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040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45533-F773-4A93-95ED-BF52A2846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4ABEDC-2437-4B7B-B4C2-346CA127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186B2-C7B0-4EE3-BCCF-84041BEF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E1EE1B-1E9E-4023-8E8E-F4E5001A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D955EB-C831-4AFD-8D7D-C8B6A161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65D59-6645-4385-A612-CEC3D7FE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CCE0E-ACE2-4DF7-8EDC-3694C6728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93FD5-3A0F-4736-9E8A-CCA31E7F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D589E5-6D88-4018-B6DB-02024AC2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9BCFC9-E1E1-43C3-8319-ABDF9DCB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6F3D77-7213-4FB3-9DBD-E45C13193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84192-BB2B-47B5-8328-3CA13E61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7221F-63A0-4A40-983C-BB61658EC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71479-DD39-4862-B6DB-2D0F930E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B1FDB-970D-49B9-BA3B-B729FC53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8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DC333-DF19-4F9E-9108-40223F9F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2C286-A9CE-480B-AF4A-54349C46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4A73F-5950-457A-9B73-C2B7446E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55AE3-6A71-41F7-9320-B0D789E7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2B35F-A7FA-4873-A570-1C006BED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6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E7F6B-6161-4C8F-9F3F-06214D76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3738E-9321-4251-AC49-33143439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FE28D-7C6C-458C-9C37-9656E05C3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8A579-E6D1-4516-879D-18128289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15B06-ACAB-46B9-A73B-14C9ABF9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05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B2A35-08E8-4260-8418-D0541111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4C0DA-77D9-4D26-8FAB-7338D8B97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BB96E5-B5B3-4CC3-B0F8-D9DF75763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11873-B06A-4DF2-AF7C-9370F50B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7F8262-7202-4815-AA83-94D41309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267CA-E75A-42EC-B784-491132D6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670F2-4064-48BF-BAB6-23C53547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D43AA-6B9C-451E-9BB8-50262A57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67907-3DA4-4E18-93E1-3CD1A3BE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0170A2-DF45-4918-B9C3-DB93A3C95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6A538F-1F60-4DB4-AC86-BFA86EBF6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8525C4-9F1D-4C6C-85F4-16B0C90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BD87D8-56B1-491C-B634-4111D071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3C2CCD-8082-4035-BFB5-88B446D3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74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9DA0-D1E8-4358-84ED-476CD47F5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554930-6BA6-4478-9459-1790E3C7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955A6F-FCE6-4A46-ACFF-455EB715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ED9523-D25E-497F-AB9D-84C8C8C9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06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887E7F-C067-44C0-948C-6105A4D9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D66996-856E-45B9-90FB-D220E721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02EE2-5FCE-45C0-9D26-56323F56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57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774BB-D02D-499A-BDEE-C322F34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FEBC0-EE62-408F-862F-8E8A832C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9FB97D-0BB9-4F3A-AA19-5C6ED757D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ECB538-0974-4E09-AB25-3F905981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49D60-1DAE-48F4-92C8-5756C3EB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04DA2A-0DBF-48D9-8DBE-89CFE2C2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8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E450C-9F19-45E7-99C3-9503D773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429FD-8507-4FB6-A00A-B8C25D46B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A00F9-EEDB-4A8A-87D8-31A9A61EE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A3296-1451-466A-8A01-B6683C05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2C302-3A19-4AF0-B6DF-0C120110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6EC04-47A5-4064-9A4C-E0A4649A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BCF6A2-D162-428E-9CFB-0C40B5FAE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4719B-5DCC-4F88-A58C-B6E878EB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C210EB-8135-47C5-99B5-595DA6DF8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26D8-EA24-4B71-BC4D-9EC14D264DD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07E5B-C8EE-4D46-B86B-954DEBD49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BC82E-6B3B-456E-85E0-220096715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3EF54-2497-4B6A-A5AC-E1B8ED6187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4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50FEFB0-6D5D-4D14-B2B0-6FBE4FA55DD7}"/>
              </a:ext>
            </a:extLst>
          </p:cNvPr>
          <p:cNvSpPr/>
          <p:nvPr/>
        </p:nvSpPr>
        <p:spPr>
          <a:xfrm>
            <a:off x="4653496" y="254324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ADEFA00-1C7F-49B8-BA1D-FA1688A7BCE0}"/>
              </a:ext>
            </a:extLst>
          </p:cNvPr>
          <p:cNvSpPr/>
          <p:nvPr/>
        </p:nvSpPr>
        <p:spPr>
          <a:xfrm rot="13320000">
            <a:off x="4550005" y="320091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AC7DAE7-CFB3-46A2-A973-700D1F118865}"/>
              </a:ext>
            </a:extLst>
          </p:cNvPr>
          <p:cNvCxnSpPr>
            <a:cxnSpLocks/>
            <a:stCxn id="7" idx="5"/>
          </p:cNvCxnSpPr>
          <p:nvPr/>
        </p:nvCxnSpPr>
        <p:spPr>
          <a:xfrm flipH="1">
            <a:off x="2842260" y="3314176"/>
            <a:ext cx="181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A5806A-9E61-4FB3-8811-886602FD17A6}"/>
              </a:ext>
            </a:extLst>
          </p:cNvPr>
          <p:cNvCxnSpPr>
            <a:cxnSpLocks/>
          </p:cNvCxnSpPr>
          <p:nvPr/>
        </p:nvCxnSpPr>
        <p:spPr>
          <a:xfrm>
            <a:off x="4399256" y="278765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940BB25-67F1-4537-B344-B772B17EE60A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5229449" y="2787650"/>
            <a:ext cx="832653" cy="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04856C6-E497-44E8-9805-6E86DCBA2DD1}"/>
              </a:ext>
            </a:extLst>
          </p:cNvPr>
          <p:cNvSpPr txBox="1"/>
          <p:nvPr/>
        </p:nvSpPr>
        <p:spPr>
          <a:xfrm>
            <a:off x="4601905" y="25892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" name="云形 1">
            <a:extLst>
              <a:ext uri="{FF2B5EF4-FFF2-40B4-BE49-F238E27FC236}">
                <a16:creationId xmlns:a16="http://schemas.microsoft.com/office/drawing/2014/main" id="{DDFB8FF3-E23A-41C0-B97D-611969D3493F}"/>
              </a:ext>
            </a:extLst>
          </p:cNvPr>
          <p:cNvSpPr/>
          <p:nvPr/>
        </p:nvSpPr>
        <p:spPr>
          <a:xfrm>
            <a:off x="3606153" y="2522622"/>
            <a:ext cx="793103" cy="558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云形 13">
            <a:extLst>
              <a:ext uri="{FF2B5EF4-FFF2-40B4-BE49-F238E27FC236}">
                <a16:creationId xmlns:a16="http://schemas.microsoft.com/office/drawing/2014/main" id="{67A485D8-6C36-47DA-952F-761953878356}"/>
              </a:ext>
            </a:extLst>
          </p:cNvPr>
          <p:cNvSpPr/>
          <p:nvPr/>
        </p:nvSpPr>
        <p:spPr>
          <a:xfrm>
            <a:off x="4216179" y="4116666"/>
            <a:ext cx="1114816" cy="7390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云形 16">
            <a:extLst>
              <a:ext uri="{FF2B5EF4-FFF2-40B4-BE49-F238E27FC236}">
                <a16:creationId xmlns:a16="http://schemas.microsoft.com/office/drawing/2014/main" id="{50A88D84-A228-44EF-B17E-ED44961356DA}"/>
              </a:ext>
            </a:extLst>
          </p:cNvPr>
          <p:cNvSpPr/>
          <p:nvPr/>
        </p:nvSpPr>
        <p:spPr>
          <a:xfrm>
            <a:off x="6059642" y="2512596"/>
            <a:ext cx="793103" cy="558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EA9FD1E-AC5B-4A17-B3DC-B9A1F2F6DE1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842260" y="2801668"/>
            <a:ext cx="76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3AF3034-ADCD-4A5C-B9DA-8FCBDECA6AB6}"/>
              </a:ext>
            </a:extLst>
          </p:cNvPr>
          <p:cNvCxnSpPr>
            <a:cxnSpLocks/>
            <a:stCxn id="2" idx="1"/>
            <a:endCxn id="14" idx="2"/>
          </p:cNvCxnSpPr>
          <p:nvPr/>
        </p:nvCxnSpPr>
        <p:spPr>
          <a:xfrm>
            <a:off x="4002705" y="3080120"/>
            <a:ext cx="216932" cy="14060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AFBF51F-6A95-4454-89D3-896F955DCB2F}"/>
              </a:ext>
            </a:extLst>
          </p:cNvPr>
          <p:cNvCxnSpPr>
            <a:cxnSpLocks/>
            <a:stCxn id="14" idx="0"/>
            <a:endCxn id="17" idx="1"/>
          </p:cNvCxnSpPr>
          <p:nvPr/>
        </p:nvCxnSpPr>
        <p:spPr>
          <a:xfrm flipV="1">
            <a:off x="5330066" y="3070094"/>
            <a:ext cx="1126128" cy="1416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B61175F-94E9-4A75-BACD-165147148256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52084" y="2787650"/>
            <a:ext cx="730237" cy="3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3725A73-7C46-4E6F-BFF4-1BBF9CFC2FEE}"/>
              </a:ext>
            </a:extLst>
          </p:cNvPr>
          <p:cNvSpPr/>
          <p:nvPr/>
        </p:nvSpPr>
        <p:spPr>
          <a:xfrm>
            <a:off x="3238500" y="2159000"/>
            <a:ext cx="4102100" cy="2790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455FDDC-DE74-4CDD-9E63-8380A083177D}"/>
              </a:ext>
            </a:extLst>
          </p:cNvPr>
          <p:cNvSpPr txBox="1"/>
          <p:nvPr/>
        </p:nvSpPr>
        <p:spPr>
          <a:xfrm>
            <a:off x="4933583" y="258923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4D00B6A1-F7E8-4A9B-B6E4-B0B980376D60}"/>
              </a:ext>
            </a:extLst>
          </p:cNvPr>
          <p:cNvSpPr/>
          <p:nvPr/>
        </p:nvSpPr>
        <p:spPr>
          <a:xfrm>
            <a:off x="3238500" y="2227119"/>
            <a:ext cx="1403350" cy="566881"/>
          </a:xfrm>
          <a:custGeom>
            <a:avLst/>
            <a:gdLst>
              <a:gd name="connsiteX0" fmla="*/ 0 w 1403350"/>
              <a:gd name="connsiteY0" fmla="*/ 566881 h 566881"/>
              <a:gd name="connsiteX1" fmla="*/ 228600 w 1403350"/>
              <a:gd name="connsiteY1" fmla="*/ 141431 h 566881"/>
              <a:gd name="connsiteX2" fmla="*/ 723900 w 1403350"/>
              <a:gd name="connsiteY2" fmla="*/ 1731 h 566881"/>
              <a:gd name="connsiteX3" fmla="*/ 1250950 w 1403350"/>
              <a:gd name="connsiteY3" fmla="*/ 217631 h 566881"/>
              <a:gd name="connsiteX4" fmla="*/ 1403350 w 1403350"/>
              <a:gd name="connsiteY4" fmla="*/ 560531 h 5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3350" h="566881">
                <a:moveTo>
                  <a:pt x="0" y="566881"/>
                </a:moveTo>
                <a:cubicBezTo>
                  <a:pt x="53975" y="401252"/>
                  <a:pt x="107950" y="235623"/>
                  <a:pt x="228600" y="141431"/>
                </a:cubicBezTo>
                <a:cubicBezTo>
                  <a:pt x="349250" y="47239"/>
                  <a:pt x="553508" y="-10969"/>
                  <a:pt x="723900" y="1731"/>
                </a:cubicBezTo>
                <a:cubicBezTo>
                  <a:pt x="894292" y="14431"/>
                  <a:pt x="1137708" y="124498"/>
                  <a:pt x="1250950" y="217631"/>
                </a:cubicBezTo>
                <a:cubicBezTo>
                  <a:pt x="1364192" y="310764"/>
                  <a:pt x="1383771" y="435647"/>
                  <a:pt x="1403350" y="560531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C51EA6A6-48D5-4467-9457-C79E0DDF8C5C}"/>
              </a:ext>
            </a:extLst>
          </p:cNvPr>
          <p:cNvSpPr/>
          <p:nvPr/>
        </p:nvSpPr>
        <p:spPr>
          <a:xfrm>
            <a:off x="3108960" y="2804160"/>
            <a:ext cx="4229100" cy="1975296"/>
          </a:xfrm>
          <a:custGeom>
            <a:avLst/>
            <a:gdLst>
              <a:gd name="connsiteX0" fmla="*/ 0 w 4229100"/>
              <a:gd name="connsiteY0" fmla="*/ 0 h 1975296"/>
              <a:gd name="connsiteX1" fmla="*/ 640080 w 4229100"/>
              <a:gd name="connsiteY1" fmla="*/ 1577340 h 1975296"/>
              <a:gd name="connsiteX2" fmla="*/ 2354580 w 4229100"/>
              <a:gd name="connsiteY2" fmla="*/ 1950720 h 1975296"/>
              <a:gd name="connsiteX3" fmla="*/ 3794760 w 4229100"/>
              <a:gd name="connsiteY3" fmla="*/ 1074420 h 1975296"/>
              <a:gd name="connsiteX4" fmla="*/ 4229100 w 4229100"/>
              <a:gd name="connsiteY4" fmla="*/ 0 h 197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9100" h="1975296">
                <a:moveTo>
                  <a:pt x="0" y="0"/>
                </a:moveTo>
                <a:cubicBezTo>
                  <a:pt x="123825" y="626110"/>
                  <a:pt x="247650" y="1252220"/>
                  <a:pt x="640080" y="1577340"/>
                </a:cubicBezTo>
                <a:cubicBezTo>
                  <a:pt x="1032510" y="1902460"/>
                  <a:pt x="1828800" y="2034540"/>
                  <a:pt x="2354580" y="1950720"/>
                </a:cubicBezTo>
                <a:cubicBezTo>
                  <a:pt x="2880360" y="1866900"/>
                  <a:pt x="3482340" y="1399540"/>
                  <a:pt x="3794760" y="1074420"/>
                </a:cubicBezTo>
                <a:cubicBezTo>
                  <a:pt x="4107180" y="749300"/>
                  <a:pt x="4168140" y="374650"/>
                  <a:pt x="4229100" y="0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4D3CFE9A-1DF9-4864-ADFE-C2AA04D95401}"/>
              </a:ext>
            </a:extLst>
          </p:cNvPr>
          <p:cNvSpPr/>
          <p:nvPr/>
        </p:nvSpPr>
        <p:spPr>
          <a:xfrm>
            <a:off x="4655820" y="2804160"/>
            <a:ext cx="2651760" cy="502920"/>
          </a:xfrm>
          <a:custGeom>
            <a:avLst/>
            <a:gdLst>
              <a:gd name="connsiteX0" fmla="*/ 0 w 2651760"/>
              <a:gd name="connsiteY0" fmla="*/ 502920 h 502920"/>
              <a:gd name="connsiteX1" fmla="*/ 1143000 w 2651760"/>
              <a:gd name="connsiteY1" fmla="*/ 137160 h 502920"/>
              <a:gd name="connsiteX2" fmla="*/ 2651760 w 2651760"/>
              <a:gd name="connsiteY2" fmla="*/ 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51760" h="502920">
                <a:moveTo>
                  <a:pt x="0" y="502920"/>
                </a:moveTo>
                <a:cubicBezTo>
                  <a:pt x="350520" y="361950"/>
                  <a:pt x="701040" y="220980"/>
                  <a:pt x="1143000" y="137160"/>
                </a:cubicBezTo>
                <a:cubicBezTo>
                  <a:pt x="1584960" y="53340"/>
                  <a:pt x="2118360" y="26670"/>
                  <a:pt x="2651760" y="0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724E631-21E8-4778-B98F-43A93D37D0F7}"/>
              </a:ext>
            </a:extLst>
          </p:cNvPr>
          <p:cNvSpPr txBox="1"/>
          <p:nvPr/>
        </p:nvSpPr>
        <p:spPr>
          <a:xfrm>
            <a:off x="3375660" y="1798125"/>
            <a:ext cx="8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Path X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83D7AAF-149D-4030-8D69-6A7F608AC68F}"/>
              </a:ext>
            </a:extLst>
          </p:cNvPr>
          <p:cNvSpPr txBox="1"/>
          <p:nvPr/>
        </p:nvSpPr>
        <p:spPr>
          <a:xfrm>
            <a:off x="6376683" y="4311671"/>
            <a:ext cx="8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Path Z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2FCD93-3CD9-47BF-930A-A86D7D7F9068}"/>
              </a:ext>
            </a:extLst>
          </p:cNvPr>
          <p:cNvSpPr txBox="1"/>
          <p:nvPr/>
        </p:nvSpPr>
        <p:spPr>
          <a:xfrm>
            <a:off x="5250122" y="2999522"/>
            <a:ext cx="84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Path Y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CE34F16-1578-4447-999C-DAC5FDDDFD01}"/>
              </a:ext>
            </a:extLst>
          </p:cNvPr>
          <p:cNvSpPr txBox="1"/>
          <p:nvPr/>
        </p:nvSpPr>
        <p:spPr>
          <a:xfrm>
            <a:off x="2452066" y="26170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E4FDD92-C1C7-4048-BD67-9A7027707265}"/>
              </a:ext>
            </a:extLst>
          </p:cNvPr>
          <p:cNvSpPr txBox="1"/>
          <p:nvPr/>
        </p:nvSpPr>
        <p:spPr>
          <a:xfrm>
            <a:off x="2340768" y="312951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3D22CE-8AC7-4A2B-B37A-0F6EBADD6C81}"/>
              </a:ext>
            </a:extLst>
          </p:cNvPr>
          <p:cNvSpPr txBox="1"/>
          <p:nvPr/>
        </p:nvSpPr>
        <p:spPr>
          <a:xfrm>
            <a:off x="7586453" y="2604795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OUTZ</a:t>
            </a:r>
          </a:p>
        </p:txBody>
      </p:sp>
    </p:spTree>
    <p:extLst>
      <p:ext uri="{BB962C8B-B14F-4D97-AF65-F5344CB8AC3E}">
        <p14:creationId xmlns:p14="http://schemas.microsoft.com/office/powerpoint/2010/main" val="353999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延期 3">
            <a:extLst>
              <a:ext uri="{FF2B5EF4-FFF2-40B4-BE49-F238E27FC236}">
                <a16:creationId xmlns:a16="http://schemas.microsoft.com/office/drawing/2014/main" id="{B3B44018-6F25-448D-B9B0-A5725AE69494}"/>
              </a:ext>
            </a:extLst>
          </p:cNvPr>
          <p:cNvSpPr/>
          <p:nvPr/>
        </p:nvSpPr>
        <p:spPr>
          <a:xfrm>
            <a:off x="3810000" y="2203450"/>
            <a:ext cx="806450" cy="69215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流程图: 延期 4">
            <a:extLst>
              <a:ext uri="{FF2B5EF4-FFF2-40B4-BE49-F238E27FC236}">
                <a16:creationId xmlns:a16="http://schemas.microsoft.com/office/drawing/2014/main" id="{66BA97ED-C920-4827-86EB-BD318688A76F}"/>
              </a:ext>
            </a:extLst>
          </p:cNvPr>
          <p:cNvSpPr/>
          <p:nvPr/>
        </p:nvSpPr>
        <p:spPr>
          <a:xfrm>
            <a:off x="3810000" y="3962401"/>
            <a:ext cx="806450" cy="692150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存储数据 6">
            <a:extLst>
              <a:ext uri="{FF2B5EF4-FFF2-40B4-BE49-F238E27FC236}">
                <a16:creationId xmlns:a16="http://schemas.microsoft.com/office/drawing/2014/main" id="{47E1408B-7F43-4707-8F82-F046BC4E3A64}"/>
              </a:ext>
            </a:extLst>
          </p:cNvPr>
          <p:cNvSpPr/>
          <p:nvPr/>
        </p:nvSpPr>
        <p:spPr>
          <a:xfrm flipH="1">
            <a:off x="5810250" y="3082925"/>
            <a:ext cx="876300" cy="692150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82AA6BD-3119-483B-B892-34B40AB63F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616450" y="2549525"/>
            <a:ext cx="1314450" cy="676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08C45FE-E550-40B8-970C-F9A229A27E4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16450" y="3632201"/>
            <a:ext cx="1314450" cy="6762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94E3C32-85A6-4B38-A682-B8B46DDFE1A6}"/>
              </a:ext>
            </a:extLst>
          </p:cNvPr>
          <p:cNvCxnSpPr>
            <a:cxnSpLocks/>
          </p:cNvCxnSpPr>
          <p:nvPr/>
        </p:nvCxnSpPr>
        <p:spPr>
          <a:xfrm>
            <a:off x="2984500" y="240030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5375DF4-F390-4984-A1F9-73B37B7D19F2}"/>
              </a:ext>
            </a:extLst>
          </p:cNvPr>
          <p:cNvCxnSpPr>
            <a:cxnSpLocks/>
          </p:cNvCxnSpPr>
          <p:nvPr/>
        </p:nvCxnSpPr>
        <p:spPr>
          <a:xfrm>
            <a:off x="2984500" y="27114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F7CCE5C-A2A6-43C1-8885-6793B1D2FE29}"/>
              </a:ext>
            </a:extLst>
          </p:cNvPr>
          <p:cNvCxnSpPr>
            <a:cxnSpLocks/>
          </p:cNvCxnSpPr>
          <p:nvPr/>
        </p:nvCxnSpPr>
        <p:spPr>
          <a:xfrm>
            <a:off x="2984500" y="415290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BDF9337-ABB7-4C59-9DA1-266EC87DB597}"/>
              </a:ext>
            </a:extLst>
          </p:cNvPr>
          <p:cNvCxnSpPr>
            <a:cxnSpLocks/>
          </p:cNvCxnSpPr>
          <p:nvPr/>
        </p:nvCxnSpPr>
        <p:spPr>
          <a:xfrm>
            <a:off x="2984500" y="446405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7E6605A-8C91-4EB0-A9E8-7C4E8E58AF15}"/>
              </a:ext>
            </a:extLst>
          </p:cNvPr>
          <p:cNvCxnSpPr>
            <a:cxnSpLocks/>
          </p:cNvCxnSpPr>
          <p:nvPr/>
        </p:nvCxnSpPr>
        <p:spPr>
          <a:xfrm>
            <a:off x="6686550" y="3429000"/>
            <a:ext cx="82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605E39-B0FA-45EC-ADB5-5ACA50DB4AE4}"/>
              </a:ext>
            </a:extLst>
          </p:cNvPr>
          <p:cNvSpPr txBox="1"/>
          <p:nvPr/>
        </p:nvSpPr>
        <p:spPr>
          <a:xfrm>
            <a:off x="2575803" y="221168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16FF0A-9BF2-46D1-9886-5F5891FFB1D5}"/>
              </a:ext>
            </a:extLst>
          </p:cNvPr>
          <p:cNvSpPr txBox="1"/>
          <p:nvPr/>
        </p:nvSpPr>
        <p:spPr>
          <a:xfrm>
            <a:off x="2585421" y="2526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7161DC3-5986-4732-B0DF-B1CFB80E8908}"/>
              </a:ext>
            </a:extLst>
          </p:cNvPr>
          <p:cNvSpPr txBox="1"/>
          <p:nvPr/>
        </p:nvSpPr>
        <p:spPr>
          <a:xfrm>
            <a:off x="2585421" y="396823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5447134-65AA-487D-A4CF-EAEF73D65F22}"/>
              </a:ext>
            </a:extLst>
          </p:cNvPr>
          <p:cNvSpPr txBox="1"/>
          <p:nvPr/>
        </p:nvSpPr>
        <p:spPr>
          <a:xfrm>
            <a:off x="2588364" y="427251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A5FEFC-D1AB-4959-A909-B3F25273BBA6}"/>
              </a:ext>
            </a:extLst>
          </p:cNvPr>
          <p:cNvSpPr txBox="1"/>
          <p:nvPr/>
        </p:nvSpPr>
        <p:spPr>
          <a:xfrm>
            <a:off x="7548208" y="324433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5684A4E-5096-420B-86BF-0275CD2CA9FD}"/>
              </a:ext>
            </a:extLst>
          </p:cNvPr>
          <p:cNvCxnSpPr>
            <a:cxnSpLocks/>
          </p:cNvCxnSpPr>
          <p:nvPr/>
        </p:nvCxnSpPr>
        <p:spPr>
          <a:xfrm>
            <a:off x="3291840" y="4337566"/>
            <a:ext cx="215448" cy="253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55FB239-6167-4530-B325-8AD421101C43}"/>
              </a:ext>
            </a:extLst>
          </p:cNvPr>
          <p:cNvCxnSpPr>
            <a:cxnSpLocks/>
          </p:cNvCxnSpPr>
          <p:nvPr/>
        </p:nvCxnSpPr>
        <p:spPr>
          <a:xfrm flipV="1">
            <a:off x="3289526" y="4337312"/>
            <a:ext cx="217762" cy="253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D335C9A-C208-4265-B028-FED0BB0E08DB}"/>
              </a:ext>
            </a:extLst>
          </p:cNvPr>
          <p:cNvSpPr txBox="1"/>
          <p:nvPr/>
        </p:nvSpPr>
        <p:spPr>
          <a:xfrm>
            <a:off x="3507288" y="490168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Stuck –at 0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7CB93B-F2A8-4229-B2E0-974BA745DE35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3397250" y="4590534"/>
            <a:ext cx="110038" cy="495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8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214634-10F6-4604-A45F-77616DBD49ED}"/>
              </a:ext>
            </a:extLst>
          </p:cNvPr>
          <p:cNvSpPr/>
          <p:nvPr/>
        </p:nvSpPr>
        <p:spPr>
          <a:xfrm>
            <a:off x="4653496" y="254324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B9C0A624-CB4E-428B-9560-684E4E97B709}"/>
              </a:ext>
            </a:extLst>
          </p:cNvPr>
          <p:cNvSpPr/>
          <p:nvPr/>
        </p:nvSpPr>
        <p:spPr>
          <a:xfrm rot="13320000">
            <a:off x="4550005" y="320091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24DDEEC-AB83-49C6-9CBC-71B722D65379}"/>
              </a:ext>
            </a:extLst>
          </p:cNvPr>
          <p:cNvCxnSpPr>
            <a:cxnSpLocks/>
            <a:stCxn id="5" idx="5"/>
          </p:cNvCxnSpPr>
          <p:nvPr/>
        </p:nvCxnSpPr>
        <p:spPr>
          <a:xfrm flipH="1">
            <a:off x="2842260" y="3314176"/>
            <a:ext cx="18112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8EFBC-AE41-4273-881A-83183733C4F1}"/>
              </a:ext>
            </a:extLst>
          </p:cNvPr>
          <p:cNvCxnSpPr>
            <a:cxnSpLocks/>
          </p:cNvCxnSpPr>
          <p:nvPr/>
        </p:nvCxnSpPr>
        <p:spPr>
          <a:xfrm>
            <a:off x="4399256" y="278765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664027E-A865-4B05-B37E-9B5C8ED6178A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229449" y="2787650"/>
            <a:ext cx="4990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F732BAB-2276-400F-9106-89764B74A7B8}"/>
              </a:ext>
            </a:extLst>
          </p:cNvPr>
          <p:cNvSpPr txBox="1"/>
          <p:nvPr/>
        </p:nvSpPr>
        <p:spPr>
          <a:xfrm>
            <a:off x="4601905" y="25892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0" name="云形 9">
            <a:extLst>
              <a:ext uri="{FF2B5EF4-FFF2-40B4-BE49-F238E27FC236}">
                <a16:creationId xmlns:a16="http://schemas.microsoft.com/office/drawing/2014/main" id="{118513BE-A21C-4359-B76A-0B19C8066592}"/>
              </a:ext>
            </a:extLst>
          </p:cNvPr>
          <p:cNvSpPr/>
          <p:nvPr/>
        </p:nvSpPr>
        <p:spPr>
          <a:xfrm>
            <a:off x="3606153" y="2522622"/>
            <a:ext cx="793103" cy="558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云形 10">
            <a:extLst>
              <a:ext uri="{FF2B5EF4-FFF2-40B4-BE49-F238E27FC236}">
                <a16:creationId xmlns:a16="http://schemas.microsoft.com/office/drawing/2014/main" id="{53C60C8B-6F80-4FDB-BB40-4529C73D2FCD}"/>
              </a:ext>
            </a:extLst>
          </p:cNvPr>
          <p:cNvSpPr/>
          <p:nvPr/>
        </p:nvSpPr>
        <p:spPr>
          <a:xfrm>
            <a:off x="5295106" y="4070350"/>
            <a:ext cx="1114816" cy="73902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云形 11">
            <a:extLst>
              <a:ext uri="{FF2B5EF4-FFF2-40B4-BE49-F238E27FC236}">
                <a16:creationId xmlns:a16="http://schemas.microsoft.com/office/drawing/2014/main" id="{75E0094C-F504-42D7-AF8A-135F85179082}"/>
              </a:ext>
            </a:extLst>
          </p:cNvPr>
          <p:cNvSpPr/>
          <p:nvPr/>
        </p:nvSpPr>
        <p:spPr>
          <a:xfrm>
            <a:off x="5726033" y="2508604"/>
            <a:ext cx="793103" cy="558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BDE54BF-5425-4514-B2E3-35C4F873A77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842260" y="2801668"/>
            <a:ext cx="766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9CA40A-71DF-4BDE-A20D-F51612FC1396}"/>
              </a:ext>
            </a:extLst>
          </p:cNvPr>
          <p:cNvCxnSpPr>
            <a:cxnSpLocks/>
          </p:cNvCxnSpPr>
          <p:nvPr/>
        </p:nvCxnSpPr>
        <p:spPr>
          <a:xfrm flipH="1">
            <a:off x="8838581" y="2763386"/>
            <a:ext cx="778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DD0D014-85CA-43CC-8C56-E78F9096333A}"/>
              </a:ext>
            </a:extLst>
          </p:cNvPr>
          <p:cNvSpPr/>
          <p:nvPr/>
        </p:nvSpPr>
        <p:spPr>
          <a:xfrm>
            <a:off x="3238499" y="2159000"/>
            <a:ext cx="5935981" cy="2790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CC9F0BF-2002-42E3-8F4D-5111684C3AF9}"/>
              </a:ext>
            </a:extLst>
          </p:cNvPr>
          <p:cNvSpPr txBox="1"/>
          <p:nvPr/>
        </p:nvSpPr>
        <p:spPr>
          <a:xfrm>
            <a:off x="4933583" y="258923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A155BAF-A146-43D4-988A-0C012A52EAF5}"/>
              </a:ext>
            </a:extLst>
          </p:cNvPr>
          <p:cNvSpPr txBox="1"/>
          <p:nvPr/>
        </p:nvSpPr>
        <p:spPr>
          <a:xfrm>
            <a:off x="2452066" y="26170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CC4B29-6DBB-4A5B-ABC1-1F774D8861F2}"/>
              </a:ext>
            </a:extLst>
          </p:cNvPr>
          <p:cNvSpPr txBox="1"/>
          <p:nvPr/>
        </p:nvSpPr>
        <p:spPr>
          <a:xfrm>
            <a:off x="2340768" y="312951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C6D484-0B33-44EC-979B-52937D42B6ED}"/>
              </a:ext>
            </a:extLst>
          </p:cNvPr>
          <p:cNvSpPr txBox="1"/>
          <p:nvPr/>
        </p:nvSpPr>
        <p:spPr>
          <a:xfrm>
            <a:off x="9599968" y="257872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OUTZ</a:t>
            </a:r>
          </a:p>
        </p:txBody>
      </p:sp>
      <p:sp>
        <p:nvSpPr>
          <p:cNvPr id="28" name="云形 27">
            <a:extLst>
              <a:ext uri="{FF2B5EF4-FFF2-40B4-BE49-F238E27FC236}">
                <a16:creationId xmlns:a16="http://schemas.microsoft.com/office/drawing/2014/main" id="{B8D5E3EB-9934-463B-BE3E-E4D987EF3BCC}"/>
              </a:ext>
            </a:extLst>
          </p:cNvPr>
          <p:cNvSpPr/>
          <p:nvPr/>
        </p:nvSpPr>
        <p:spPr>
          <a:xfrm>
            <a:off x="8045477" y="2501726"/>
            <a:ext cx="793103" cy="55809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30E165E-668D-467F-B42B-F989E2EE543A}"/>
              </a:ext>
            </a:extLst>
          </p:cNvPr>
          <p:cNvSpPr/>
          <p:nvPr/>
        </p:nvSpPr>
        <p:spPr>
          <a:xfrm>
            <a:off x="6769051" y="254324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553CD72F-6409-4A55-861B-6B85905542E6}"/>
              </a:ext>
            </a:extLst>
          </p:cNvPr>
          <p:cNvSpPr/>
          <p:nvPr/>
        </p:nvSpPr>
        <p:spPr>
          <a:xfrm rot="13320000">
            <a:off x="6665560" y="320091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1DDFC0A-5D98-4FC2-879B-02CBAA46F7DF}"/>
              </a:ext>
            </a:extLst>
          </p:cNvPr>
          <p:cNvCxnSpPr>
            <a:cxnSpLocks/>
          </p:cNvCxnSpPr>
          <p:nvPr/>
        </p:nvCxnSpPr>
        <p:spPr>
          <a:xfrm>
            <a:off x="6514811" y="2787650"/>
            <a:ext cx="254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710D279-7F82-47B1-82BD-0EAE8F2E7C72}"/>
              </a:ext>
            </a:extLst>
          </p:cNvPr>
          <p:cNvSpPr txBox="1"/>
          <p:nvPr/>
        </p:nvSpPr>
        <p:spPr>
          <a:xfrm>
            <a:off x="6717460" y="25892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47C9A1B-1A0A-4EA0-A6EF-E3550A89A10E}"/>
              </a:ext>
            </a:extLst>
          </p:cNvPr>
          <p:cNvSpPr txBox="1"/>
          <p:nvPr/>
        </p:nvSpPr>
        <p:spPr>
          <a:xfrm>
            <a:off x="7049138" y="258923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BCEAA2A-5162-430E-A621-73AF879A293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340913" y="2780772"/>
            <a:ext cx="707024" cy="1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E1DB2E0-FCB4-41DD-920A-B60C40537E6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400327" y="2801668"/>
            <a:ext cx="1898237" cy="1638193"/>
          </a:xfrm>
          <a:prstGeom prst="bentConnector3">
            <a:avLst>
              <a:gd name="adj1" fmla="val 233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E5B2270A-834D-4FF6-873C-0F8806F104D7}"/>
              </a:ext>
            </a:extLst>
          </p:cNvPr>
          <p:cNvSpPr/>
          <p:nvPr/>
        </p:nvSpPr>
        <p:spPr>
          <a:xfrm>
            <a:off x="3418344" y="27807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0C7C2BB-A390-4656-A70E-FCC9DBD10B3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408993" y="2763386"/>
            <a:ext cx="2574987" cy="1676475"/>
          </a:xfrm>
          <a:prstGeom prst="bentConnector3">
            <a:avLst>
              <a:gd name="adj1" fmla="val 100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5B016242-137B-4D10-8EB0-1EBC979C8101}"/>
              </a:ext>
            </a:extLst>
          </p:cNvPr>
          <p:cNvSpPr/>
          <p:nvPr/>
        </p:nvSpPr>
        <p:spPr>
          <a:xfrm>
            <a:off x="8970024" y="27419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10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34</Words>
  <Application>Microsoft Office PowerPoint</Application>
  <PresentationFormat>宽屏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金崟</cp:lastModifiedBy>
  <cp:revision>5</cp:revision>
  <dcterms:created xsi:type="dcterms:W3CDTF">2019-12-30T10:33:53Z</dcterms:created>
  <dcterms:modified xsi:type="dcterms:W3CDTF">2020-04-14T05:34:14Z</dcterms:modified>
</cp:coreProperties>
</file>