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209" dt="2025-01-14T10:04:46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67"/>
  </p:normalViewPr>
  <p:slideViewPr>
    <p:cSldViewPr snapToGrid="0">
      <p:cViewPr varScale="1">
        <p:scale>
          <a:sx n="122" d="100"/>
          <a:sy n="122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4T10:04:51.751" v="1132" actId="20577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" creationId="{0B47D55D-8A83-BDBC-4A09-52932EEC9ED5}"/>
          </ac:spMkLst>
        </pc:spChg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7" creationId="{03FD8341-0B7F-306C-C0B0-A2770B8C8482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36" creationId="{08D84F86-E06A-8DEE-EF78-AD7C61DF0AB4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1" creationId="{15262B60-CC00-3959-414F-CC56124BDB64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2" creationId="{63F868D6-EE4B-F9AE-B992-30480AB32D8E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6" creationId="{3F7F368C-1673-6672-DD7D-16E3C2D1600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7" creationId="{84DD92FD-EF36-6A66-0F53-7898C52C982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8" creationId="{41DA6E41-D5B3-6B53-684F-81166D6A325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del">
          <ac:chgData name="Jinyin Yan" userId="7d7b1cac-fbbc-4678-8cfc-23ca66a374ce" providerId="ADAL" clId="{FF26C555-752D-4004-A979-9228B3A43E4C}" dt="2025-01-09T09:39:16.419" v="692" actId="478"/>
          <ac:spMkLst>
            <pc:docMk/>
            <pc:sldMk cId="3403091211" sldId="263"/>
            <ac:spMk id="66" creationId="{3FC6AAD9-91FD-04F4-A746-E78703DB6014}"/>
          </ac:spMkLst>
        </pc:spChg>
        <pc:spChg chg="del">
          <ac:chgData name="Jinyin Yan" userId="7d7b1cac-fbbc-4678-8cfc-23ca66a374ce" providerId="ADAL" clId="{FF26C555-752D-4004-A979-9228B3A43E4C}" dt="2025-01-09T09:39:08.519" v="689" actId="478"/>
          <ac:spMkLst>
            <pc:docMk/>
            <pc:sldMk cId="3403091211" sldId="263"/>
            <ac:spMk id="67" creationId="{2FF1A6E6-175E-1015-E4F9-E7CB2BE278CE}"/>
          </ac:spMkLst>
        </pc:spChg>
        <pc:spChg chg="del">
          <ac:chgData name="Jinyin Yan" userId="7d7b1cac-fbbc-4678-8cfc-23ca66a374ce" providerId="ADAL" clId="{FF26C555-752D-4004-A979-9228B3A43E4C}" dt="2025-01-09T09:39:02.688" v="684" actId="478"/>
          <ac:spMkLst>
            <pc:docMk/>
            <pc:sldMk cId="3403091211" sldId="263"/>
            <ac:spMk id="68" creationId="{7C09202A-E45A-2825-731D-4BE93EE536E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1" creationId="{A84AC616-53A6-CCF3-9567-A684AB753E1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4" creationId="{37D5C93F-4599-19B7-B72F-216638EEF54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6" creationId="{3D5B8C36-4063-C14B-373C-70850168686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7" creationId="{119D6E72-D5EB-FAF3-B207-CA149DCC0DD9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del">
          <ac:chgData name="Jinyin Yan" userId="7d7b1cac-fbbc-4678-8cfc-23ca66a374ce" providerId="ADAL" clId="{FF26C555-752D-4004-A979-9228B3A43E4C}" dt="2025-01-09T09:39:04.431" v="685" actId="478"/>
          <ac:spMkLst>
            <pc:docMk/>
            <pc:sldMk cId="3403091211" sldId="263"/>
            <ac:spMk id="104" creationId="{9B41EAB3-FEB9-F9D8-9C31-A7BA2D8770C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1" creationId="{6C2A2242-AA21-05C9-84DD-0431B43129E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5" creationId="{1B2E93DB-E2AD-AE9D-C5ED-5ABB23B3F0F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8" creationId="{70EA89B2-3516-B5EA-8384-C310342A3EF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9" creationId="{2086A413-8648-D6C2-C423-2C32E972A3C2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25" creationId="{28701DC7-906D-D520-1852-63ADD494C234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0" creationId="{299CDD81-7B41-B9AB-CDFB-83BD884CB1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1" creationId="{2CBB58FF-291A-CFB0-A4FC-232A7326A1C5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5" creationId="{1BDDB62F-8CEA-5A03-DC4C-92EC5E3B412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6" creationId="{EA4D9DE0-38B8-D9E5-8272-065D4477F098}"/>
          </ac:spMkLst>
        </pc:spChg>
        <pc:spChg chg="add del mod">
          <ac:chgData name="Jinyin Yan" userId="7d7b1cac-fbbc-4678-8cfc-23ca66a374ce" providerId="ADAL" clId="{FF26C555-752D-4004-A979-9228B3A43E4C}" dt="2025-01-09T09:44:28.875" v="746" actId="478"/>
          <ac:spMkLst>
            <pc:docMk/>
            <pc:sldMk cId="3403091211" sldId="263"/>
            <ac:spMk id="146" creationId="{7F8BEC4E-9A57-7E74-6EFC-BC586E0C3A7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49" creationId="{171178FB-791C-DD06-89FA-C27502EF755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0" creationId="{FE3290C7-DB2B-2029-F4DB-84E754389CB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1" creationId="{99A0A9CE-F3BD-D5B6-3A3E-31FB6C88DAEB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2" creationId="{BAF38BEC-D680-A04D-B9DC-C528DBF6D3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3" creationId="{C8A64D95-8329-CD10-F185-080D02A0D85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4" creationId="{98EE74F6-9E33-A88A-101A-647598B2C7E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5" creationId="{17D0D435-DD51-32B3-A769-18EA3C8A498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0" creationId="{23777B39-A729-698C-BDFB-EC2E300E8F83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2" creationId="{8D720EBB-3B38-C0EA-0460-7F518A5B4BC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3" creationId="{BE1D3899-2BEE-FC9F-C8C7-6C0FE511169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4" creationId="{4CCA0035-26BE-82A7-919A-457D11E036E8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5" creationId="{D57A7CC8-E501-800D-70E5-6B979F8B84E7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del mod">
          <ac:chgData name="Jinyin Yan" userId="7d7b1cac-fbbc-4678-8cfc-23ca66a374ce" providerId="ADAL" clId="{FF26C555-752D-4004-A979-9228B3A43E4C}" dt="2025-01-09T09:57:40.384" v="792"/>
          <ac:spMkLst>
            <pc:docMk/>
            <pc:sldMk cId="3403091211" sldId="263"/>
            <ac:spMk id="186" creationId="{BA69917E-ACEE-8D2B-7187-CF1457330F82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del">
          <ac:chgData name="Jinyin Yan" userId="7d7b1cac-fbbc-4678-8cfc-23ca66a374ce" providerId="ADAL" clId="{FF26C555-752D-4004-A979-9228B3A43E4C}" dt="2025-01-09T10:00:39.932" v="823" actId="478"/>
          <ac:spMkLst>
            <pc:docMk/>
            <pc:sldMk cId="3403091211" sldId="263"/>
            <ac:spMk id="201" creationId="{4368C150-3CB7-E860-AF16-CF0EED351CE6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del">
          <ac:chgData name="Jinyin Yan" userId="7d7b1cac-fbbc-4678-8cfc-23ca66a374ce" providerId="ADAL" clId="{FF26C555-752D-4004-A979-9228B3A43E4C}" dt="2025-01-09T09:39:05.699" v="687" actId="478"/>
          <ac:cxnSpMkLst>
            <pc:docMk/>
            <pc:sldMk cId="3403091211" sldId="263"/>
            <ac:cxnSpMk id="3" creationId="{44893E58-88D6-0D3A-5776-1B998431D6AD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28" creationId="{B8C32F2E-F9F7-CB06-CD91-35FBEC20D8D6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2" creationId="{61FBE97B-EA51-2892-4503-87F50D19BA3C}"/>
          </ac:cxnSpMkLst>
        </pc:cxnChg>
        <pc:cxnChg chg="add del mod">
          <ac:chgData name="Jinyin Yan" userId="7d7b1cac-fbbc-4678-8cfc-23ca66a374ce" providerId="ADAL" clId="{FF26C555-752D-4004-A979-9228B3A43E4C}" dt="2025-01-10T02:36:30.773" v="841" actId="478"/>
          <ac:cxnSpMkLst>
            <pc:docMk/>
            <pc:sldMk cId="3403091211" sldId="263"/>
            <ac:cxnSpMk id="32" creationId="{676CC441-61EC-66EB-278B-A7A0BB5BFDE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4" creationId="{D03BF38E-B916-7C03-358A-1F99A6A35958}"/>
          </ac:cxnSpMkLst>
        </pc:cxnChg>
        <pc:cxnChg chg="del">
          <ac:chgData name="Jinyin Yan" userId="7d7b1cac-fbbc-4678-8cfc-23ca66a374ce" providerId="ADAL" clId="{FF26C555-752D-4004-A979-9228B3A43E4C}" dt="2025-01-09T09:39:07.029" v="688" actId="478"/>
          <ac:cxnSpMkLst>
            <pc:docMk/>
            <pc:sldMk cId="3403091211" sldId="263"/>
            <ac:cxnSpMk id="35" creationId="{AC46FF68-DB59-0B61-CD3C-23A717A7EF4A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8" creationId="{A36ECAE2-D2D1-387D-CFF1-94C7780FC4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9" creationId="{B4FD76C3-C8CA-216C-7191-33B9AF9AC01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0" creationId="{87D25CDA-5A5B-459F-D4F7-01535C1DDAD6}"/>
          </ac:cxnSpMkLst>
        </pc:cxnChg>
        <pc:cxnChg chg="del mod">
          <ac:chgData name="Jinyin Yan" userId="7d7b1cac-fbbc-4678-8cfc-23ca66a374ce" providerId="ADAL" clId="{FF26C555-752D-4004-A979-9228B3A43E4C}" dt="2025-01-09T09:40:35.586" v="707" actId="478"/>
          <ac:cxnSpMkLst>
            <pc:docMk/>
            <pc:sldMk cId="3403091211" sldId="263"/>
            <ac:cxnSpMk id="43" creationId="{4D1E9924-5B82-6EA5-689D-E764321F88A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9" creationId="{A5797B61-F90A-EF63-7539-83BDF13B129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0" creationId="{7252838D-213D-1769-F1E5-8DAAB1A69DB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1" creationId="{FE2EB4E9-6437-D1EC-AFFE-CE04438D7C2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2" creationId="{2EEA66D5-ACFF-EBEE-4012-F5AD7E7F146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3" creationId="{5C10C143-E7A0-F80B-557E-EA2A2B26DE0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4" creationId="{7D2DB500-38E3-13F8-B81B-8CA82453F70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5" creationId="{CE823D85-0968-D055-C597-70D1E7FDA85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6" creationId="{CA257237-3AFF-B08E-22DC-229E8FDE589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7" creationId="{8D0214CD-2668-00A8-7E56-0A918F91A31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8" creationId="{6D2E4ABA-DA63-0026-AC42-EE93DB2CF6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9" creationId="{446AE911-FBE4-58BD-304F-9743C515CDC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0" creationId="{058F70ED-44C1-0A96-8C74-EE10CEC8A2D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1" creationId="{B20957A1-BB83-4A0D-7A2F-B60DA4BD040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2" creationId="{FDB4DAD7-174F-956A-35F7-D0FA3505672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3" creationId="{BDD9AFEE-50DC-BB1E-CF2C-5367405EDCE1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9" creationId="{3D34C080-8F17-7AFA-A748-2D9FF290617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0" creationId="{B4DDED07-9479-0437-274F-F3ED2C76F26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1" creationId="{3C9FC58E-4565-1A96-2F51-DA17EE6651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2" creationId="{36F46AD3-823A-0012-135C-12ADB581101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3" creationId="{1E561F2A-BBCB-1D71-742A-694504A4DAD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4" creationId="{728C7E35-0A58-ED1C-614E-7BD437951A0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5" creationId="{44817833-FA2F-661F-399C-74D6C6F5B78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6" creationId="{8F8CCFA9-45B4-3005-B755-D1B163FC70B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7" creationId="{0E44333D-AF61-134B-3640-2A0D78DB84FB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del">
          <ac:chgData name="Jinyin Yan" userId="7d7b1cac-fbbc-4678-8cfc-23ca66a374ce" providerId="ADAL" clId="{FF26C555-752D-4004-A979-9228B3A43E4C}" dt="2025-01-09T09:39:01.354" v="683" actId="478"/>
          <ac:cxnSpMkLst>
            <pc:docMk/>
            <pc:sldMk cId="3403091211" sldId="263"/>
            <ac:cxnSpMk id="79" creationId="{3F4A9EE6-D28B-4618-EA71-96111DF18E1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0" creationId="{2C2BE351-2610-2D73-0C19-27610C80C38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2" creationId="{40179E2F-F9F8-1587-1650-E76B0163D1B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3" creationId="{C8C1A9F8-6F11-08CC-7293-40B29F0824B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5" creationId="{4FC10080-C8DD-2B03-BFF3-B2FDCDAA8E1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6" creationId="{8877AE9E-A794-C137-D62A-FD22665B40B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7" creationId="{91E0A760-39D8-8B39-F906-3B3AD680DB7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8" creationId="{70B9C846-3F8A-36BA-BEE6-232B070F0A3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9" creationId="{9B7578C6-9941-1C85-2237-6BC302D101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0" creationId="{E7FE1ABA-4A2C-32CB-9B27-13E67CE4AC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1" creationId="{FF3CEE37-EF64-66AC-5F3C-8A9CC9749E5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2" creationId="{AB8C3294-9A82-6B02-8FC6-4448B32B37A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3" creationId="{08F2114D-1D03-C93C-8225-0537A41660D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4" creationId="{231491CA-8E0A-839B-3A84-74CCF1B376F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5" creationId="{5F2363D0-9021-7679-3D7F-7F599A8E3B26}"/>
          </ac:cxnSpMkLst>
        </pc:cxnChg>
        <pc:cxnChg chg="del mod">
          <ac:chgData name="Jinyin Yan" userId="7d7b1cac-fbbc-4678-8cfc-23ca66a374ce" providerId="ADAL" clId="{FF26C555-752D-4004-A979-9228B3A43E4C}" dt="2025-01-09T09:39:05.106" v="686" actId="478"/>
          <ac:cxnSpMkLst>
            <pc:docMk/>
            <pc:sldMk cId="3403091211" sldId="263"/>
            <ac:cxnSpMk id="102" creationId="{37EDBC57-6157-A34D-C18D-01CDE078B5C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6" creationId="{8C35E98A-CDC6-315F-891B-26583B9F473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7" creationId="{6938294A-02EF-3905-4BF7-A56837197B47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0" creationId="{C3F770B2-B03B-978E-3EE5-E3324537962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2" creationId="{AFC7DA37-44EE-8CD7-9537-F6534E2EB7B5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6" creationId="{8A515100-F301-C21A-7E62-9F773C2E26E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7" creationId="{0CA49E45-685B-9588-C767-809AEF03A8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0" creationId="{6F109F6D-5AD4-094D-3743-3BB0D87CD83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3" creationId="{BF95581E-ED6A-FB36-098B-12E2353A793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7" creationId="{422F33A0-FFAC-5297-EF66-CB215CF315B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8" creationId="{AC6F5208-C00E-CA2C-2F28-B6B4177C05D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32" creationId="{B4415E91-D975-6460-431F-872CFFB61DED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42" creationId="{5683193E-C1AF-075A-B860-03D85C1AE363}"/>
          </ac:cxnSpMkLst>
        </pc:cxnChg>
        <pc:cxnChg chg="add del mod">
          <ac:chgData name="Jinyin Yan" userId="7d7b1cac-fbbc-4678-8cfc-23ca66a374ce" providerId="ADAL" clId="{FF26C555-752D-4004-A979-9228B3A43E4C}" dt="2025-01-09T09:43:03.323" v="737" actId="478"/>
          <ac:cxnSpMkLst>
            <pc:docMk/>
            <pc:sldMk cId="3403091211" sldId="263"/>
            <ac:cxnSpMk id="148" creationId="{FC0463DF-DE7A-CC0D-040F-980A6167B46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6" creationId="{931F10BD-C553-21E1-6C7B-46F98BC6A2E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7" creationId="{2D69FB08-979B-83A7-C827-2F01CB7A1431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  <pc:cxnChg chg="add del mod">
          <ac:chgData name="Jinyin Yan" userId="7d7b1cac-fbbc-4678-8cfc-23ca66a374ce" providerId="ADAL" clId="{FF26C555-752D-4004-A979-9228B3A43E4C}" dt="2025-01-09T10:00:16.466" v="821" actId="478"/>
          <ac:cxnSpMkLst>
            <pc:docMk/>
            <pc:sldMk cId="3403091211" sldId="263"/>
            <ac:cxnSpMk id="195" creationId="{593F8F7A-95AB-552F-742E-08FAA399E7B5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4T10:04:51.751" v="1132" actId="20577"/>
        <pc:sldMkLst>
          <pc:docMk/>
          <pc:sldMk cId="801923521" sldId="264"/>
        </pc:sldMkLst>
        <pc:spChg chg="del">
          <ac:chgData name="Jinyin Yan" userId="7d7b1cac-fbbc-4678-8cfc-23ca66a374ce" providerId="ADAL" clId="{FF26C555-752D-4004-A979-9228B3A43E4C}" dt="2025-01-14T08:29:41.017" v="926" actId="478"/>
          <ac:spMkLst>
            <pc:docMk/>
            <pc:sldMk cId="801923521" sldId="264"/>
            <ac:spMk id="2" creationId="{ADA579F2-E9A0-9A3F-394F-0AD1D031F8D5}"/>
          </ac:spMkLst>
        </pc:spChg>
        <pc:spChg chg="del">
          <ac:chgData name="Jinyin Yan" userId="7d7b1cac-fbbc-4678-8cfc-23ca66a374ce" providerId="ADAL" clId="{FF26C555-752D-4004-A979-9228B3A43E4C}" dt="2025-01-14T08:29:39.970" v="925" actId="478"/>
          <ac:spMkLst>
            <pc:docMk/>
            <pc:sldMk cId="801923521" sldId="264"/>
            <ac:spMk id="3" creationId="{3E9C40FB-B3E5-C1FE-B699-EB7F35D6DA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del">
          <ac:chgData name="Jinyin Yan" userId="7d7b1cac-fbbc-4678-8cfc-23ca66a374ce" providerId="ADAL" clId="{FF26C555-752D-4004-A979-9228B3A43E4C}" dt="2025-01-14T10:00:53.793" v="1025" actId="11529"/>
          <ac:spMkLst>
            <pc:docMk/>
            <pc:sldMk cId="801923521" sldId="264"/>
            <ac:spMk id="63" creationId="{87BDF5FB-AAFF-4D35-0499-2654BFB0A106}"/>
          </ac:spMkLst>
        </pc:spChg>
        <pc:spChg chg="add del mod">
          <ac:chgData name="Jinyin Yan" userId="7d7b1cac-fbbc-4678-8cfc-23ca66a374ce" providerId="ADAL" clId="{FF26C555-752D-4004-A979-9228B3A43E4C}" dt="2025-01-14T10:01:23.949" v="1049"/>
          <ac:spMkLst>
            <pc:docMk/>
            <pc:sldMk cId="801923521" sldId="264"/>
            <ac:spMk id="64" creationId="{BA12105B-CA48-722D-EF1E-02D841FFDB45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add del mod">
          <ac:chgData name="Jinyin Yan" userId="7d7b1cac-fbbc-4678-8cfc-23ca66a374ce" providerId="ADAL" clId="{FF26C555-752D-4004-A979-9228B3A43E4C}" dt="2025-01-14T09:43:49.966" v="945" actId="165"/>
          <ac:grpSpMkLst>
            <pc:docMk/>
            <pc:sldMk cId="801923521" sldId="264"/>
            <ac:grpSpMk id="4" creationId="{29A23B29-8B5C-5C14-3356-B17A48C57ACD}"/>
          </ac:grpSpMkLst>
        </pc:gr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del mod">
          <ac:chgData name="Jinyin Yan" userId="7d7b1cac-fbbc-4678-8cfc-23ca66a374ce" providerId="ADAL" clId="{FF26C555-752D-4004-A979-9228B3A43E4C}" dt="2025-01-14T09:21:18.269" v="933" actId="478"/>
          <ac:cxnSpMkLst>
            <pc:docMk/>
            <pc:sldMk cId="801923521" sldId="264"/>
            <ac:cxnSpMk id="16" creationId="{09C00761-4E52-5C9F-7392-B2BB11822E2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del mod">
          <ac:chgData name="Jinyin Yan" userId="7d7b1cac-fbbc-4678-8cfc-23ca66a374ce" providerId="ADAL" clId="{FF26C555-752D-4004-A979-9228B3A43E4C}" dt="2025-01-14T09:43:52.490" v="946" actId="478"/>
          <ac:cxnSpMkLst>
            <pc:docMk/>
            <pc:sldMk cId="801923521" sldId="264"/>
            <ac:cxnSpMk id="20" creationId="{6E2C58E3-58C0-9861-2CF6-1C55E4F82F9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256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8</cp:revision>
  <dcterms:created xsi:type="dcterms:W3CDTF">2024-12-31T07:51:09Z</dcterms:created>
  <dcterms:modified xsi:type="dcterms:W3CDTF">2025-01-14T10:04:54Z</dcterms:modified>
</cp:coreProperties>
</file>