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C3EF-C210-4106-997C-46551DEC9137}" v="258" dt="2025-05-15T08:59:05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25" d="100"/>
          <a:sy n="125" d="100"/>
        </p:scale>
        <p:origin x="202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</pc:sldChg>
    </pc:docChg>
  </pc:docChgLst>
  <pc:docChgLst>
    <pc:chgData name="Jinyin Yan" userId="7d7b1cac-fbbc-4678-8cfc-23ca66a374ce" providerId="ADAL" clId="{2710C3EF-C210-4106-997C-46551DEC9137}"/>
    <pc:docChg chg="undo redo custSel addSld modSld">
      <pc:chgData name="Jinyin Yan" userId="7d7b1cac-fbbc-4678-8cfc-23ca66a374ce" providerId="ADAL" clId="{2710C3EF-C210-4106-997C-46551DEC9137}" dt="2025-05-15T08:59:07.126" v="1539" actId="1076"/>
      <pc:docMkLst>
        <pc:docMk/>
      </pc:docMkLst>
      <pc:sldChg chg="addSp delSp modSp add mod">
        <pc:chgData name="Jinyin Yan" userId="7d7b1cac-fbbc-4678-8cfc-23ca66a374ce" providerId="ADAL" clId="{2710C3EF-C210-4106-997C-46551DEC9137}" dt="2025-05-08T07:30:06.758" v="94" actId="1076"/>
        <pc:sldMkLst>
          <pc:docMk/>
          <pc:sldMk cId="158473578" sldId="277"/>
        </pc:sldMkLst>
        <pc:spChg chg="add mod ord">
          <ac:chgData name="Jinyin Yan" userId="7d7b1cac-fbbc-4678-8cfc-23ca66a374ce" providerId="ADAL" clId="{2710C3EF-C210-4106-997C-46551DEC9137}" dt="2025-05-08T07:28:41.780" v="50" actId="167"/>
          <ac:spMkLst>
            <pc:docMk/>
            <pc:sldMk cId="158473578" sldId="277"/>
            <ac:spMk id="9" creationId="{46D3CA9A-27F5-ABF6-078F-145459E9AA4D}"/>
          </ac:spMkLst>
        </pc:spChg>
        <pc:spChg chg="mod">
          <ac:chgData name="Jinyin Yan" userId="7d7b1cac-fbbc-4678-8cfc-23ca66a374ce" providerId="ADAL" clId="{2710C3EF-C210-4106-997C-46551DEC9137}" dt="2025-05-08T07:27:11.457" v="25" actId="20577"/>
          <ac:spMkLst>
            <pc:docMk/>
            <pc:sldMk cId="158473578" sldId="277"/>
            <ac:spMk id="45" creationId="{810F854C-A6C0-A73D-ECB3-BD7F10BF0498}"/>
          </ac:spMkLst>
        </pc:spChg>
        <pc:spChg chg="mod">
          <ac:chgData name="Jinyin Yan" userId="7d7b1cac-fbbc-4678-8cfc-23ca66a374ce" providerId="ADAL" clId="{2710C3EF-C210-4106-997C-46551DEC9137}" dt="2025-05-08T07:28:00.907" v="39" actId="14100"/>
          <ac:spMkLst>
            <pc:docMk/>
            <pc:sldMk cId="158473578" sldId="277"/>
            <ac:spMk id="58" creationId="{4E4EC4A9-9091-7A59-6BFB-537287AF46AE}"/>
          </ac:spMkLst>
        </pc:spChg>
        <pc:spChg chg="mod">
          <ac:chgData name="Jinyin Yan" userId="7d7b1cac-fbbc-4678-8cfc-23ca66a374ce" providerId="ADAL" clId="{2710C3EF-C210-4106-997C-46551DEC9137}" dt="2025-05-08T07:26:00.037" v="3" actId="20577"/>
          <ac:spMkLst>
            <pc:docMk/>
            <pc:sldMk cId="158473578" sldId="277"/>
            <ac:spMk id="65" creationId="{1C307602-6A2E-153F-B618-FE85FF587AD1}"/>
          </ac:spMkLst>
        </pc:spChg>
        <pc:spChg chg="mod">
          <ac:chgData name="Jinyin Yan" userId="7d7b1cac-fbbc-4678-8cfc-23ca66a374ce" providerId="ADAL" clId="{2710C3EF-C210-4106-997C-46551DEC9137}" dt="2025-05-08T07:27:04.463" v="23" actId="1076"/>
          <ac:spMkLst>
            <pc:docMk/>
            <pc:sldMk cId="158473578" sldId="277"/>
            <ac:spMk id="69" creationId="{11637FE3-8696-E4F2-F6F7-F7C32497EE1B}"/>
          </ac:spMkLst>
        </pc:spChg>
        <pc:spChg chg="mod">
          <ac:chgData name="Jinyin Yan" userId="7d7b1cac-fbbc-4678-8cfc-23ca66a374ce" providerId="ADAL" clId="{2710C3EF-C210-4106-997C-46551DEC9137}" dt="2025-05-08T07:29:46.468" v="84" actId="20577"/>
          <ac:spMkLst>
            <pc:docMk/>
            <pc:sldMk cId="158473578" sldId="277"/>
            <ac:spMk id="75" creationId="{C6FE21F9-BD14-E904-EEC3-3FAC5617B1D6}"/>
          </ac:spMkLst>
        </pc:spChg>
        <pc:spChg chg="mod">
          <ac:chgData name="Jinyin Yan" userId="7d7b1cac-fbbc-4678-8cfc-23ca66a374ce" providerId="ADAL" clId="{2710C3EF-C210-4106-997C-46551DEC9137}" dt="2025-05-08T07:30:06.758" v="94" actId="1076"/>
          <ac:spMkLst>
            <pc:docMk/>
            <pc:sldMk cId="158473578" sldId="277"/>
            <ac:spMk id="76" creationId="{6B123BD4-B302-4B8E-6A9B-82C2BD3202BB}"/>
          </ac:spMkLst>
        </pc:spChg>
        <pc:spChg chg="mod">
          <ac:chgData name="Jinyin Yan" userId="7d7b1cac-fbbc-4678-8cfc-23ca66a374ce" providerId="ADAL" clId="{2710C3EF-C210-4106-997C-46551DEC9137}" dt="2025-05-08T07:29:28.450" v="71" actId="1076"/>
          <ac:spMkLst>
            <pc:docMk/>
            <pc:sldMk cId="158473578" sldId="277"/>
            <ac:spMk id="78" creationId="{2907D196-D0A3-BF3A-A19A-DD3D1DEF9DC6}"/>
          </ac:spMkLst>
        </pc:spChg>
        <pc:spChg chg="mod">
          <ac:chgData name="Jinyin Yan" userId="7d7b1cac-fbbc-4678-8cfc-23ca66a374ce" providerId="ADAL" clId="{2710C3EF-C210-4106-997C-46551DEC9137}" dt="2025-05-08T07:29:27.946" v="70" actId="1076"/>
          <ac:spMkLst>
            <pc:docMk/>
            <pc:sldMk cId="158473578" sldId="277"/>
            <ac:spMk id="80" creationId="{85639AFF-06EF-61C0-022B-2127E217EEAB}"/>
          </ac:spMkLst>
        </pc:spChg>
        <pc:spChg chg="mod">
          <ac:chgData name="Jinyin Yan" userId="7d7b1cac-fbbc-4678-8cfc-23ca66a374ce" providerId="ADAL" clId="{2710C3EF-C210-4106-997C-46551DEC9137}" dt="2025-05-08T07:27:18.691" v="33" actId="20577"/>
          <ac:spMkLst>
            <pc:docMk/>
            <pc:sldMk cId="158473578" sldId="277"/>
            <ac:spMk id="81" creationId="{BE6F17EE-5EC6-87E3-1A33-0245AFB9C285}"/>
          </ac:spMkLst>
        </pc:spChg>
        <pc:cxnChg chg="add mod">
          <ac:chgData name="Jinyin Yan" userId="7d7b1cac-fbbc-4678-8cfc-23ca66a374ce" providerId="ADAL" clId="{2710C3EF-C210-4106-997C-46551DEC9137}" dt="2025-05-08T07:25:58.330" v="2" actId="1076"/>
          <ac:cxnSpMkLst>
            <pc:docMk/>
            <pc:sldMk cId="158473578" sldId="277"/>
            <ac:cxnSpMk id="2" creationId="{9B5762EF-5D57-D6FB-BBFE-9ACCBA62CE45}"/>
          </ac:cxnSpMkLst>
        </pc:cxnChg>
        <pc:cxnChg chg="add mod">
          <ac:chgData name="Jinyin Yan" userId="7d7b1cac-fbbc-4678-8cfc-23ca66a374ce" providerId="ADAL" clId="{2710C3EF-C210-4106-997C-46551DEC9137}" dt="2025-05-08T07:26:30.303" v="11" actId="1076"/>
          <ac:cxnSpMkLst>
            <pc:docMk/>
            <pc:sldMk cId="158473578" sldId="277"/>
            <ac:cxnSpMk id="5" creationId="{8C02E938-50B8-EC5A-5DBF-CEA8D583DA2C}"/>
          </ac:cxnSpMkLst>
        </pc:cxnChg>
        <pc:cxnChg chg="add mod">
          <ac:chgData name="Jinyin Yan" userId="7d7b1cac-fbbc-4678-8cfc-23ca66a374ce" providerId="ADAL" clId="{2710C3EF-C210-4106-997C-46551DEC9137}" dt="2025-05-08T07:26:49.615" v="17" actId="1076"/>
          <ac:cxnSpMkLst>
            <pc:docMk/>
            <pc:sldMk cId="158473578" sldId="277"/>
            <ac:cxnSpMk id="8" creationId="{B56F08B2-B4A6-BD8C-2855-B8BF5B048E90}"/>
          </ac:cxnSpMkLst>
        </pc:cxnChg>
        <pc:cxnChg chg="add mod">
          <ac:chgData name="Jinyin Yan" userId="7d7b1cac-fbbc-4678-8cfc-23ca66a374ce" providerId="ADAL" clId="{2710C3EF-C210-4106-997C-46551DEC9137}" dt="2025-05-08T07:28:18.668" v="45" actId="14100"/>
          <ac:cxnSpMkLst>
            <pc:docMk/>
            <pc:sldMk cId="158473578" sldId="277"/>
            <ac:cxnSpMk id="10" creationId="{F364CCA9-8D98-65E9-C353-8309D8B5A6FC}"/>
          </ac:cxnSpMkLst>
        </pc:cxnChg>
        <pc:cxnChg chg="add mod">
          <ac:chgData name="Jinyin Yan" userId="7d7b1cac-fbbc-4678-8cfc-23ca66a374ce" providerId="ADAL" clId="{2710C3EF-C210-4106-997C-46551DEC9137}" dt="2025-05-08T07:29:53.984" v="85" actId="14100"/>
          <ac:cxnSpMkLst>
            <pc:docMk/>
            <pc:sldMk cId="158473578" sldId="277"/>
            <ac:cxnSpMk id="13" creationId="{BE2F7D90-0D55-7840-811F-88B33EF7A81F}"/>
          </ac:cxnSpMkLst>
        </pc:cxnChg>
        <pc:cxnChg chg="mod">
          <ac:chgData name="Jinyin Yan" userId="7d7b1cac-fbbc-4678-8cfc-23ca66a374ce" providerId="ADAL" clId="{2710C3EF-C210-4106-997C-46551DEC9137}" dt="2025-05-08T07:26:05.510" v="4" actId="1076"/>
          <ac:cxnSpMkLst>
            <pc:docMk/>
            <pc:sldMk cId="158473578" sldId="277"/>
            <ac:cxnSpMk id="60" creationId="{86119D35-5397-2ED9-91FD-EC25A401F80C}"/>
          </ac:cxnSpMkLst>
        </pc:cxnChg>
        <pc:cxnChg chg="mod">
          <ac:chgData name="Jinyin Yan" userId="7d7b1cac-fbbc-4678-8cfc-23ca66a374ce" providerId="ADAL" clId="{2710C3EF-C210-4106-997C-46551DEC9137}" dt="2025-05-08T07:26:23.364" v="9" actId="14100"/>
          <ac:cxnSpMkLst>
            <pc:docMk/>
            <pc:sldMk cId="158473578" sldId="277"/>
            <ac:cxnSpMk id="61" creationId="{E3388A12-B36D-3153-3FE8-C53F5DA10910}"/>
          </ac:cxnSpMkLst>
        </pc:cxnChg>
        <pc:cxnChg chg="mod">
          <ac:chgData name="Jinyin Yan" userId="7d7b1cac-fbbc-4678-8cfc-23ca66a374ce" providerId="ADAL" clId="{2710C3EF-C210-4106-997C-46551DEC9137}" dt="2025-05-08T07:26:57.316" v="18" actId="1076"/>
          <ac:cxnSpMkLst>
            <pc:docMk/>
            <pc:sldMk cId="158473578" sldId="277"/>
            <ac:cxnSpMk id="62" creationId="{B42AABAA-05DB-46B1-C6CA-309B9E652142}"/>
          </ac:cxnSpMkLst>
        </pc:cxnChg>
        <pc:cxnChg chg="mod">
          <ac:chgData name="Jinyin Yan" userId="7d7b1cac-fbbc-4678-8cfc-23ca66a374ce" providerId="ADAL" clId="{2710C3EF-C210-4106-997C-46551DEC9137}" dt="2025-05-08T07:27:39.575" v="34" actId="1076"/>
          <ac:cxnSpMkLst>
            <pc:docMk/>
            <pc:sldMk cId="158473578" sldId="277"/>
            <ac:cxnSpMk id="70" creationId="{E85C01E1-BA6B-8FF0-B520-55423E0F81BD}"/>
          </ac:cxnSpMkLst>
        </pc:cxnChg>
        <pc:cxnChg chg="mod">
          <ac:chgData name="Jinyin Yan" userId="7d7b1cac-fbbc-4678-8cfc-23ca66a374ce" providerId="ADAL" clId="{2710C3EF-C210-4106-997C-46551DEC9137}" dt="2025-05-08T07:27:48.331" v="35" actId="1076"/>
          <ac:cxnSpMkLst>
            <pc:docMk/>
            <pc:sldMk cId="158473578" sldId="277"/>
            <ac:cxnSpMk id="71" creationId="{835C0A60-8DBB-EBB2-DE12-DF21D89D105D}"/>
          </ac:cxnSpMkLst>
        </pc:cxnChg>
        <pc:cxnChg chg="mod">
          <ac:chgData name="Jinyin Yan" userId="7d7b1cac-fbbc-4678-8cfc-23ca66a374ce" providerId="ADAL" clId="{2710C3EF-C210-4106-997C-46551DEC9137}" dt="2025-05-08T07:29:33.958" v="79" actId="14100"/>
          <ac:cxnSpMkLst>
            <pc:docMk/>
            <pc:sldMk cId="158473578" sldId="277"/>
            <ac:cxnSpMk id="73" creationId="{05A951D9-393C-8DA0-6B64-2C45A6083F05}"/>
          </ac:cxnSpMkLst>
        </pc:cxnChg>
        <pc:cxnChg chg="mod">
          <ac:chgData name="Jinyin Yan" userId="7d7b1cac-fbbc-4678-8cfc-23ca66a374ce" providerId="ADAL" clId="{2710C3EF-C210-4106-997C-46551DEC9137}" dt="2025-05-08T07:29:58.185" v="87" actId="14100"/>
          <ac:cxnSpMkLst>
            <pc:docMk/>
            <pc:sldMk cId="158473578" sldId="277"/>
            <ac:cxnSpMk id="74" creationId="{34EFE3D7-16B5-293A-7F69-A1A86865FAE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09T06:52:47.985" v="344" actId="1076"/>
        <pc:sldMkLst>
          <pc:docMk/>
          <pc:sldMk cId="3270925636" sldId="278"/>
        </pc:sldMkLst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12" creationId="{500D9706-AD4C-8E17-22F1-FF3908401B87}"/>
          </ac:spMkLst>
        </pc:spChg>
        <pc:spChg chg="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25" creationId="{34A11D4E-2F0D-43AF-046A-5FBAD635F813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6" creationId="{2BD6E2CB-AA9C-4751-9E02-36309E30B89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7" creationId="{DB413945-8A81-BAA1-A7BF-A4DA497A5955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9" creationId="{80C42014-4B62-2D56-61C3-1A15B3E85C7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30" creationId="{BCDA4325-B94D-B028-7CE7-734DA4AD6FA9}"/>
          </ac:spMkLst>
        </pc:spChg>
        <pc:spChg chg="add 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1" creationId="{A11013CE-4510-A27E-5FDB-6CABFFB4C895}"/>
          </ac:spMkLst>
        </pc:spChg>
        <pc:spChg chg="add 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3" creationId="{985B6856-42A0-DA68-2EB0-AD17C05AC136}"/>
          </ac:spMkLst>
        </pc:spChg>
        <pc:spChg chg="add mod">
          <ac:chgData name="Jinyin Yan" userId="7d7b1cac-fbbc-4678-8cfc-23ca66a374ce" providerId="ADAL" clId="{2710C3EF-C210-4106-997C-46551DEC9137}" dt="2025-05-08T07:57:50.370" v="137" actId="1076"/>
          <ac:spMkLst>
            <pc:docMk/>
            <pc:sldMk cId="3270925636" sldId="278"/>
            <ac:spMk id="35" creationId="{757138EA-EC19-60E4-F294-F71CE41AFA3B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38" creationId="{84A15722-138D-18A5-8665-20616B8E09A8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41" creationId="{502A5B75-5468-E291-4B3E-1B8C98C36A40}"/>
          </ac:spMkLst>
        </pc:spChg>
        <pc:spChg chg="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45" creationId="{4EC5EB1D-3B4D-B421-6322-E59132C3A0A4}"/>
          </ac:spMkLst>
        </pc:spChg>
        <pc:spChg chg="mod">
          <ac:chgData name="Jinyin Yan" userId="7d7b1cac-fbbc-4678-8cfc-23ca66a374ce" providerId="ADAL" clId="{2710C3EF-C210-4106-997C-46551DEC9137}" dt="2025-05-08T07:58:40.822" v="146" actId="1076"/>
          <ac:spMkLst>
            <pc:docMk/>
            <pc:sldMk cId="3270925636" sldId="278"/>
            <ac:spMk id="51" creationId="{9E4A821D-0076-AD24-B4EE-AE697CD04289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2" creationId="{CA863170-B752-ACBB-389F-080CC6D09C8A}"/>
          </ac:spMkLst>
        </pc:spChg>
        <pc:spChg chg="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5" creationId="{53970156-E490-AD8D-9007-206E19FC5787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77" creationId="{D14BA17B-97DA-ED8F-432A-74200AA8A75D}"/>
          </ac:spMkLst>
        </pc:spChg>
        <pc:spChg chg="add mod">
          <ac:chgData name="Jinyin Yan" userId="7d7b1cac-fbbc-4678-8cfc-23ca66a374ce" providerId="ADAL" clId="{2710C3EF-C210-4106-997C-46551DEC9137}" dt="2025-05-08T08:06:28.853" v="172" actId="20577"/>
          <ac:spMkLst>
            <pc:docMk/>
            <pc:sldMk cId="3270925636" sldId="278"/>
            <ac:spMk id="83" creationId="{A3FBF51C-B15B-2E4C-7D45-BC48EAC847F1}"/>
          </ac:spMkLst>
        </pc:spChg>
        <pc:spChg chg="add mod">
          <ac:chgData name="Jinyin Yan" userId="7d7b1cac-fbbc-4678-8cfc-23ca66a374ce" providerId="ADAL" clId="{2710C3EF-C210-4106-997C-46551DEC9137}" dt="2025-05-08T08:11:42.127" v="174" actId="1076"/>
          <ac:spMkLst>
            <pc:docMk/>
            <pc:sldMk cId="3270925636" sldId="278"/>
            <ac:spMk id="84" creationId="{AE32FA02-A4C5-D5E7-0905-58A175E5A7E6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86" creationId="{12935532-E069-1B9A-7D0C-580D8C464637}"/>
          </ac:spMkLst>
        </pc:spChg>
        <pc:spChg chg="add mod">
          <ac:chgData name="Jinyin Yan" userId="7d7b1cac-fbbc-4678-8cfc-23ca66a374ce" providerId="ADAL" clId="{2710C3EF-C210-4106-997C-46551DEC9137}" dt="2025-05-09T06:05:54.066" v="188" actId="20577"/>
          <ac:spMkLst>
            <pc:docMk/>
            <pc:sldMk cId="3270925636" sldId="278"/>
            <ac:spMk id="114" creationId="{EFC0F647-ABE7-22DE-6E0E-9AA6778C0F15}"/>
          </ac:spMkLst>
        </pc:spChg>
        <pc:spChg chg="add mod">
          <ac:chgData name="Jinyin Yan" userId="7d7b1cac-fbbc-4678-8cfc-23ca66a374ce" providerId="ADAL" clId="{2710C3EF-C210-4106-997C-46551DEC9137}" dt="2025-05-09T06:05:51.888" v="186" actId="1076"/>
          <ac:spMkLst>
            <pc:docMk/>
            <pc:sldMk cId="3270925636" sldId="278"/>
            <ac:spMk id="115" creationId="{129FA843-A8EA-98D5-2652-7CBCBD5DC483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116" creationId="{BB3AE084-4415-6717-F50D-A332FD9D9380}"/>
          </ac:spMkLst>
        </pc:spChg>
        <pc:spChg chg="add mod">
          <ac:chgData name="Jinyin Yan" userId="7d7b1cac-fbbc-4678-8cfc-23ca66a374ce" providerId="ADAL" clId="{2710C3EF-C210-4106-997C-46551DEC9137}" dt="2025-05-09T06:10:24.379" v="232" actId="1076"/>
          <ac:spMkLst>
            <pc:docMk/>
            <pc:sldMk cId="3270925636" sldId="278"/>
            <ac:spMk id="117" creationId="{8500A1BC-D544-2D27-342C-BCE78A159DB7}"/>
          </ac:spMkLst>
        </pc:spChg>
        <pc:spChg chg="add mod">
          <ac:chgData name="Jinyin Yan" userId="7d7b1cac-fbbc-4678-8cfc-23ca66a374ce" providerId="ADAL" clId="{2710C3EF-C210-4106-997C-46551DEC9137}" dt="2025-05-09T06:10:31.922" v="239" actId="20577"/>
          <ac:spMkLst>
            <pc:docMk/>
            <pc:sldMk cId="3270925636" sldId="278"/>
            <ac:spMk id="130" creationId="{0455C5E3-3DD3-A8E6-7B94-5C57D04B0DB2}"/>
          </ac:spMkLst>
        </pc:spChg>
        <pc:spChg chg="add mod">
          <ac:chgData name="Jinyin Yan" userId="7d7b1cac-fbbc-4678-8cfc-23ca66a374ce" providerId="ADAL" clId="{2710C3EF-C210-4106-997C-46551DEC9137}" dt="2025-05-09T06:33:04.596" v="272" actId="14100"/>
          <ac:spMkLst>
            <pc:docMk/>
            <pc:sldMk cId="3270925636" sldId="278"/>
            <ac:spMk id="147" creationId="{115E6978-2D46-0F5E-394C-C2DD022ABEB1}"/>
          </ac:spMkLst>
        </pc:spChg>
        <pc:spChg chg="add mod">
          <ac:chgData name="Jinyin Yan" userId="7d7b1cac-fbbc-4678-8cfc-23ca66a374ce" providerId="ADAL" clId="{2710C3EF-C210-4106-997C-46551DEC9137}" dt="2025-05-09T06:32:50.374" v="271" actId="14100"/>
          <ac:spMkLst>
            <pc:docMk/>
            <pc:sldMk cId="3270925636" sldId="278"/>
            <ac:spMk id="148" creationId="{33B1358B-5BC1-4ACE-ABC1-C8A77119C7F8}"/>
          </ac:spMkLst>
        </pc:spChg>
        <pc:spChg chg="add mod">
          <ac:chgData name="Jinyin Yan" userId="7d7b1cac-fbbc-4678-8cfc-23ca66a374ce" providerId="ADAL" clId="{2710C3EF-C210-4106-997C-46551DEC9137}" dt="2025-05-09T06:35:54.706" v="304" actId="1076"/>
          <ac:spMkLst>
            <pc:docMk/>
            <pc:sldMk cId="3270925636" sldId="278"/>
            <ac:spMk id="152" creationId="{6314CB95-075C-5BBA-0D1E-491E379790B7}"/>
          </ac:spMkLst>
        </pc:spChg>
        <pc:spChg chg="add mod">
          <ac:chgData name="Jinyin Yan" userId="7d7b1cac-fbbc-4678-8cfc-23ca66a374ce" providerId="ADAL" clId="{2710C3EF-C210-4106-997C-46551DEC9137}" dt="2025-05-09T06:33:16.581" v="275" actId="1076"/>
          <ac:spMkLst>
            <pc:docMk/>
            <pc:sldMk cId="3270925636" sldId="278"/>
            <ac:spMk id="153" creationId="{22E32A41-2C6F-B5B4-8A98-E5F347B4C7B9}"/>
          </ac:spMkLst>
        </pc:spChg>
        <pc:spChg chg="add mod">
          <ac:chgData name="Jinyin Yan" userId="7d7b1cac-fbbc-4678-8cfc-23ca66a374ce" providerId="ADAL" clId="{2710C3EF-C210-4106-997C-46551DEC9137}" dt="2025-05-09T06:52:34.484" v="336" actId="1076"/>
          <ac:spMkLst>
            <pc:docMk/>
            <pc:sldMk cId="3270925636" sldId="278"/>
            <ac:spMk id="154" creationId="{5412D011-0BF3-48BD-02CC-3083ACE3A6BB}"/>
          </ac:spMkLst>
        </pc:spChg>
        <pc:spChg chg="add mod">
          <ac:chgData name="Jinyin Yan" userId="7d7b1cac-fbbc-4678-8cfc-23ca66a374ce" providerId="ADAL" clId="{2710C3EF-C210-4106-997C-46551DEC9137}" dt="2025-05-09T06:32:28.611" v="266" actId="14100"/>
          <ac:spMkLst>
            <pc:docMk/>
            <pc:sldMk cId="3270925636" sldId="278"/>
            <ac:spMk id="155" creationId="{8D180C8B-AD69-DD6C-EAE8-E32110A9CF62}"/>
          </ac:spMkLst>
        </pc:spChg>
        <pc:spChg chg="add mod">
          <ac:chgData name="Jinyin Yan" userId="7d7b1cac-fbbc-4678-8cfc-23ca66a374ce" providerId="ADAL" clId="{2710C3EF-C210-4106-997C-46551DEC9137}" dt="2025-05-09T06:32:31.301" v="267" actId="14100"/>
          <ac:spMkLst>
            <pc:docMk/>
            <pc:sldMk cId="3270925636" sldId="278"/>
            <ac:spMk id="156" creationId="{E8FF39CF-A49F-4672-135E-E79056C4A441}"/>
          </ac:spMkLst>
        </pc:spChg>
        <pc:spChg chg="add mod">
          <ac:chgData name="Jinyin Yan" userId="7d7b1cac-fbbc-4678-8cfc-23ca66a374ce" providerId="ADAL" clId="{2710C3EF-C210-4106-997C-46551DEC9137}" dt="2025-05-09T06:35:59.042" v="307" actId="1076"/>
          <ac:spMkLst>
            <pc:docMk/>
            <pc:sldMk cId="3270925636" sldId="278"/>
            <ac:spMk id="160" creationId="{A2C4B68E-4512-1A04-75CD-015441BFDC0F}"/>
          </ac:spMkLst>
        </pc:spChg>
        <pc:spChg chg="add mod">
          <ac:chgData name="Jinyin Yan" userId="7d7b1cac-fbbc-4678-8cfc-23ca66a374ce" providerId="ADAL" clId="{2710C3EF-C210-4106-997C-46551DEC9137}" dt="2025-05-09T06:32:36.861" v="268" actId="1076"/>
          <ac:spMkLst>
            <pc:docMk/>
            <pc:sldMk cId="3270925636" sldId="278"/>
            <ac:spMk id="161" creationId="{5453E9B9-9494-528C-045D-57BDCCC4F7A0}"/>
          </ac:spMkLst>
        </pc:spChg>
        <pc:spChg chg="add mod">
          <ac:chgData name="Jinyin Yan" userId="7d7b1cac-fbbc-4678-8cfc-23ca66a374ce" providerId="ADAL" clId="{2710C3EF-C210-4106-997C-46551DEC9137}" dt="2025-05-09T06:52:47.985" v="344" actId="1076"/>
          <ac:spMkLst>
            <pc:docMk/>
            <pc:sldMk cId="3270925636" sldId="278"/>
            <ac:spMk id="162" creationId="{865210B6-1BDC-B387-C3E2-7EF84DDD0126}"/>
          </ac:spMkLst>
        </pc:spChg>
        <pc:spChg chg="add mod">
          <ac:chgData name="Jinyin Yan" userId="7d7b1cac-fbbc-4678-8cfc-23ca66a374ce" providerId="ADAL" clId="{2710C3EF-C210-4106-997C-46551DEC9137}" dt="2025-05-09T06:51:48.346" v="312" actId="1076"/>
          <ac:spMkLst>
            <pc:docMk/>
            <pc:sldMk cId="3270925636" sldId="278"/>
            <ac:spMk id="180" creationId="{2A9299B8-C617-A0EB-6FB8-E4A5A37752DE}"/>
          </ac:spMkLst>
        </pc:spChg>
        <pc:spChg chg="add mod">
          <ac:chgData name="Jinyin Yan" userId="7d7b1cac-fbbc-4678-8cfc-23ca66a374ce" providerId="ADAL" clId="{2710C3EF-C210-4106-997C-46551DEC9137}" dt="2025-05-09T06:51:58.210" v="318" actId="1076"/>
          <ac:spMkLst>
            <pc:docMk/>
            <pc:sldMk cId="3270925636" sldId="278"/>
            <ac:spMk id="181" creationId="{18C020DE-7367-EBB3-EB1F-F72B5649E830}"/>
          </ac:spMkLst>
        </pc:spChg>
        <pc:spChg chg="add mod">
          <ac:chgData name="Jinyin Yan" userId="7d7b1cac-fbbc-4678-8cfc-23ca66a374ce" providerId="ADAL" clId="{2710C3EF-C210-4106-997C-46551DEC9137}" dt="2025-05-09T06:52:05.559" v="320" actId="1076"/>
          <ac:spMkLst>
            <pc:docMk/>
            <pc:sldMk cId="3270925636" sldId="278"/>
            <ac:spMk id="182" creationId="{E9DFC43F-EA9D-433F-CCA5-BC31A88CDD91}"/>
          </ac:spMkLst>
        </pc:spChg>
        <pc:spChg chg="add mod">
          <ac:chgData name="Jinyin Yan" userId="7d7b1cac-fbbc-4678-8cfc-23ca66a374ce" providerId="ADAL" clId="{2710C3EF-C210-4106-997C-46551DEC9137}" dt="2025-05-09T06:52:17.917" v="325" actId="20577"/>
          <ac:spMkLst>
            <pc:docMk/>
            <pc:sldMk cId="3270925636" sldId="278"/>
            <ac:spMk id="183" creationId="{C8E6FA5B-C70E-D869-1016-BCC52E64F43D}"/>
          </ac:spMkLst>
        </pc:spChg>
        <pc:grpChg chg="add mod">
          <ac:chgData name="Jinyin Yan" userId="7d7b1cac-fbbc-4678-8cfc-23ca66a374ce" providerId="ADAL" clId="{2710C3EF-C210-4106-997C-46551DEC9137}" dt="2025-05-08T07:58:36.540" v="145" actId="1076"/>
          <ac:grpSpMkLst>
            <pc:docMk/>
            <pc:sldMk cId="3270925636" sldId="278"/>
            <ac:grpSpMk id="3" creationId="{0E92D035-4505-926B-6B27-FA768B3066FE}"/>
          </ac:grpSpMkLst>
        </pc:grpChg>
        <pc:grpChg chg="mod">
          <ac:chgData name="Jinyin Yan" userId="7d7b1cac-fbbc-4678-8cfc-23ca66a374ce" providerId="ADAL" clId="{2710C3EF-C210-4106-997C-46551DEC9137}" dt="2025-05-08T07:56:04.697" v="97"/>
          <ac:grpSpMkLst>
            <pc:docMk/>
            <pc:sldMk cId="3270925636" sldId="278"/>
            <ac:grpSpMk id="4" creationId="{2CA96C73-9FC7-CEA9-D1C9-596D5895239A}"/>
          </ac:grpSpMkLst>
        </pc:grp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6" creationId="{227C9D0D-E317-6D18-E6C7-355FBA666E6C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7" creationId="{468EE132-D40C-7C64-E535-316B2E78DBE9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11" creationId="{2AB1A4F8-9553-43DD-C3EB-5584B6A62721}"/>
          </ac:cxnSpMkLst>
        </pc:cxnChg>
        <pc:cxnChg chg="add mod">
          <ac:chgData name="Jinyin Yan" userId="7d7b1cac-fbbc-4678-8cfc-23ca66a374ce" providerId="ADAL" clId="{2710C3EF-C210-4106-997C-46551DEC9137}" dt="2025-05-08T07:58:27.231" v="144" actId="14100"/>
          <ac:cxnSpMkLst>
            <pc:docMk/>
            <pc:sldMk cId="3270925636" sldId="278"/>
            <ac:cxnSpMk id="39" creationId="{6E9E844B-693B-6AF9-6514-9F2EF9E169F8}"/>
          </ac:cxnSpMkLst>
        </pc:cxnChg>
        <pc:cxnChg chg="add mod">
          <ac:chgData name="Jinyin Yan" userId="7d7b1cac-fbbc-4678-8cfc-23ca66a374ce" providerId="ADAL" clId="{2710C3EF-C210-4106-997C-46551DEC9137}" dt="2025-05-08T08:05:29.020" v="151" actId="1076"/>
          <ac:cxnSpMkLst>
            <pc:docMk/>
            <pc:sldMk cId="3270925636" sldId="278"/>
            <ac:cxnSpMk id="46" creationId="{268EF0EA-6F0D-457A-4716-F39FCBCB19DF}"/>
          </ac:cxnSpMkLst>
        </pc:cxnChg>
        <pc:cxnChg chg="add mod">
          <ac:chgData name="Jinyin Yan" userId="7d7b1cac-fbbc-4678-8cfc-23ca66a374ce" providerId="ADAL" clId="{2710C3EF-C210-4106-997C-46551DEC9137}" dt="2025-05-08T08:11:47.126" v="175" actId="14100"/>
          <ac:cxnSpMkLst>
            <pc:docMk/>
            <pc:sldMk cId="3270925636" sldId="278"/>
            <ac:cxnSpMk id="48" creationId="{2CE0CD23-6942-1CCF-B94D-04DDBD40B23C}"/>
          </ac:cxnSpMkLst>
        </pc:cxnChg>
        <pc:cxnChg chg="add mod">
          <ac:chgData name="Jinyin Yan" userId="7d7b1cac-fbbc-4678-8cfc-23ca66a374ce" providerId="ADAL" clId="{2710C3EF-C210-4106-997C-46551DEC9137}" dt="2025-05-08T08:06:15.852" v="166" actId="1076"/>
          <ac:cxnSpMkLst>
            <pc:docMk/>
            <pc:sldMk cId="3270925636" sldId="278"/>
            <ac:cxnSpMk id="53" creationId="{349717C2-5153-7FEB-96D4-C6872698E345}"/>
          </ac:cxnSpMkLst>
        </pc:cxnChg>
        <pc:cxnChg chg="add mod">
          <ac:chgData name="Jinyin Yan" userId="7d7b1cac-fbbc-4678-8cfc-23ca66a374ce" providerId="ADAL" clId="{2710C3EF-C210-4106-997C-46551DEC9137}" dt="2025-05-08T08:06:09.232" v="165" actId="14100"/>
          <ac:cxnSpMkLst>
            <pc:docMk/>
            <pc:sldMk cId="3270925636" sldId="278"/>
            <ac:cxnSpMk id="56" creationId="{14D58B56-ABE0-1C5D-08A4-23530A867A84}"/>
          </ac:cxnSpMkLst>
        </pc:cxnChg>
        <pc:cxnChg chg="mod">
          <ac:chgData name="Jinyin Yan" userId="7d7b1cac-fbbc-4678-8cfc-23ca66a374ce" providerId="ADAL" clId="{2710C3EF-C210-4106-997C-46551DEC9137}" dt="2025-05-09T06:06:38.728" v="194" actId="14100"/>
          <ac:cxnSpMkLst>
            <pc:docMk/>
            <pc:sldMk cId="3270925636" sldId="278"/>
            <ac:cxnSpMk id="99" creationId="{305B1E3D-82D3-FCD0-0D6B-DCFAF425E577}"/>
          </ac:cxnSpMkLst>
        </pc:cxnChg>
        <pc:cxnChg chg="mod">
          <ac:chgData name="Jinyin Yan" userId="7d7b1cac-fbbc-4678-8cfc-23ca66a374ce" providerId="ADAL" clId="{2710C3EF-C210-4106-997C-46551DEC9137}" dt="2025-05-09T06:09:24.591" v="211" actId="14100"/>
          <ac:cxnSpMkLst>
            <pc:docMk/>
            <pc:sldMk cId="3270925636" sldId="278"/>
            <ac:cxnSpMk id="103" creationId="{BF364149-4AE1-1016-BD5F-13E05F932F73}"/>
          </ac:cxnSpMkLst>
        </pc:cxnChg>
        <pc:cxnChg chg="mod">
          <ac:chgData name="Jinyin Yan" userId="7d7b1cac-fbbc-4678-8cfc-23ca66a374ce" providerId="ADAL" clId="{2710C3EF-C210-4106-997C-46551DEC9137}" dt="2025-05-09T06:23:06.621" v="248" actId="14100"/>
          <ac:cxnSpMkLst>
            <pc:docMk/>
            <pc:sldMk cId="3270925636" sldId="278"/>
            <ac:cxnSpMk id="113" creationId="{9F37F194-6F83-2239-1278-CAEC2DA571FB}"/>
          </ac:cxnSpMkLst>
        </pc:cxnChg>
        <pc:cxnChg chg="add mod">
          <ac:chgData name="Jinyin Yan" userId="7d7b1cac-fbbc-4678-8cfc-23ca66a374ce" providerId="ADAL" clId="{2710C3EF-C210-4106-997C-46551DEC9137}" dt="2025-05-09T06:06:28.506" v="192" actId="1076"/>
          <ac:cxnSpMkLst>
            <pc:docMk/>
            <pc:sldMk cId="3270925636" sldId="278"/>
            <ac:cxnSpMk id="120" creationId="{F43F3EB4-18C3-E249-CF25-DFEC3C2B7ABD}"/>
          </ac:cxnSpMkLst>
        </pc:cxnChg>
        <pc:cxnChg chg="add mod">
          <ac:chgData name="Jinyin Yan" userId="7d7b1cac-fbbc-4678-8cfc-23ca66a374ce" providerId="ADAL" clId="{2710C3EF-C210-4106-997C-46551DEC9137}" dt="2025-05-09T06:08:49.940" v="199" actId="1076"/>
          <ac:cxnSpMkLst>
            <pc:docMk/>
            <pc:sldMk cId="3270925636" sldId="278"/>
            <ac:cxnSpMk id="122" creationId="{52D0D7D8-6F1D-AC01-784A-36CF7E08C990}"/>
          </ac:cxnSpMkLst>
        </pc:cxnChg>
        <pc:cxnChg chg="add mod">
          <ac:chgData name="Jinyin Yan" userId="7d7b1cac-fbbc-4678-8cfc-23ca66a374ce" providerId="ADAL" clId="{2710C3EF-C210-4106-997C-46551DEC9137}" dt="2025-05-09T06:09:52.140" v="219" actId="1076"/>
          <ac:cxnSpMkLst>
            <pc:docMk/>
            <pc:sldMk cId="3270925636" sldId="278"/>
            <ac:cxnSpMk id="127" creationId="{05AB9866-ED2F-40E6-6EDE-5D9F36FD6448}"/>
          </ac:cxnSpMkLst>
        </pc:cxnChg>
        <pc:cxnChg chg="add mod">
          <ac:chgData name="Jinyin Yan" userId="7d7b1cac-fbbc-4678-8cfc-23ca66a374ce" providerId="ADAL" clId="{2710C3EF-C210-4106-997C-46551DEC9137}" dt="2025-05-09T06:09:58.531" v="221" actId="1076"/>
          <ac:cxnSpMkLst>
            <pc:docMk/>
            <pc:sldMk cId="3270925636" sldId="278"/>
            <ac:cxnSpMk id="128" creationId="{D4DE2FF8-F3EC-CAFE-4A8F-A3C9F9912C9B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49" creationId="{7D0EE288-2D13-DD74-1E46-4BA4D9E4752C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50" creationId="{F7709C74-F306-E583-7729-F03B8277970F}"/>
          </ac:cxnSpMkLst>
        </pc:cxnChg>
        <pc:cxnChg chg="add mod">
          <ac:chgData name="Jinyin Yan" userId="7d7b1cac-fbbc-4678-8cfc-23ca66a374ce" providerId="ADAL" clId="{2710C3EF-C210-4106-997C-46551DEC9137}" dt="2025-05-09T06:34:59.109" v="284" actId="1076"/>
          <ac:cxnSpMkLst>
            <pc:docMk/>
            <pc:sldMk cId="3270925636" sldId="278"/>
            <ac:cxnSpMk id="151" creationId="{2594F08F-49BC-A2AD-7467-C143A639AD7A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7" creationId="{E4084F3B-608F-0B2E-AC61-F826DEB6D5A7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8" creationId="{C28902F3-E940-071C-7A3D-B911A1751B0E}"/>
          </ac:cxnSpMkLst>
        </pc:cxnChg>
        <pc:cxnChg chg="add mod">
          <ac:chgData name="Jinyin Yan" userId="7d7b1cac-fbbc-4678-8cfc-23ca66a374ce" providerId="ADAL" clId="{2710C3EF-C210-4106-997C-46551DEC9137}" dt="2025-05-09T06:35:16.051" v="288" actId="1076"/>
          <ac:cxnSpMkLst>
            <pc:docMk/>
            <pc:sldMk cId="3270925636" sldId="278"/>
            <ac:cxnSpMk id="159" creationId="{1A4F8E8A-484F-F380-95D5-7113C4551E16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4" creationId="{C9A529EE-734F-5FFD-58A3-4EB608000217}"/>
          </ac:cxnSpMkLst>
        </pc:cxnChg>
        <pc:cxnChg chg="add mod">
          <ac:chgData name="Jinyin Yan" userId="7d7b1cac-fbbc-4678-8cfc-23ca66a374ce" providerId="ADAL" clId="{2710C3EF-C210-4106-997C-46551DEC9137}" dt="2025-05-09T06:35:01.840" v="285" actId="14100"/>
          <ac:cxnSpMkLst>
            <pc:docMk/>
            <pc:sldMk cId="3270925636" sldId="278"/>
            <ac:cxnSpMk id="165" creationId="{0395CB0E-646C-09F4-3BF6-D0A6537A0A43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6" creationId="{E8DAB0A7-BB8E-0E5E-7D03-103CCFEF7E12}"/>
          </ac:cxnSpMkLst>
        </pc:cxnChg>
        <pc:cxnChg chg="add mod">
          <ac:chgData name="Jinyin Yan" userId="7d7b1cac-fbbc-4678-8cfc-23ca66a374ce" providerId="ADAL" clId="{2710C3EF-C210-4106-997C-46551DEC9137}" dt="2025-05-09T06:35:18.759" v="289" actId="14100"/>
          <ac:cxnSpMkLst>
            <pc:docMk/>
            <pc:sldMk cId="3270925636" sldId="278"/>
            <ac:cxnSpMk id="168" creationId="{D97AAC90-EF8C-42CB-E531-D1F66F3BA22C}"/>
          </ac:cxnSpMkLst>
        </pc:cxnChg>
        <pc:cxnChg chg="add mod">
          <ac:chgData name="Jinyin Yan" userId="7d7b1cac-fbbc-4678-8cfc-23ca66a374ce" providerId="ADAL" clId="{2710C3EF-C210-4106-997C-46551DEC9137}" dt="2025-05-09T06:32:07.881" v="263" actId="1076"/>
          <ac:cxnSpMkLst>
            <pc:docMk/>
            <pc:sldMk cId="3270925636" sldId="278"/>
            <ac:cxnSpMk id="169" creationId="{0328300F-2B59-CEA6-503A-42E70F6D9BCD}"/>
          </ac:cxnSpMkLst>
        </pc:cxnChg>
        <pc:cxnChg chg="add mod">
          <ac:chgData name="Jinyin Yan" userId="7d7b1cac-fbbc-4678-8cfc-23ca66a374ce" providerId="ADAL" clId="{2710C3EF-C210-4106-997C-46551DEC9137}" dt="2025-05-09T06:32:14.723" v="265" actId="1076"/>
          <ac:cxnSpMkLst>
            <pc:docMk/>
            <pc:sldMk cId="3270925636" sldId="278"/>
            <ac:cxnSpMk id="170" creationId="{3257603E-78F4-AE46-209A-BAAFB7E80023}"/>
          </ac:cxnSpMkLst>
        </pc:cxnChg>
        <pc:cxnChg chg="add mod">
          <ac:chgData name="Jinyin Yan" userId="7d7b1cac-fbbc-4678-8cfc-23ca66a374ce" providerId="ADAL" clId="{2710C3EF-C210-4106-997C-46551DEC9137}" dt="2025-05-09T06:34:54.843" v="283" actId="14100"/>
          <ac:cxnSpMkLst>
            <pc:docMk/>
            <pc:sldMk cId="3270925636" sldId="278"/>
            <ac:cxnSpMk id="172" creationId="{E1BFC9B5-EF9F-65A2-04D7-AB2EFA72315E}"/>
          </ac:cxnSpMkLst>
        </pc:cxnChg>
        <pc:cxnChg chg="add mod">
          <ac:chgData name="Jinyin Yan" userId="7d7b1cac-fbbc-4678-8cfc-23ca66a374ce" providerId="ADAL" clId="{2710C3EF-C210-4106-997C-46551DEC9137}" dt="2025-05-09T06:35:26.409" v="292" actId="14100"/>
          <ac:cxnSpMkLst>
            <pc:docMk/>
            <pc:sldMk cId="3270925636" sldId="278"/>
            <ac:cxnSpMk id="178" creationId="{9B4F53B2-6E09-286C-96E6-27A43F9408D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13:07.765" v="431" actId="1076"/>
        <pc:sldMkLst>
          <pc:docMk/>
          <pc:sldMk cId="59654946" sldId="279"/>
        </pc:sldMkLst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2" creationId="{1388FD7F-D395-C1D1-EA45-36C3C0FD4F9E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5" creationId="{A0393630-D005-DD13-38FD-3824B37D186F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8" creationId="{F59EF467-CCAD-AF19-DED7-6ADBEEFF70D3}"/>
          </ac:spMkLst>
        </pc:spChg>
        <pc:spChg chg="add mod">
          <ac:chgData name="Jinyin Yan" userId="7d7b1cac-fbbc-4678-8cfc-23ca66a374ce" providerId="ADAL" clId="{2710C3EF-C210-4106-997C-46551DEC9137}" dt="2025-05-12T08:11:53.758" v="394" actId="1076"/>
          <ac:spMkLst>
            <pc:docMk/>
            <pc:sldMk cId="59654946" sldId="279"/>
            <ac:spMk id="63" creationId="{2F5BF670-9330-30D4-A964-8511F52D8254}"/>
          </ac:spMkLst>
        </pc:spChg>
        <pc:spChg chg="add mod">
          <ac:chgData name="Jinyin Yan" userId="7d7b1cac-fbbc-4678-8cfc-23ca66a374ce" providerId="ADAL" clId="{2710C3EF-C210-4106-997C-46551DEC9137}" dt="2025-05-12T08:12:03.093" v="397" actId="1076"/>
          <ac:spMkLst>
            <pc:docMk/>
            <pc:sldMk cId="59654946" sldId="279"/>
            <ac:spMk id="64" creationId="{68278964-323F-5656-272E-EEABB712258A}"/>
          </ac:spMkLst>
        </pc:spChg>
        <pc:spChg chg="add mod">
          <ac:chgData name="Jinyin Yan" userId="7d7b1cac-fbbc-4678-8cfc-23ca66a374ce" providerId="ADAL" clId="{2710C3EF-C210-4106-997C-46551DEC9137}" dt="2025-05-12T08:12:07.762" v="399" actId="1076"/>
          <ac:spMkLst>
            <pc:docMk/>
            <pc:sldMk cId="59654946" sldId="279"/>
            <ac:spMk id="65" creationId="{12EDEB45-0EF3-A9EA-0039-C1C4EC374623}"/>
          </ac:spMkLst>
        </pc:spChg>
        <pc:spChg chg="add mod">
          <ac:chgData name="Jinyin Yan" userId="7d7b1cac-fbbc-4678-8cfc-23ca66a374ce" providerId="ADAL" clId="{2710C3EF-C210-4106-997C-46551DEC9137}" dt="2025-05-12T08:12:26.043" v="409" actId="1076"/>
          <ac:spMkLst>
            <pc:docMk/>
            <pc:sldMk cId="59654946" sldId="279"/>
            <ac:spMk id="67" creationId="{463254EA-DAA8-4D41-214D-0908D0162AC8}"/>
          </ac:spMkLst>
        </pc:spChg>
        <pc:spChg chg="add mod">
          <ac:chgData name="Jinyin Yan" userId="7d7b1cac-fbbc-4678-8cfc-23ca66a374ce" providerId="ADAL" clId="{2710C3EF-C210-4106-997C-46551DEC9137}" dt="2025-05-12T08:12:38.050" v="416" actId="1076"/>
          <ac:spMkLst>
            <pc:docMk/>
            <pc:sldMk cId="59654946" sldId="279"/>
            <ac:spMk id="68" creationId="{CCBF142A-1609-D2DA-6C30-26A26B6F3145}"/>
          </ac:spMkLst>
        </pc:spChg>
        <pc:spChg chg="add mod">
          <ac:chgData name="Jinyin Yan" userId="7d7b1cac-fbbc-4678-8cfc-23ca66a374ce" providerId="ADAL" clId="{2710C3EF-C210-4106-997C-46551DEC9137}" dt="2025-05-12T08:12:44.897" v="422"/>
          <ac:spMkLst>
            <pc:docMk/>
            <pc:sldMk cId="59654946" sldId="279"/>
            <ac:spMk id="69" creationId="{3E483188-C383-4D06-A54F-C12A579440D8}"/>
          </ac:spMkLst>
        </pc:spChg>
        <pc:spChg chg="add mod">
          <ac:chgData name="Jinyin Yan" userId="7d7b1cac-fbbc-4678-8cfc-23ca66a374ce" providerId="ADAL" clId="{2710C3EF-C210-4106-997C-46551DEC9137}" dt="2025-05-12T08:13:07.765" v="431" actId="1076"/>
          <ac:spMkLst>
            <pc:docMk/>
            <pc:sldMk cId="59654946" sldId="279"/>
            <ac:spMk id="73" creationId="{CA036F06-9A8B-6B89-240E-843FC1E6A84D}"/>
          </ac:spMkLst>
        </pc:spChg>
        <pc:grpChg chg="add mod">
          <ac:chgData name="Jinyin Yan" userId="7d7b1cac-fbbc-4678-8cfc-23ca66a374ce" providerId="ADAL" clId="{2710C3EF-C210-4106-997C-46551DEC9137}" dt="2025-05-12T08:10:39.997" v="380" actId="1076"/>
          <ac:grpSpMkLst>
            <pc:docMk/>
            <pc:sldMk cId="59654946" sldId="279"/>
            <ac:grpSpMk id="50" creationId="{9688AF2C-893F-87D7-6CF1-AAA9DFB83B3E}"/>
          </ac:grpSpMkLst>
        </pc:grp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10" creationId="{3B4B2437-4D0E-409B-A429-FA6B9F8DA51B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24" creationId="{9170675E-1FEE-D1BA-911F-E2D4C808F8D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37" creationId="{F0FB1F0D-76DC-494B-F8CE-7A7F15D8E5C2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0" creationId="{69982C5B-93E4-B42A-9D56-7B6FD35D489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2" creationId="{76AB12C7-2B21-3C5C-02C5-4847A041846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4" creationId="{F31B78D1-049C-48E3-A608-53233636BA8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9" creationId="{B8B99B72-D170-FD40-23F1-5C3D14E6E209}"/>
          </ac:cxnSpMkLst>
        </pc:cxnChg>
        <pc:cxnChg chg="add mod">
          <ac:chgData name="Jinyin Yan" userId="7d7b1cac-fbbc-4678-8cfc-23ca66a374ce" providerId="ADAL" clId="{2710C3EF-C210-4106-997C-46551DEC9137}" dt="2025-05-12T08:09:51.615" v="376" actId="14100"/>
          <ac:cxnSpMkLst>
            <pc:docMk/>
            <pc:sldMk cId="59654946" sldId="279"/>
            <ac:cxnSpMk id="57" creationId="{6CFA6662-9FAD-A63C-82D0-AB35F68D84A9}"/>
          </ac:cxnSpMkLst>
        </pc:cxnChg>
        <pc:cxnChg chg="add mod">
          <ac:chgData name="Jinyin Yan" userId="7d7b1cac-fbbc-4678-8cfc-23ca66a374ce" providerId="ADAL" clId="{2710C3EF-C210-4106-997C-46551DEC9137}" dt="2025-05-12T08:10:44.103" v="382" actId="1076"/>
          <ac:cxnSpMkLst>
            <pc:docMk/>
            <pc:sldMk cId="59654946" sldId="279"/>
            <ac:cxnSpMk id="60" creationId="{05BDF94C-20FC-02A0-BB59-CA71E72DEAD5}"/>
          </ac:cxnSpMkLst>
        </pc:cxnChg>
        <pc:cxnChg chg="add mod">
          <ac:chgData name="Jinyin Yan" userId="7d7b1cac-fbbc-4678-8cfc-23ca66a374ce" providerId="ADAL" clId="{2710C3EF-C210-4106-997C-46551DEC9137}" dt="2025-05-12T08:11:14.180" v="386" actId="1076"/>
          <ac:cxnSpMkLst>
            <pc:docMk/>
            <pc:sldMk cId="59654946" sldId="279"/>
            <ac:cxnSpMk id="61" creationId="{C4BD722D-583A-EBE2-E6BB-87BC65B031B1}"/>
          </ac:cxnSpMkLst>
        </pc:cxnChg>
        <pc:cxnChg chg="add mod">
          <ac:chgData name="Jinyin Yan" userId="7d7b1cac-fbbc-4678-8cfc-23ca66a374ce" providerId="ADAL" clId="{2710C3EF-C210-4106-997C-46551DEC9137}" dt="2025-05-12T08:12:12.439" v="401" actId="1076"/>
          <ac:cxnSpMkLst>
            <pc:docMk/>
            <pc:sldMk cId="59654946" sldId="279"/>
            <ac:cxnSpMk id="66" creationId="{102D7D36-F7A9-76A9-78B6-4B1D98D0133A}"/>
          </ac:cxnSpMkLst>
        </pc:cxnChg>
        <pc:cxnChg chg="add mod">
          <ac:chgData name="Jinyin Yan" userId="7d7b1cac-fbbc-4678-8cfc-23ca66a374ce" providerId="ADAL" clId="{2710C3EF-C210-4106-997C-46551DEC9137}" dt="2025-05-12T08:12:55.081" v="425" actId="14100"/>
          <ac:cxnSpMkLst>
            <pc:docMk/>
            <pc:sldMk cId="59654946" sldId="279"/>
            <ac:cxnSpMk id="70" creationId="{57B8D473-1E91-7A35-139B-93BFC5D2A5F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1:10.070" v="457" actId="1076"/>
        <pc:sldMkLst>
          <pc:docMk/>
          <pc:sldMk cId="3555215945" sldId="280"/>
        </pc:sldMkLst>
        <pc:spChg chg="add mod">
          <ac:chgData name="Jinyin Yan" userId="7d7b1cac-fbbc-4678-8cfc-23ca66a374ce" providerId="ADAL" clId="{2710C3EF-C210-4106-997C-46551DEC9137}" dt="2025-05-12T08:20:41.322" v="449" actId="1076"/>
          <ac:spMkLst>
            <pc:docMk/>
            <pc:sldMk cId="3555215945" sldId="280"/>
            <ac:spMk id="3" creationId="{4F685C2A-85E8-1A75-D56E-A42B331681A2}"/>
          </ac:spMkLst>
        </pc:spChg>
        <pc:spChg chg="add mod">
          <ac:chgData name="Jinyin Yan" userId="7d7b1cac-fbbc-4678-8cfc-23ca66a374ce" providerId="ADAL" clId="{2710C3EF-C210-4106-997C-46551DEC9137}" dt="2025-05-12T08:20:52.114" v="450" actId="1076"/>
          <ac:spMkLst>
            <pc:docMk/>
            <pc:sldMk cId="3555215945" sldId="280"/>
            <ac:spMk id="4" creationId="{84B533F0-1518-4269-A122-D308645F7B96}"/>
          </ac:spMkLst>
        </pc:spChg>
        <pc:spChg chg="mod">
          <ac:chgData name="Jinyin Yan" userId="7d7b1cac-fbbc-4678-8cfc-23ca66a374ce" providerId="ADAL" clId="{2710C3EF-C210-4106-997C-46551DEC9137}" dt="2025-05-12T08:17:55.919" v="433" actId="1076"/>
          <ac:spMkLst>
            <pc:docMk/>
            <pc:sldMk cId="3555215945" sldId="280"/>
            <ac:spMk id="5" creationId="{B0CDAD53-D009-F500-460F-4C44AE3C87A9}"/>
          </ac:spMkLst>
        </pc:spChg>
        <pc:spChg chg="add mod">
          <ac:chgData name="Jinyin Yan" userId="7d7b1cac-fbbc-4678-8cfc-23ca66a374ce" providerId="ADAL" clId="{2710C3EF-C210-4106-997C-46551DEC9137}" dt="2025-05-12T08:21:10.070" v="457" actId="1076"/>
          <ac:spMkLst>
            <pc:docMk/>
            <pc:sldMk cId="3555215945" sldId="280"/>
            <ac:spMk id="6" creationId="{50E67CE0-7281-86F6-DDDE-A577258F74D5}"/>
          </ac:spMkLst>
        </pc:spChg>
        <pc:spChg chg="mod">
          <ac:chgData name="Jinyin Yan" userId="7d7b1cac-fbbc-4678-8cfc-23ca66a374ce" providerId="ADAL" clId="{2710C3EF-C210-4106-997C-46551DEC9137}" dt="2025-05-12T08:18:02.109" v="438" actId="20577"/>
          <ac:spMkLst>
            <pc:docMk/>
            <pc:sldMk cId="3555215945" sldId="280"/>
            <ac:spMk id="73" creationId="{3F671E0A-3E4C-5FDA-2273-E0D368434A4C}"/>
          </ac:spMkLst>
        </pc:spChg>
        <pc:cxnChg chg="add mod">
          <ac:chgData name="Jinyin Yan" userId="7d7b1cac-fbbc-4678-8cfc-23ca66a374ce" providerId="ADAL" clId="{2710C3EF-C210-4106-997C-46551DEC9137}" dt="2025-05-12T08:20:59.277" v="452" actId="1076"/>
          <ac:cxnSpMkLst>
            <pc:docMk/>
            <pc:sldMk cId="3555215945" sldId="280"/>
            <ac:cxnSpMk id="9" creationId="{3591F0CD-4CB5-E139-D73A-15D47A05023D}"/>
          </ac:cxnSpMkLst>
        </pc:cxnChg>
        <pc:cxnChg chg="mod">
          <ac:chgData name="Jinyin Yan" userId="7d7b1cac-fbbc-4678-8cfc-23ca66a374ce" providerId="ADAL" clId="{2710C3EF-C210-4106-997C-46551DEC9137}" dt="2025-05-12T08:20:34.751" v="448" actId="14100"/>
          <ac:cxnSpMkLst>
            <pc:docMk/>
            <pc:sldMk cId="3555215945" sldId="280"/>
            <ac:cxnSpMk id="57" creationId="{D439F8BA-CFDE-8A3B-84B8-AC3D6DCDD80B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7:10.779" v="489" actId="1076"/>
        <pc:sldMkLst>
          <pc:docMk/>
          <pc:sldMk cId="2360709924" sldId="281"/>
        </pc:sldMkLst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2" creationId="{3D2CAAAF-5B50-AB7D-5725-15D6D3E6DCE0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5" creationId="{9B69A418-092D-2B35-BD6D-10F50FBCFAA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8" creationId="{BE76789B-51DF-D289-F155-A38EFE514799}"/>
          </ac:spMkLst>
        </pc:spChg>
        <pc:spChg chg="add mod">
          <ac:chgData name="Jinyin Yan" userId="7d7b1cac-fbbc-4678-8cfc-23ca66a374ce" providerId="ADAL" clId="{2710C3EF-C210-4106-997C-46551DEC9137}" dt="2025-05-12T08:27:10.779" v="489" actId="1076"/>
          <ac:spMkLst>
            <pc:docMk/>
            <pc:sldMk cId="2360709924" sldId="281"/>
            <ac:spMk id="14" creationId="{B4E0800F-ABD5-B7AB-B906-A32875DFCED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73" creationId="{506E3350-C586-CB52-5961-45CF0DEBD363}"/>
          </ac:spMkLst>
        </pc:spChg>
        <pc:grpChg chg="add mod">
          <ac:chgData name="Jinyin Yan" userId="7d7b1cac-fbbc-4678-8cfc-23ca66a374ce" providerId="ADAL" clId="{2710C3EF-C210-4106-997C-46551DEC9137}" dt="2025-05-12T08:26:31.306" v="472" actId="1076"/>
          <ac:grpSpMkLst>
            <pc:docMk/>
            <pc:sldMk cId="2360709924" sldId="281"/>
            <ac:grpSpMk id="13" creationId="{E4F40276-BA36-B0A2-9E76-CA88947A65CA}"/>
          </ac:grpSpMkLst>
        </pc:grp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7" creationId="{75652399-351C-CE87-8CF2-58BBC6641B47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0" creationId="{EFC64A4F-6E20-ED7C-C322-B839017AE885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1" creationId="{58BB0271-A61A-6E6A-9D94-D1BFAB89548F}"/>
          </ac:cxnSpMkLst>
        </pc:cxnChg>
        <pc:cxnChg chg="add mod">
          <ac:chgData name="Jinyin Yan" userId="7d7b1cac-fbbc-4678-8cfc-23ca66a374ce" providerId="ADAL" clId="{2710C3EF-C210-4106-997C-46551DEC9137}" dt="2025-05-12T08:26:59.658" v="484" actId="1076"/>
          <ac:cxnSpMkLst>
            <pc:docMk/>
            <pc:sldMk cId="2360709924" sldId="281"/>
            <ac:cxnSpMk id="15" creationId="{D1550813-207C-F2ED-7892-167598A107D0}"/>
          </ac:cxnSpMkLst>
        </pc:cxnChg>
        <pc:cxnChg chg="add mod">
          <ac:chgData name="Jinyin Yan" userId="7d7b1cac-fbbc-4678-8cfc-23ca66a374ce" providerId="ADAL" clId="{2710C3EF-C210-4106-997C-46551DEC9137}" dt="2025-05-12T08:27:01.696" v="485" actId="1076"/>
          <ac:cxnSpMkLst>
            <pc:docMk/>
            <pc:sldMk cId="2360709924" sldId="281"/>
            <ac:cxnSpMk id="16" creationId="{A9CAD683-AC4E-BFC0-404D-02FEF723FD4E}"/>
          </ac:cxnSpMkLst>
        </pc:cxnChg>
        <pc:cxnChg chg="add mod">
          <ac:chgData name="Jinyin Yan" userId="7d7b1cac-fbbc-4678-8cfc-23ca66a374ce" providerId="ADAL" clId="{2710C3EF-C210-4106-997C-46551DEC9137}" dt="2025-05-12T08:27:07.403" v="488" actId="14100"/>
          <ac:cxnSpMkLst>
            <pc:docMk/>
            <pc:sldMk cId="2360709924" sldId="281"/>
            <ac:cxnSpMk id="17" creationId="{DD16BC4E-24A7-B8F4-167E-FD0FD8E93BD8}"/>
          </ac:cxnSpMkLst>
        </pc:cxnChg>
        <pc:cxnChg chg="mod">
          <ac:chgData name="Jinyin Yan" userId="7d7b1cac-fbbc-4678-8cfc-23ca66a374ce" providerId="ADAL" clId="{2710C3EF-C210-4106-997C-46551DEC9137}" dt="2025-05-12T08:25:50.161" v="465" actId="1076"/>
          <ac:cxnSpMkLst>
            <pc:docMk/>
            <pc:sldMk cId="2360709924" sldId="281"/>
            <ac:cxnSpMk id="57" creationId="{2B34B363-1977-C880-DC3C-73146F8D4871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3:02:41.742" v="515" actId="14100"/>
        <pc:sldMkLst>
          <pc:docMk/>
          <pc:sldMk cId="1252913593" sldId="282"/>
        </pc:sldMkLst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3" creationId="{79554811-3920-CD2F-88D5-AA18F5B44C04}"/>
          </ac:spMkLst>
        </pc:spChg>
        <pc:spChg chg="add mod">
          <ac:chgData name="Jinyin Yan" userId="7d7b1cac-fbbc-4678-8cfc-23ca66a374ce" providerId="ADAL" clId="{2710C3EF-C210-4106-997C-46551DEC9137}" dt="2025-05-13T03:01:24.962" v="495" actId="1076"/>
          <ac:spMkLst>
            <pc:docMk/>
            <pc:sldMk cId="1252913593" sldId="282"/>
            <ac:spMk id="4" creationId="{48B57456-F7DC-20DD-7531-052E6DB25B08}"/>
          </ac:spMkLst>
        </pc:spChg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6" creationId="{E21A22C9-432E-5298-9F83-23C372E84A18}"/>
          </ac:spMkLst>
        </pc:spChg>
        <pc:spChg chg="add mod">
          <ac:chgData name="Jinyin Yan" userId="7d7b1cac-fbbc-4678-8cfc-23ca66a374ce" providerId="ADAL" clId="{2710C3EF-C210-4106-997C-46551DEC9137}" dt="2025-05-13T03:01:32.928" v="500" actId="1076"/>
          <ac:spMkLst>
            <pc:docMk/>
            <pc:sldMk cId="1252913593" sldId="282"/>
            <ac:spMk id="9" creationId="{A8B9961B-C32B-F575-0415-7A91F8600C34}"/>
          </ac:spMkLst>
        </pc:spChg>
        <pc:spChg chg="add mod">
          <ac:chgData name="Jinyin Yan" userId="7d7b1cac-fbbc-4678-8cfc-23ca66a374ce" providerId="ADAL" clId="{2710C3EF-C210-4106-997C-46551DEC9137}" dt="2025-05-13T03:02:36.208" v="513" actId="1076"/>
          <ac:spMkLst>
            <pc:docMk/>
            <pc:sldMk cId="1252913593" sldId="282"/>
            <ac:spMk id="21" creationId="{59911DE4-DDCC-1752-9301-C93D33CC5B2D}"/>
          </ac:spMkLst>
        </pc:sp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18" creationId="{837DCD4F-E0F9-E41B-CAE5-3CD2B5416E9C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0" creationId="{52B8C9AC-CC7C-012C-8344-180ED01B796A}"/>
          </ac:cxnSpMkLst>
        </pc:cxnChg>
        <pc:cxnChg chg="add mod">
          <ac:chgData name="Jinyin Yan" userId="7d7b1cac-fbbc-4678-8cfc-23ca66a374ce" providerId="ADAL" clId="{2710C3EF-C210-4106-997C-46551DEC9137}" dt="2025-05-13T03:02:41.742" v="515" actId="14100"/>
          <ac:cxnSpMkLst>
            <pc:docMk/>
            <pc:sldMk cId="1252913593" sldId="282"/>
            <ac:cxnSpMk id="23" creationId="{A58F0A1C-85C0-C280-372A-4426EEED6BD3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6" creationId="{B3F6EF57-9753-D87F-0FCB-775FD7D4C63C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6:24:00.562" v="735" actId="1076"/>
        <pc:sldMkLst>
          <pc:docMk/>
          <pc:sldMk cId="4154000706" sldId="283"/>
        </pc:sldMkLst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2" creationId="{11CF2E51-7AEC-C32E-379B-601A3F7FB3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3" creationId="{14AE48E3-2296-A5D5-5BC7-35BC3B4254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0" creationId="{C9F7E0F2-9502-8957-5351-814409AE981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1" creationId="{B99C21F0-DAC0-B444-A72F-4321C30F158E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5" creationId="{1C388B29-0214-B71B-416B-5D58EB344EB0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6" creationId="{5BE35485-77C8-B1D1-4625-413A641E0AAF}"/>
          </ac:spMkLst>
        </pc:spChg>
        <pc:spChg chg="mod topLvl">
          <ac:chgData name="Jinyin Yan" userId="7d7b1cac-fbbc-4678-8cfc-23ca66a374ce" providerId="ADAL" clId="{2710C3EF-C210-4106-997C-46551DEC9137}" dt="2025-05-13T06:23:50.883" v="733" actId="1076"/>
          <ac:spMkLst>
            <pc:docMk/>
            <pc:sldMk cId="4154000706" sldId="283"/>
            <ac:spMk id="18" creationId="{2A74A18A-4EE5-03EB-386E-32E4F2F05EDA}"/>
          </ac:spMkLst>
        </pc:spChg>
        <pc:spChg chg="add mod">
          <ac:chgData name="Jinyin Yan" userId="7d7b1cac-fbbc-4678-8cfc-23ca66a374ce" providerId="ADAL" clId="{2710C3EF-C210-4106-997C-46551DEC9137}" dt="2025-05-13T06:09:45.395" v="601" actId="1076"/>
          <ac:spMkLst>
            <pc:docMk/>
            <pc:sldMk cId="4154000706" sldId="283"/>
            <ac:spMk id="52" creationId="{1A541EB7-F413-761F-17F6-DB7E88EE07B3}"/>
          </ac:spMkLst>
        </pc:spChg>
        <pc:spChg chg="add mod">
          <ac:chgData name="Jinyin Yan" userId="7d7b1cac-fbbc-4678-8cfc-23ca66a374ce" providerId="ADAL" clId="{2710C3EF-C210-4106-997C-46551DEC9137}" dt="2025-05-13T06:11:48.739" v="613" actId="1076"/>
          <ac:spMkLst>
            <pc:docMk/>
            <pc:sldMk cId="4154000706" sldId="283"/>
            <ac:spMk id="53" creationId="{134C6710-2634-5D29-FDD0-0DC98D93798B}"/>
          </ac:spMkLst>
        </pc:spChg>
        <pc:spChg chg="add mod">
          <ac:chgData name="Jinyin Yan" userId="7d7b1cac-fbbc-4678-8cfc-23ca66a374ce" providerId="ADAL" clId="{2710C3EF-C210-4106-997C-46551DEC9137}" dt="2025-05-13T06:11:57.270" v="617" actId="20577"/>
          <ac:spMkLst>
            <pc:docMk/>
            <pc:sldMk cId="4154000706" sldId="283"/>
            <ac:spMk id="54" creationId="{6147EB9F-DE59-764C-76B0-390B21DEB56E}"/>
          </ac:spMkLst>
        </pc:spChg>
        <pc:spChg chg="add mod">
          <ac:chgData name="Jinyin Yan" userId="7d7b1cac-fbbc-4678-8cfc-23ca66a374ce" providerId="ADAL" clId="{2710C3EF-C210-4106-997C-46551DEC9137}" dt="2025-05-13T06:12:22.930" v="632" actId="1076"/>
          <ac:spMkLst>
            <pc:docMk/>
            <pc:sldMk cId="4154000706" sldId="283"/>
            <ac:spMk id="55" creationId="{7205F7F1-B864-851D-5AEA-9F8DED45D5AF}"/>
          </ac:spMkLst>
        </pc:spChg>
        <pc:spChg chg="add mod">
          <ac:chgData name="Jinyin Yan" userId="7d7b1cac-fbbc-4678-8cfc-23ca66a374ce" providerId="ADAL" clId="{2710C3EF-C210-4106-997C-46551DEC9137}" dt="2025-05-13T06:12:32.477" v="636" actId="20577"/>
          <ac:spMkLst>
            <pc:docMk/>
            <pc:sldMk cId="4154000706" sldId="283"/>
            <ac:spMk id="56" creationId="{DA5631C6-AD41-1FB2-38BF-F33E0971C288}"/>
          </ac:spMkLst>
        </pc:spChg>
        <pc:spChg chg="add mod">
          <ac:chgData name="Jinyin Yan" userId="7d7b1cac-fbbc-4678-8cfc-23ca66a374ce" providerId="ADAL" clId="{2710C3EF-C210-4106-997C-46551DEC9137}" dt="2025-05-13T06:13:01.666" v="652" actId="1076"/>
          <ac:spMkLst>
            <pc:docMk/>
            <pc:sldMk cId="4154000706" sldId="283"/>
            <ac:spMk id="57" creationId="{DBA9CF21-77E3-56C5-125C-48B89E5A505D}"/>
          </ac:spMkLst>
        </pc:spChg>
        <pc:spChg chg="add mod">
          <ac:chgData name="Jinyin Yan" userId="7d7b1cac-fbbc-4678-8cfc-23ca66a374ce" providerId="ADAL" clId="{2710C3EF-C210-4106-997C-46551DEC9137}" dt="2025-05-13T06:18:44.972" v="662" actId="20577"/>
          <ac:spMkLst>
            <pc:docMk/>
            <pc:sldMk cId="4154000706" sldId="283"/>
            <ac:spMk id="58" creationId="{69BDC136-9CAE-9BE6-4074-C6E7B120CB9F}"/>
          </ac:spMkLst>
        </pc:spChg>
        <pc:spChg chg="add mod">
          <ac:chgData name="Jinyin Yan" userId="7d7b1cac-fbbc-4678-8cfc-23ca66a374ce" providerId="ADAL" clId="{2710C3EF-C210-4106-997C-46551DEC9137}" dt="2025-05-13T06:19:11.119" v="669" actId="1076"/>
          <ac:spMkLst>
            <pc:docMk/>
            <pc:sldMk cId="4154000706" sldId="283"/>
            <ac:spMk id="59" creationId="{6E5B88E0-CB60-76F4-3D7F-3B520F6B4A45}"/>
          </ac:spMkLst>
        </pc:spChg>
        <pc:spChg chg="add mod">
          <ac:chgData name="Jinyin Yan" userId="7d7b1cac-fbbc-4678-8cfc-23ca66a374ce" providerId="ADAL" clId="{2710C3EF-C210-4106-997C-46551DEC9137}" dt="2025-05-13T06:19:17.334" v="673" actId="20577"/>
          <ac:spMkLst>
            <pc:docMk/>
            <pc:sldMk cId="4154000706" sldId="283"/>
            <ac:spMk id="60" creationId="{1B78165D-8ADC-E4FB-E256-3596BBB48350}"/>
          </ac:spMkLst>
        </pc:spChg>
        <pc:spChg chg="add mod">
          <ac:chgData name="Jinyin Yan" userId="7d7b1cac-fbbc-4678-8cfc-23ca66a374ce" providerId="ADAL" clId="{2710C3EF-C210-4106-997C-46551DEC9137}" dt="2025-05-13T06:19:30.996" v="680" actId="20577"/>
          <ac:spMkLst>
            <pc:docMk/>
            <pc:sldMk cId="4154000706" sldId="283"/>
            <ac:spMk id="61" creationId="{AAA77046-CF1B-E52B-4348-ECE670406116}"/>
          </ac:spMkLst>
        </pc:spChg>
        <pc:spChg chg="add mod">
          <ac:chgData name="Jinyin Yan" userId="7d7b1cac-fbbc-4678-8cfc-23ca66a374ce" providerId="ADAL" clId="{2710C3EF-C210-4106-997C-46551DEC9137}" dt="2025-05-13T06:22:59.481" v="704" actId="1076"/>
          <ac:spMkLst>
            <pc:docMk/>
            <pc:sldMk cId="4154000706" sldId="283"/>
            <ac:spMk id="77" creationId="{4220C76E-508E-B475-7BD3-E1523FFF66FD}"/>
          </ac:spMkLst>
        </pc:spChg>
        <pc:spChg chg="add mod">
          <ac:chgData name="Jinyin Yan" userId="7d7b1cac-fbbc-4678-8cfc-23ca66a374ce" providerId="ADAL" clId="{2710C3EF-C210-4106-997C-46551DEC9137}" dt="2025-05-13T06:23:07.185" v="708" actId="20577"/>
          <ac:spMkLst>
            <pc:docMk/>
            <pc:sldMk cId="4154000706" sldId="283"/>
            <ac:spMk id="78" creationId="{993B7501-9332-DC8F-2C79-9E77947411A4}"/>
          </ac:spMkLst>
        </pc:spChg>
        <pc:spChg chg="add mod">
          <ac:chgData name="Jinyin Yan" userId="7d7b1cac-fbbc-4678-8cfc-23ca66a374ce" providerId="ADAL" clId="{2710C3EF-C210-4106-997C-46551DEC9137}" dt="2025-05-13T06:23:38.081" v="723" actId="1076"/>
          <ac:spMkLst>
            <pc:docMk/>
            <pc:sldMk cId="4154000706" sldId="283"/>
            <ac:spMk id="79" creationId="{00BAC070-EF31-F9FD-3833-22C55BDCC3A4}"/>
          </ac:spMkLst>
        </pc:spChg>
        <pc:spChg chg="add mod">
          <ac:chgData name="Jinyin Yan" userId="7d7b1cac-fbbc-4678-8cfc-23ca66a374ce" providerId="ADAL" clId="{2710C3EF-C210-4106-997C-46551DEC9137}" dt="2025-05-13T06:23:46.467" v="729" actId="14100"/>
          <ac:spMkLst>
            <pc:docMk/>
            <pc:sldMk cId="4154000706" sldId="283"/>
            <ac:spMk id="80" creationId="{A0507740-0CA6-2079-BCD4-D261A7AAC11F}"/>
          </ac:spMkLst>
        </pc:spChg>
        <pc:spChg chg="add mod">
          <ac:chgData name="Jinyin Yan" userId="7d7b1cac-fbbc-4678-8cfc-23ca66a374ce" providerId="ADAL" clId="{2710C3EF-C210-4106-997C-46551DEC9137}" dt="2025-05-13T06:24:00.562" v="735" actId="1076"/>
          <ac:spMkLst>
            <pc:docMk/>
            <pc:sldMk cId="4154000706" sldId="283"/>
            <ac:spMk id="82" creationId="{EA0FD85E-8C7E-A56D-86B4-5BB28A662D3F}"/>
          </ac:spMkLst>
        </pc:s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6" creationId="{010093F0-97CD-5C6E-DA62-9E7C363D26D1}"/>
          </ac:grpSpMkLst>
        </pc:gr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12" creationId="{B6CCB731-4F47-3C0D-4591-1F7927822BCB}"/>
          </ac:grpSpMkLst>
        </pc:grp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4" creationId="{0269C9E7-E74A-BC11-26FE-1351A7BCCDF8}"/>
          </ac:cxnSpMkLst>
        </pc:cxn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5" creationId="{836DAB69-ADF7-194D-E3CB-04DF02A964FD}"/>
          </ac:cxnSpMkLst>
        </pc:cxnChg>
        <pc:cxnChg chg="add mod">
          <ac:chgData name="Jinyin Yan" userId="7d7b1cac-fbbc-4678-8cfc-23ca66a374ce" providerId="ADAL" clId="{2710C3EF-C210-4106-997C-46551DEC9137}" dt="2025-05-13T03:06:11.896" v="532" actId="14100"/>
          <ac:cxnSpMkLst>
            <pc:docMk/>
            <pc:sldMk cId="4154000706" sldId="283"/>
            <ac:cxnSpMk id="8" creationId="{9A82CA7B-00AA-3DCE-2C2B-391433F11837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3" creationId="{6E5C7DE2-E3CC-D80B-8AC2-D31BF9EDA365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4" creationId="{7CB180F3-60DA-1396-53A5-06AE361F38B1}"/>
          </ac:cxnSpMkLst>
        </pc:cxnChg>
        <pc:cxnChg chg="add mod">
          <ac:chgData name="Jinyin Yan" userId="7d7b1cac-fbbc-4678-8cfc-23ca66a374ce" providerId="ADAL" clId="{2710C3EF-C210-4106-997C-46551DEC9137}" dt="2025-05-13T03:10:13.649" v="588" actId="14100"/>
          <ac:cxnSpMkLst>
            <pc:docMk/>
            <pc:sldMk cId="4154000706" sldId="283"/>
            <ac:cxnSpMk id="25" creationId="{AC850452-D214-3A61-0501-395A04F4E73C}"/>
          </ac:cxnSpMkLst>
        </pc:cxnChg>
        <pc:cxnChg chg="add mod">
          <ac:chgData name="Jinyin Yan" userId="7d7b1cac-fbbc-4678-8cfc-23ca66a374ce" providerId="ADAL" clId="{2710C3EF-C210-4106-997C-46551DEC9137}" dt="2025-05-13T03:08:21.991" v="561" actId="14100"/>
          <ac:cxnSpMkLst>
            <pc:docMk/>
            <pc:sldMk cId="4154000706" sldId="283"/>
            <ac:cxnSpMk id="28" creationId="{4A637359-E307-B06A-1566-BDA7441C1614}"/>
          </ac:cxnSpMkLst>
        </pc:cxnChg>
        <pc:cxnChg chg="add mod">
          <ac:chgData name="Jinyin Yan" userId="7d7b1cac-fbbc-4678-8cfc-23ca66a374ce" providerId="ADAL" clId="{2710C3EF-C210-4106-997C-46551DEC9137}" dt="2025-05-13T03:08:33.755" v="564" actId="14100"/>
          <ac:cxnSpMkLst>
            <pc:docMk/>
            <pc:sldMk cId="4154000706" sldId="283"/>
            <ac:cxnSpMk id="31" creationId="{8C5C85CA-17B8-7121-8437-E4AF48AE0499}"/>
          </ac:cxnSpMkLst>
        </pc:cxnChg>
        <pc:cxnChg chg="add mod">
          <ac:chgData name="Jinyin Yan" userId="7d7b1cac-fbbc-4678-8cfc-23ca66a374ce" providerId="ADAL" clId="{2710C3EF-C210-4106-997C-46551DEC9137}" dt="2025-05-13T06:23:50.883" v="733" actId="1076"/>
          <ac:cxnSpMkLst>
            <pc:docMk/>
            <pc:sldMk cId="4154000706" sldId="283"/>
            <ac:cxnSpMk id="34" creationId="{42CE50B5-2708-2AF8-B578-F3849AAA37CA}"/>
          </ac:cxnSpMkLst>
        </pc:cxnChg>
        <pc:cxnChg chg="add mod">
          <ac:chgData name="Jinyin Yan" userId="7d7b1cac-fbbc-4678-8cfc-23ca66a374ce" providerId="ADAL" clId="{2710C3EF-C210-4106-997C-46551DEC9137}" dt="2025-05-13T03:08:47.223" v="567" actId="1076"/>
          <ac:cxnSpMkLst>
            <pc:docMk/>
            <pc:sldMk cId="4154000706" sldId="283"/>
            <ac:cxnSpMk id="35" creationId="{0C2A5875-B2AD-49CC-A4AC-9057E7E00E12}"/>
          </ac:cxnSpMkLst>
        </pc:cxnChg>
        <pc:cxnChg chg="add mod">
          <ac:chgData name="Jinyin Yan" userId="7d7b1cac-fbbc-4678-8cfc-23ca66a374ce" providerId="ADAL" clId="{2710C3EF-C210-4106-997C-46551DEC9137}" dt="2025-05-13T06:09:10.932" v="589" actId="1076"/>
          <ac:cxnSpMkLst>
            <pc:docMk/>
            <pc:sldMk cId="4154000706" sldId="283"/>
            <ac:cxnSpMk id="36" creationId="{F530BD10-4509-96ED-7318-A6CABFC09AC9}"/>
          </ac:cxnSpMkLst>
        </pc:cxnChg>
        <pc:cxnChg chg="add mod">
          <ac:chgData name="Jinyin Yan" userId="7d7b1cac-fbbc-4678-8cfc-23ca66a374ce" providerId="ADAL" clId="{2710C3EF-C210-4106-997C-46551DEC9137}" dt="2025-05-13T03:09:39.599" v="580" actId="1076"/>
          <ac:cxnSpMkLst>
            <pc:docMk/>
            <pc:sldMk cId="4154000706" sldId="283"/>
            <ac:cxnSpMk id="39" creationId="{365A3AF9-115D-3E02-CF9B-B30D6ED58240}"/>
          </ac:cxnSpMkLst>
        </pc:cxnChg>
        <pc:cxnChg chg="add mod">
          <ac:chgData name="Jinyin Yan" userId="7d7b1cac-fbbc-4678-8cfc-23ca66a374ce" providerId="ADAL" clId="{2710C3EF-C210-4106-997C-46551DEC9137}" dt="2025-05-13T03:09:42.233" v="581" actId="14100"/>
          <ac:cxnSpMkLst>
            <pc:docMk/>
            <pc:sldMk cId="4154000706" sldId="283"/>
            <ac:cxnSpMk id="41" creationId="{58E41C35-F7BE-0774-E6C7-AD3AB843F7EC}"/>
          </ac:cxnSpMkLst>
        </pc:cxnChg>
        <pc:cxnChg chg="add mod">
          <ac:chgData name="Jinyin Yan" userId="7d7b1cac-fbbc-4678-8cfc-23ca66a374ce" providerId="ADAL" clId="{2710C3EF-C210-4106-997C-46551DEC9137}" dt="2025-05-13T03:09:56.168" v="585" actId="14100"/>
          <ac:cxnSpMkLst>
            <pc:docMk/>
            <pc:sldMk cId="4154000706" sldId="283"/>
            <ac:cxnSpMk id="46" creationId="{BFD004DA-5E3E-32F8-92D8-BF9CA9A145E0}"/>
          </ac:cxnSpMkLst>
        </pc:cxnChg>
        <pc:cxnChg chg="add mod">
          <ac:chgData name="Jinyin Yan" userId="7d7b1cac-fbbc-4678-8cfc-23ca66a374ce" providerId="ADAL" clId="{2710C3EF-C210-4106-997C-46551DEC9137}" dt="2025-05-13T03:10:06.580" v="587" actId="1076"/>
          <ac:cxnSpMkLst>
            <pc:docMk/>
            <pc:sldMk cId="4154000706" sldId="283"/>
            <ac:cxnSpMk id="50" creationId="{12B3A6C5-562D-D7A7-97D5-241720AF8AF5}"/>
          </ac:cxnSpMkLst>
        </pc:cxnChg>
        <pc:cxnChg chg="add mod">
          <ac:chgData name="Jinyin Yan" userId="7d7b1cac-fbbc-4678-8cfc-23ca66a374ce" providerId="ADAL" clId="{2710C3EF-C210-4106-997C-46551DEC9137}" dt="2025-05-13T06:19:57.608" v="685" actId="14100"/>
          <ac:cxnSpMkLst>
            <pc:docMk/>
            <pc:sldMk cId="4154000706" sldId="283"/>
            <ac:cxnSpMk id="63" creationId="{171D8663-800D-4734-B6CA-22BE869A207A}"/>
          </ac:cxnSpMkLst>
        </pc:cxnChg>
        <pc:cxnChg chg="add mod">
          <ac:chgData name="Jinyin Yan" userId="7d7b1cac-fbbc-4678-8cfc-23ca66a374ce" providerId="ADAL" clId="{2710C3EF-C210-4106-997C-46551DEC9137}" dt="2025-05-13T06:20:10.507" v="689" actId="14100"/>
          <ac:cxnSpMkLst>
            <pc:docMk/>
            <pc:sldMk cId="4154000706" sldId="283"/>
            <ac:cxnSpMk id="68" creationId="{67620B72-B185-80EC-2632-817B5A9E71B4}"/>
          </ac:cxnSpMkLst>
        </pc:cxnChg>
        <pc:cxnChg chg="add mod">
          <ac:chgData name="Jinyin Yan" userId="7d7b1cac-fbbc-4678-8cfc-23ca66a374ce" providerId="ADAL" clId="{2710C3EF-C210-4106-997C-46551DEC9137}" dt="2025-05-13T06:20:24.443" v="692" actId="14100"/>
          <ac:cxnSpMkLst>
            <pc:docMk/>
            <pc:sldMk cId="4154000706" sldId="283"/>
            <ac:cxnSpMk id="71" creationId="{02EC145C-72B0-2E1C-777A-C9AFDB0C0255}"/>
          </ac:cxnSpMkLst>
        </pc:cxnChg>
        <pc:cxnChg chg="add mod">
          <ac:chgData name="Jinyin Yan" userId="7d7b1cac-fbbc-4678-8cfc-23ca66a374ce" providerId="ADAL" clId="{2710C3EF-C210-4106-997C-46551DEC9137}" dt="2025-05-13T06:20:34.849" v="695" actId="14100"/>
          <ac:cxnSpMkLst>
            <pc:docMk/>
            <pc:sldMk cId="4154000706" sldId="283"/>
            <ac:cxnSpMk id="74" creationId="{15A9622F-E24A-B6C1-02AC-2B6BB36F0C43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9:49:00.152" v="1019" actId="1076"/>
        <pc:sldMkLst>
          <pc:docMk/>
          <pc:sldMk cId="2368057712" sldId="284"/>
        </pc:sldMkLst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1" creationId="{2C28D6F8-B21A-7D9B-4C5B-27BC61EB12F9}"/>
          </ac:spMkLst>
        </pc:spChg>
        <pc:spChg chg="add mod">
          <ac:chgData name="Jinyin Yan" userId="7d7b1cac-fbbc-4678-8cfc-23ca66a374ce" providerId="ADAL" clId="{2710C3EF-C210-4106-997C-46551DEC9137}" dt="2025-05-13T08:27:53.221" v="806" actId="1076"/>
          <ac:spMkLst>
            <pc:docMk/>
            <pc:sldMk cId="2368057712" sldId="284"/>
            <ac:spMk id="32" creationId="{DA2C0966-7B4C-311E-C4CB-95B4E642B633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3" creationId="{826CDFD2-ED5E-9934-AEF4-D75A7FDE1760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5" creationId="{FA2E7385-32D7-94C1-15D3-E93C1E0218E0}"/>
          </ac:spMkLst>
        </pc:spChg>
        <pc:spChg chg="add mod">
          <ac:chgData name="Jinyin Yan" userId="7d7b1cac-fbbc-4678-8cfc-23ca66a374ce" providerId="ADAL" clId="{2710C3EF-C210-4106-997C-46551DEC9137}" dt="2025-05-13T08:34:59.427" v="839" actId="20577"/>
          <ac:spMkLst>
            <pc:docMk/>
            <pc:sldMk cId="2368057712" sldId="284"/>
            <ac:spMk id="37" creationId="{DCDB1F61-87E3-8B3B-262D-34C06BEC0945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1" creationId="{F3CE37C1-4858-11DC-326F-9D4A28A545A9}"/>
          </ac:spMkLst>
        </pc:spChg>
        <pc:spChg chg="add 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2" creationId="{77B2311A-554A-5245-E5ED-4C64AD2934FB}"/>
          </ac:spMkLst>
        </pc:spChg>
        <pc:spChg chg="mod">
          <ac:chgData name="Jinyin Yan" userId="7d7b1cac-fbbc-4678-8cfc-23ca66a374ce" providerId="ADAL" clId="{2710C3EF-C210-4106-997C-46551DEC9137}" dt="2025-05-13T07:07:54.037" v="760" actId="1076"/>
          <ac:spMkLst>
            <pc:docMk/>
            <pc:sldMk cId="2368057712" sldId="284"/>
            <ac:spMk id="45" creationId="{9BC3BB11-370D-7D4F-7334-96A341A41F2F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1" creationId="{6F7C9CFE-462E-CDED-A95E-C4707B3B65F2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2" creationId="{4DDDC196-50ED-9841-4032-79B1B6F699DE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5" creationId="{0DED2F05-CF1D-25F9-4DF3-119C564C8678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3" creationId="{15342821-3FAD-F503-D9D5-19E8B9F107D1}"/>
          </ac:spMkLst>
        </pc:spChg>
        <pc:spChg chg="mod">
          <ac:chgData name="Jinyin Yan" userId="7d7b1cac-fbbc-4678-8cfc-23ca66a374ce" providerId="ADAL" clId="{2710C3EF-C210-4106-997C-46551DEC9137}" dt="2025-05-13T08:25:14.821" v="788" actId="1076"/>
          <ac:spMkLst>
            <pc:docMk/>
            <pc:sldMk cId="2368057712" sldId="284"/>
            <ac:spMk id="84" creationId="{0E1E864E-A0AB-E8C4-03CB-53B64FFD1D27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6" creationId="{97980DE7-35BF-02F3-94AF-26276CA9308F}"/>
          </ac:spMkLst>
        </pc:spChg>
        <pc:cxnChg chg="add mod">
          <ac:chgData name="Jinyin Yan" userId="7d7b1cac-fbbc-4678-8cfc-23ca66a374ce" providerId="ADAL" clId="{2710C3EF-C210-4106-997C-46551DEC9137}" dt="2025-05-13T08:27:31.358" v="795" actId="14100"/>
          <ac:cxnSpMkLst>
            <pc:docMk/>
            <pc:sldMk cId="2368057712" sldId="284"/>
            <ac:cxnSpMk id="5" creationId="{5A627BA5-E467-A14F-59AD-9050B6DEC3CC}"/>
          </ac:cxnSpMkLst>
        </pc:cxnChg>
        <pc:cxnChg chg="add mod">
          <ac:chgData name="Jinyin Yan" userId="7d7b1cac-fbbc-4678-8cfc-23ca66a374ce" providerId="ADAL" clId="{2710C3EF-C210-4106-997C-46551DEC9137}" dt="2025-05-13T08:35:17.507" v="841" actId="1076"/>
          <ac:cxnSpMkLst>
            <pc:docMk/>
            <pc:sldMk cId="2368057712" sldId="284"/>
            <ac:cxnSpMk id="40" creationId="{8649168F-6FEC-CBCF-4326-3CCB320BD4E7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13T10:00:54.242" v="1130" actId="1076"/>
        <pc:sldMkLst>
          <pc:docMk/>
          <pc:sldMk cId="3614696556" sldId="285"/>
        </pc:sldMkLst>
        <pc:spChg chg="add mod">
          <ac:chgData name="Jinyin Yan" userId="7d7b1cac-fbbc-4678-8cfc-23ca66a374ce" providerId="ADAL" clId="{2710C3EF-C210-4106-997C-46551DEC9137}" dt="2025-05-13T09:22:18.070" v="879" actId="1076"/>
          <ac:spMkLst>
            <pc:docMk/>
            <pc:sldMk cId="3614696556" sldId="285"/>
            <ac:spMk id="31" creationId="{4AE2060F-BB35-7BAB-8328-28E25287911E}"/>
          </ac:spMkLst>
        </pc:spChg>
        <pc:spChg chg="mod">
          <ac:chgData name="Jinyin Yan" userId="7d7b1cac-fbbc-4678-8cfc-23ca66a374ce" providerId="ADAL" clId="{2710C3EF-C210-4106-997C-46551DEC9137}" dt="2025-05-13T09:40:54.344" v="940" actId="1076"/>
          <ac:spMkLst>
            <pc:docMk/>
            <pc:sldMk cId="3614696556" sldId="285"/>
            <ac:spMk id="58" creationId="{E7FCE4B2-E1F7-BD00-E4F3-C60D0642D1C0}"/>
          </ac:spMkLst>
        </pc:spChg>
        <pc:spChg chg="add mod">
          <ac:chgData name="Jinyin Yan" userId="7d7b1cac-fbbc-4678-8cfc-23ca66a374ce" providerId="ADAL" clId="{2710C3EF-C210-4106-997C-46551DEC9137}" dt="2025-05-13T09:32:13.653" v="881" actId="20577"/>
          <ac:spMkLst>
            <pc:docMk/>
            <pc:sldMk cId="3614696556" sldId="285"/>
            <ac:spMk id="74" creationId="{FBC4231C-4036-19D9-DB62-DECDC658EC68}"/>
          </ac:spMkLst>
        </pc:spChg>
        <pc:spChg chg="add mod">
          <ac:chgData name="Jinyin Yan" userId="7d7b1cac-fbbc-4678-8cfc-23ca66a374ce" providerId="ADAL" clId="{2710C3EF-C210-4106-997C-46551DEC9137}" dt="2025-05-13T09:32:16.953" v="882" actId="20577"/>
          <ac:spMkLst>
            <pc:docMk/>
            <pc:sldMk cId="3614696556" sldId="285"/>
            <ac:spMk id="75" creationId="{DE6B71D2-AC1F-D8D2-8F19-ABCB74936772}"/>
          </ac:spMkLst>
        </pc:spChg>
        <pc:spChg chg="add del mod">
          <ac:chgData name="Jinyin Yan" userId="7d7b1cac-fbbc-4678-8cfc-23ca66a374ce" providerId="ADAL" clId="{2710C3EF-C210-4106-997C-46551DEC9137}" dt="2025-05-13T09:34:07.362" v="895" actId="478"/>
          <ac:spMkLst>
            <pc:docMk/>
            <pc:sldMk cId="3614696556" sldId="285"/>
            <ac:spMk id="76" creationId="{8D2D1604-52A2-51CE-E39F-709696212C72}"/>
          </ac:spMkLst>
        </pc:spChg>
        <pc:spChg chg="add del mod">
          <ac:chgData name="Jinyin Yan" userId="7d7b1cac-fbbc-4678-8cfc-23ca66a374ce" providerId="ADAL" clId="{2710C3EF-C210-4106-997C-46551DEC9137}" dt="2025-05-13T09:39:19.236" v="911" actId="1076"/>
          <ac:spMkLst>
            <pc:docMk/>
            <pc:sldMk cId="3614696556" sldId="285"/>
            <ac:spMk id="77" creationId="{63D18686-3533-B419-2838-A0776978A35A}"/>
          </ac:spMkLst>
        </pc:spChg>
        <pc:spChg chg="add mod">
          <ac:chgData name="Jinyin Yan" userId="7d7b1cac-fbbc-4678-8cfc-23ca66a374ce" providerId="ADAL" clId="{2710C3EF-C210-4106-997C-46551DEC9137}" dt="2025-05-13T09:40:22.785" v="927" actId="20577"/>
          <ac:spMkLst>
            <pc:docMk/>
            <pc:sldMk cId="3614696556" sldId="285"/>
            <ac:spMk id="102" creationId="{F884D4A5-BAD9-98D2-9578-FB2E332FF004}"/>
          </ac:spMkLst>
        </pc:spChg>
        <pc:spChg chg="add mod">
          <ac:chgData name="Jinyin Yan" userId="7d7b1cac-fbbc-4678-8cfc-23ca66a374ce" providerId="ADAL" clId="{2710C3EF-C210-4106-997C-46551DEC9137}" dt="2025-05-13T09:40:32.456" v="931" actId="20577"/>
          <ac:spMkLst>
            <pc:docMk/>
            <pc:sldMk cId="3614696556" sldId="285"/>
            <ac:spMk id="103" creationId="{3E4DE334-2560-6507-03A5-B03A3F1ECDFC}"/>
          </ac:spMkLst>
        </pc:spChg>
        <pc:spChg chg="add mod">
          <ac:chgData name="Jinyin Yan" userId="7d7b1cac-fbbc-4678-8cfc-23ca66a374ce" providerId="ADAL" clId="{2710C3EF-C210-4106-997C-46551DEC9137}" dt="2025-05-13T09:47:43.255" v="998" actId="1076"/>
          <ac:spMkLst>
            <pc:docMk/>
            <pc:sldMk cId="3614696556" sldId="285"/>
            <ac:spMk id="111" creationId="{F8132AF5-D02D-6832-DAE2-691E8EF0F917}"/>
          </ac:spMkLst>
        </pc:spChg>
        <pc:spChg chg="add mod">
          <ac:chgData name="Jinyin Yan" userId="7d7b1cac-fbbc-4678-8cfc-23ca66a374ce" providerId="ADAL" clId="{2710C3EF-C210-4106-997C-46551DEC9137}" dt="2025-05-13T09:59:29.953" v="1050" actId="1076"/>
          <ac:spMkLst>
            <pc:docMk/>
            <pc:sldMk cId="3614696556" sldId="285"/>
            <ac:spMk id="113" creationId="{637474CD-D311-E479-29B0-4A8FDC91C916}"/>
          </ac:spMkLst>
        </pc:spChg>
        <pc:spChg chg="add mod">
          <ac:chgData name="Jinyin Yan" userId="7d7b1cac-fbbc-4678-8cfc-23ca66a374ce" providerId="ADAL" clId="{2710C3EF-C210-4106-997C-46551DEC9137}" dt="2025-05-13T10:00:54.242" v="1130" actId="1076"/>
          <ac:spMkLst>
            <pc:docMk/>
            <pc:sldMk cId="3614696556" sldId="285"/>
            <ac:spMk id="122" creationId="{16346E1F-E36E-B677-705C-EE9DE15E40A6}"/>
          </ac:spMkLst>
        </pc:spChg>
        <pc:spChg chg="add mod">
          <ac:chgData name="Jinyin Yan" userId="7d7b1cac-fbbc-4678-8cfc-23ca66a374ce" providerId="ADAL" clId="{2710C3EF-C210-4106-997C-46551DEC9137}" dt="2025-05-13T10:00:39.543" v="1107" actId="1076"/>
          <ac:spMkLst>
            <pc:docMk/>
            <pc:sldMk cId="3614696556" sldId="285"/>
            <ac:spMk id="125" creationId="{A5B4FC55-E9B5-8D86-0EC7-C8711555B813}"/>
          </ac:spMkLst>
        </pc:spChg>
        <pc:cxnChg chg="mod">
          <ac:chgData name="Jinyin Yan" userId="7d7b1cac-fbbc-4678-8cfc-23ca66a374ce" providerId="ADAL" clId="{2710C3EF-C210-4106-997C-46551DEC9137}" dt="2025-05-13T09:36:20.986" v="897" actId="14100"/>
          <ac:cxnSpMkLst>
            <pc:docMk/>
            <pc:sldMk cId="3614696556" sldId="285"/>
            <ac:cxnSpMk id="17" creationId="{1AABCF79-F4AA-1A5E-8EDD-6010A64068F5}"/>
          </ac:cxnSpMkLst>
        </pc:cxnChg>
        <pc:cxnChg chg="mod">
          <ac:chgData name="Jinyin Yan" userId="7d7b1cac-fbbc-4678-8cfc-23ca66a374ce" providerId="ADAL" clId="{2710C3EF-C210-4106-997C-46551DEC9137}" dt="2025-05-13T09:39:38.780" v="915" actId="1076"/>
          <ac:cxnSpMkLst>
            <pc:docMk/>
            <pc:sldMk cId="3614696556" sldId="285"/>
            <ac:cxnSpMk id="18" creationId="{F7CAF949-CE14-C021-802E-5E931ABD39DB}"/>
          </ac:cxnSpMkLst>
        </pc:cxnChg>
        <pc:cxnChg chg="mod">
          <ac:chgData name="Jinyin Yan" userId="7d7b1cac-fbbc-4678-8cfc-23ca66a374ce" providerId="ADAL" clId="{2710C3EF-C210-4106-997C-46551DEC9137}" dt="2025-05-13T09:40:10.459" v="921" actId="14100"/>
          <ac:cxnSpMkLst>
            <pc:docMk/>
            <pc:sldMk cId="3614696556" sldId="285"/>
            <ac:cxnSpMk id="25" creationId="{FDE5C9BA-3F4A-440F-6EA1-5D229AD08C1F}"/>
          </ac:cxnSpMkLst>
        </pc:cxnChg>
        <pc:cxnChg chg="mod">
          <ac:chgData name="Jinyin Yan" userId="7d7b1cac-fbbc-4678-8cfc-23ca66a374ce" providerId="ADAL" clId="{2710C3EF-C210-4106-997C-46551DEC9137}" dt="2025-05-13T09:41:20.925" v="948" actId="1076"/>
          <ac:cxnSpMkLst>
            <pc:docMk/>
            <pc:sldMk cId="3614696556" sldId="285"/>
            <ac:cxnSpMk id="50" creationId="{74BF6AE3-CCB9-9E0B-35A3-A530650CBDD7}"/>
          </ac:cxnSpMkLst>
        </pc:cxnChg>
        <pc:cxnChg chg="mod">
          <ac:chgData name="Jinyin Yan" userId="7d7b1cac-fbbc-4678-8cfc-23ca66a374ce" providerId="ADAL" clId="{2710C3EF-C210-4106-997C-46551DEC9137}" dt="2025-05-13T09:41:09.973" v="945" actId="14100"/>
          <ac:cxnSpMkLst>
            <pc:docMk/>
            <pc:sldMk cId="3614696556" sldId="285"/>
            <ac:cxnSpMk id="51" creationId="{F5169D1F-B501-46FC-D337-8007E3DE3EF7}"/>
          </ac:cxnSpMkLst>
        </pc:cxnChg>
        <pc:cxnChg chg="mod">
          <ac:chgData name="Jinyin Yan" userId="7d7b1cac-fbbc-4678-8cfc-23ca66a374ce" providerId="ADAL" clId="{2710C3EF-C210-4106-997C-46551DEC9137}" dt="2025-05-13T09:41:26.189" v="950" actId="14100"/>
          <ac:cxnSpMkLst>
            <pc:docMk/>
            <pc:sldMk cId="3614696556" sldId="285"/>
            <ac:cxnSpMk id="54" creationId="{FA349C35-7836-9782-179C-DB3E0E2325CE}"/>
          </ac:cxnSpMkLst>
        </pc:cxnChg>
        <pc:cxnChg chg="add del">
          <ac:chgData name="Jinyin Yan" userId="7d7b1cac-fbbc-4678-8cfc-23ca66a374ce" providerId="ADAL" clId="{2710C3EF-C210-4106-997C-46551DEC9137}" dt="2025-05-13T09:42:37.167" v="965" actId="478"/>
          <ac:cxnSpMkLst>
            <pc:docMk/>
            <pc:sldMk cId="3614696556" sldId="285"/>
            <ac:cxnSpMk id="59" creationId="{895D8EA3-671E-F662-D62B-DF0006C58FE0}"/>
          </ac:cxnSpMkLst>
        </pc:cxnChg>
        <pc:cxnChg chg="mod">
          <ac:chgData name="Jinyin Yan" userId="7d7b1cac-fbbc-4678-8cfc-23ca66a374ce" providerId="ADAL" clId="{2710C3EF-C210-4106-997C-46551DEC9137}" dt="2025-05-13T09:45:08.530" v="969" actId="1076"/>
          <ac:cxnSpMkLst>
            <pc:docMk/>
            <pc:sldMk cId="3614696556" sldId="285"/>
            <ac:cxnSpMk id="62" creationId="{A30E30EE-E058-8A38-3F4D-297BBA5F0911}"/>
          </ac:cxnSpMkLst>
        </pc:cxnChg>
        <pc:cxnChg chg="mod">
          <ac:chgData name="Jinyin Yan" userId="7d7b1cac-fbbc-4678-8cfc-23ca66a374ce" providerId="ADAL" clId="{2710C3EF-C210-4106-997C-46551DEC9137}" dt="2025-05-13T09:46:31.072" v="970" actId="1076"/>
          <ac:cxnSpMkLst>
            <pc:docMk/>
            <pc:sldMk cId="3614696556" sldId="285"/>
            <ac:cxnSpMk id="63" creationId="{31178CA3-C1E1-DB99-DB41-FB6F27292BFF}"/>
          </ac:cxnSpMkLst>
        </pc:cxnChg>
        <pc:cxnChg chg="mod">
          <ac:chgData name="Jinyin Yan" userId="7d7b1cac-fbbc-4678-8cfc-23ca66a374ce" providerId="ADAL" clId="{2710C3EF-C210-4106-997C-46551DEC9137}" dt="2025-05-13T09:41:38.322" v="955" actId="14100"/>
          <ac:cxnSpMkLst>
            <pc:docMk/>
            <pc:sldMk cId="3614696556" sldId="285"/>
            <ac:cxnSpMk id="91" creationId="{39638350-82BA-A624-0E81-DF0A02A1C99A}"/>
          </ac:cxnSpMkLst>
        </pc:cxnChg>
        <pc:cxnChg chg="add mod">
          <ac:chgData name="Jinyin Yan" userId="7d7b1cac-fbbc-4678-8cfc-23ca66a374ce" providerId="ADAL" clId="{2710C3EF-C210-4106-997C-46551DEC9137}" dt="2025-05-13T09:47:48.143" v="999" actId="1076"/>
          <ac:cxnSpMkLst>
            <pc:docMk/>
            <pc:sldMk cId="3614696556" sldId="285"/>
            <ac:cxnSpMk id="108" creationId="{D63A5304-9AB5-EEA5-E5A8-877A08E248E5}"/>
          </ac:cxnSpMkLst>
        </pc:cxnChg>
        <pc:cxnChg chg="add mod">
          <ac:chgData name="Jinyin Yan" userId="7d7b1cac-fbbc-4678-8cfc-23ca66a374ce" providerId="ADAL" clId="{2710C3EF-C210-4106-997C-46551DEC9137}" dt="2025-05-13T09:59:29.953" v="1050" actId="1076"/>
          <ac:cxnSpMkLst>
            <pc:docMk/>
            <pc:sldMk cId="3614696556" sldId="285"/>
            <ac:cxnSpMk id="112" creationId="{97FEA375-8F3D-DA85-2AD9-738C689D2CBD}"/>
          </ac:cxnSpMkLst>
        </pc:cxnChg>
        <pc:cxnChg chg="add mod">
          <ac:chgData name="Jinyin Yan" userId="7d7b1cac-fbbc-4678-8cfc-23ca66a374ce" providerId="ADAL" clId="{2710C3EF-C210-4106-997C-46551DEC9137}" dt="2025-05-13T09:59:34.611" v="1051" actId="1076"/>
          <ac:cxnSpMkLst>
            <pc:docMk/>
            <pc:sldMk cId="3614696556" sldId="285"/>
            <ac:cxnSpMk id="116" creationId="{1F24E701-541A-0845-5AC2-F543349B2A14}"/>
          </ac:cxnSpMkLst>
        </pc:cxnChg>
        <pc:cxnChg chg="add mod">
          <ac:chgData name="Jinyin Yan" userId="7d7b1cac-fbbc-4678-8cfc-23ca66a374ce" providerId="ADAL" clId="{2710C3EF-C210-4106-997C-46551DEC9137}" dt="2025-05-13T09:49:40.380" v="1025" actId="693"/>
          <ac:cxnSpMkLst>
            <pc:docMk/>
            <pc:sldMk cId="3614696556" sldId="285"/>
            <ac:cxnSpMk id="119" creationId="{63DAC565-7C5E-3AB9-2549-E3D51D28BE5C}"/>
          </ac:cxnSpMkLst>
        </pc:cxnChg>
        <pc:cxnChg chg="add mod">
          <ac:chgData name="Jinyin Yan" userId="7d7b1cac-fbbc-4678-8cfc-23ca66a374ce" providerId="ADAL" clId="{2710C3EF-C210-4106-997C-46551DEC9137}" dt="2025-05-13T09:59:44.434" v="1054" actId="14100"/>
          <ac:cxnSpMkLst>
            <pc:docMk/>
            <pc:sldMk cId="3614696556" sldId="285"/>
            <ac:cxnSpMk id="123" creationId="{514A204D-4B77-56DF-507E-4BEBC10C226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4T06:58:21.769" v="1244"/>
        <pc:sldMkLst>
          <pc:docMk/>
          <pc:sldMk cId="2221885009" sldId="286"/>
        </pc:sldMkLst>
        <pc:spChg chg="mod">
          <ac:chgData name="Jinyin Yan" userId="7d7b1cac-fbbc-4678-8cfc-23ca66a374ce" providerId="ADAL" clId="{2710C3EF-C210-4106-997C-46551DEC9137}" dt="2025-05-14T06:51:41.768" v="1232" actId="1076"/>
          <ac:spMkLst>
            <pc:docMk/>
            <pc:sldMk cId="2221885009" sldId="286"/>
            <ac:spMk id="31" creationId="{27FD303E-D826-D8DD-D1A1-8B3C36B8C496}"/>
          </ac:spMkLst>
        </pc:spChg>
        <pc:spChg chg="mod">
          <ac:chgData name="Jinyin Yan" userId="7d7b1cac-fbbc-4678-8cfc-23ca66a374ce" providerId="ADAL" clId="{2710C3EF-C210-4106-997C-46551DEC9137}" dt="2025-05-14T06:52:10.652" v="1241" actId="1076"/>
          <ac:spMkLst>
            <pc:docMk/>
            <pc:sldMk cId="2221885009" sldId="286"/>
            <ac:spMk id="58" creationId="{444460BA-4525-C274-3AF3-B67A67221341}"/>
          </ac:spMkLst>
        </pc:spChg>
        <pc:spChg chg="add del">
          <ac:chgData name="Jinyin Yan" userId="7d7b1cac-fbbc-4678-8cfc-23ca66a374ce" providerId="ADAL" clId="{2710C3EF-C210-4106-997C-46551DEC9137}" dt="2025-05-14T06:51:25.581" v="1228" actId="478"/>
          <ac:spMkLst>
            <pc:docMk/>
            <pc:sldMk cId="2221885009" sldId="286"/>
            <ac:spMk id="103" creationId="{B69FCF58-53E0-8534-EF4F-328062FD7DD4}"/>
          </ac:spMkLst>
        </pc:spChg>
        <pc:spChg chg="mod">
          <ac:chgData name="Jinyin Yan" userId="7d7b1cac-fbbc-4678-8cfc-23ca66a374ce" providerId="ADAL" clId="{2710C3EF-C210-4106-997C-46551DEC9137}" dt="2025-05-14T06:50:52.496" v="1220" actId="1076"/>
          <ac:spMkLst>
            <pc:docMk/>
            <pc:sldMk cId="2221885009" sldId="286"/>
            <ac:spMk id="111" creationId="{CE85B633-576B-FC2C-2D4F-BABA730626C4}"/>
          </ac:spMkLst>
        </pc:spChg>
        <pc:spChg chg="mod">
          <ac:chgData name="Jinyin Yan" userId="7d7b1cac-fbbc-4678-8cfc-23ca66a374ce" providerId="ADAL" clId="{2710C3EF-C210-4106-997C-46551DEC9137}" dt="2025-05-14T06:51:10.031" v="1225" actId="1076"/>
          <ac:spMkLst>
            <pc:docMk/>
            <pc:sldMk cId="2221885009" sldId="286"/>
            <ac:spMk id="113" creationId="{A3F7A804-5B19-7846-5F53-52C18EE1227F}"/>
          </ac:spMkLst>
        </pc:spChg>
        <pc:spChg chg="mod">
          <ac:chgData name="Jinyin Yan" userId="7d7b1cac-fbbc-4678-8cfc-23ca66a374ce" providerId="ADAL" clId="{2710C3EF-C210-4106-997C-46551DEC9137}" dt="2025-05-14T06:51:01.660" v="1222" actId="1076"/>
          <ac:spMkLst>
            <pc:docMk/>
            <pc:sldMk cId="2221885009" sldId="286"/>
            <ac:spMk id="122" creationId="{3C2642DA-6F91-B4C0-C808-016323956DAE}"/>
          </ac:spMkLst>
        </pc:spChg>
        <pc:spChg chg="mod">
          <ac:chgData name="Jinyin Yan" userId="7d7b1cac-fbbc-4678-8cfc-23ca66a374ce" providerId="ADAL" clId="{2710C3EF-C210-4106-997C-46551DEC9137}" dt="2025-05-14T06:58:21.769" v="1244"/>
          <ac:spMkLst>
            <pc:docMk/>
            <pc:sldMk cId="2221885009" sldId="286"/>
            <ac:spMk id="125" creationId="{111B3765-AB47-9741-3496-2BB41EDC9541}"/>
          </ac:spMkLst>
        </pc:spChg>
        <pc:cxnChg chg="add mod">
          <ac:chgData name="Jinyin Yan" userId="7d7b1cac-fbbc-4678-8cfc-23ca66a374ce" providerId="ADAL" clId="{2710C3EF-C210-4106-997C-46551DEC9137}" dt="2025-05-14T06:40:32.708" v="1152" actId="1076"/>
          <ac:cxnSpMkLst>
            <pc:docMk/>
            <pc:sldMk cId="2221885009" sldId="286"/>
            <ac:cxnSpMk id="4" creationId="{04B52EDF-8BF1-558A-01A2-D0F665D13DD8}"/>
          </ac:cxnSpMkLst>
        </pc:cxnChg>
        <pc:cxnChg chg="mod">
          <ac:chgData name="Jinyin Yan" userId="7d7b1cac-fbbc-4678-8cfc-23ca66a374ce" providerId="ADAL" clId="{2710C3EF-C210-4106-997C-46551DEC9137}" dt="2025-05-14T06:31:56.666" v="1132" actId="1076"/>
          <ac:cxnSpMkLst>
            <pc:docMk/>
            <pc:sldMk cId="2221885009" sldId="286"/>
            <ac:cxnSpMk id="6" creationId="{D5D954CC-F2A7-248C-CAB7-2FBA5AFE4B89}"/>
          </ac:cxnSpMkLst>
        </pc:cxnChg>
        <pc:cxnChg chg="mod">
          <ac:chgData name="Jinyin Yan" userId="7d7b1cac-fbbc-4678-8cfc-23ca66a374ce" providerId="ADAL" clId="{2710C3EF-C210-4106-997C-46551DEC9137}" dt="2025-05-14T06:32:38.116" v="1140" actId="1076"/>
          <ac:cxnSpMkLst>
            <pc:docMk/>
            <pc:sldMk cId="2221885009" sldId="286"/>
            <ac:cxnSpMk id="12" creationId="{E5B8A1DD-31DF-EAE0-60C5-62038490BC1E}"/>
          </ac:cxnSpMkLst>
        </pc:cxnChg>
        <pc:cxnChg chg="mod">
          <ac:chgData name="Jinyin Yan" userId="7d7b1cac-fbbc-4678-8cfc-23ca66a374ce" providerId="ADAL" clId="{2710C3EF-C210-4106-997C-46551DEC9137}" dt="2025-05-14T06:32:44.072" v="1142" actId="14100"/>
          <ac:cxnSpMkLst>
            <pc:docMk/>
            <pc:sldMk cId="2221885009" sldId="286"/>
            <ac:cxnSpMk id="17" creationId="{64D32C1A-E177-F84B-46A2-AD03AC4CF527}"/>
          </ac:cxnSpMkLst>
        </pc:cxnChg>
        <pc:cxnChg chg="mod">
          <ac:chgData name="Jinyin Yan" userId="7d7b1cac-fbbc-4678-8cfc-23ca66a374ce" providerId="ADAL" clId="{2710C3EF-C210-4106-997C-46551DEC9137}" dt="2025-05-14T06:32:20.527" v="1136" actId="14100"/>
          <ac:cxnSpMkLst>
            <pc:docMk/>
            <pc:sldMk cId="2221885009" sldId="286"/>
            <ac:cxnSpMk id="18" creationId="{6DF0E500-2195-3A4A-3F84-BC236D1EEC07}"/>
          </ac:cxnSpMkLst>
        </pc:cxnChg>
        <pc:cxnChg chg="del">
          <ac:chgData name="Jinyin Yan" userId="7d7b1cac-fbbc-4678-8cfc-23ca66a374ce" providerId="ADAL" clId="{2710C3EF-C210-4106-997C-46551DEC9137}" dt="2025-05-14T06:32:41.490" v="1141" actId="478"/>
          <ac:cxnSpMkLst>
            <pc:docMk/>
            <pc:sldMk cId="2221885009" sldId="286"/>
            <ac:cxnSpMk id="25" creationId="{24204D3B-C350-28DD-77FD-25480BAD260E}"/>
          </ac:cxnSpMkLst>
        </pc:cxnChg>
        <pc:cxnChg chg="del">
          <ac:chgData name="Jinyin Yan" userId="7d7b1cac-fbbc-4678-8cfc-23ca66a374ce" providerId="ADAL" clId="{2710C3EF-C210-4106-997C-46551DEC9137}" dt="2025-05-14T06:32:47.471" v="1143" actId="478"/>
          <ac:cxnSpMkLst>
            <pc:docMk/>
            <pc:sldMk cId="2221885009" sldId="286"/>
            <ac:cxnSpMk id="27" creationId="{EDEB02DB-1DA6-C05E-9BC1-22D704F71F6D}"/>
          </ac:cxnSpMkLst>
        </pc:cxnChg>
        <pc:cxnChg chg="mod">
          <ac:chgData name="Jinyin Yan" userId="7d7b1cac-fbbc-4678-8cfc-23ca66a374ce" providerId="ADAL" clId="{2710C3EF-C210-4106-997C-46551DEC9137}" dt="2025-05-14T06:32:54.276" v="1144" actId="1076"/>
          <ac:cxnSpMkLst>
            <pc:docMk/>
            <pc:sldMk cId="2221885009" sldId="286"/>
            <ac:cxnSpMk id="30" creationId="{6D29D2E0-EDC6-4193-931C-138DCE6E360C}"/>
          </ac:cxnSpMkLst>
        </pc:cxnChg>
        <pc:cxnChg chg="mod">
          <ac:chgData name="Jinyin Yan" userId="7d7b1cac-fbbc-4678-8cfc-23ca66a374ce" providerId="ADAL" clId="{2710C3EF-C210-4106-997C-46551DEC9137}" dt="2025-05-14T06:37:06.774" v="1145" actId="1076"/>
          <ac:cxnSpMkLst>
            <pc:docMk/>
            <pc:sldMk cId="2221885009" sldId="286"/>
            <ac:cxnSpMk id="48" creationId="{687B812D-A15F-C7F2-7C79-F533B83A2B0B}"/>
          </ac:cxnSpMkLst>
        </pc:cxnChg>
        <pc:cxnChg chg="mod">
          <ac:chgData name="Jinyin Yan" userId="7d7b1cac-fbbc-4678-8cfc-23ca66a374ce" providerId="ADAL" clId="{2710C3EF-C210-4106-997C-46551DEC9137}" dt="2025-05-14T06:37:23.210" v="1148" actId="1076"/>
          <ac:cxnSpMkLst>
            <pc:docMk/>
            <pc:sldMk cId="2221885009" sldId="286"/>
            <ac:cxnSpMk id="50" creationId="{0D388E4A-AC86-2A67-6634-2328B26E84CE}"/>
          </ac:cxnSpMkLst>
        </pc:cxnChg>
        <pc:cxnChg chg="mod">
          <ac:chgData name="Jinyin Yan" userId="7d7b1cac-fbbc-4678-8cfc-23ca66a374ce" providerId="ADAL" clId="{2710C3EF-C210-4106-997C-46551DEC9137}" dt="2025-05-14T06:37:31.491" v="1150" actId="14100"/>
          <ac:cxnSpMkLst>
            <pc:docMk/>
            <pc:sldMk cId="2221885009" sldId="286"/>
            <ac:cxnSpMk id="51" creationId="{CC78A36D-FFF5-4A0B-897E-09B778882C34}"/>
          </ac:cxnSpMkLst>
        </pc:cxnChg>
        <pc:cxnChg chg="mod">
          <ac:chgData name="Jinyin Yan" userId="7d7b1cac-fbbc-4678-8cfc-23ca66a374ce" providerId="ADAL" clId="{2710C3EF-C210-4106-997C-46551DEC9137}" dt="2025-05-14T06:37:27.154" v="1149" actId="14100"/>
          <ac:cxnSpMkLst>
            <pc:docMk/>
            <pc:sldMk cId="2221885009" sldId="286"/>
            <ac:cxnSpMk id="54" creationId="{9375B239-EF6F-D486-B1CD-FB616A6756B8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1" creationId="{B5D71795-EA70-2789-47BE-A9BE8D2154C9}"/>
          </ac:cxnSpMkLst>
        </pc:cxnChg>
        <pc:cxnChg chg="del mod">
          <ac:chgData name="Jinyin Yan" userId="7d7b1cac-fbbc-4678-8cfc-23ca66a374ce" providerId="ADAL" clId="{2710C3EF-C210-4106-997C-46551DEC9137}" dt="2025-05-14T06:51:14.872" v="1226" actId="478"/>
          <ac:cxnSpMkLst>
            <pc:docMk/>
            <pc:sldMk cId="2221885009" sldId="286"/>
            <ac:cxnSpMk id="62" creationId="{819A0271-F2D6-BE85-CCF7-6ED0C475723E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3" creationId="{0B05F7F6-9796-0AE4-4E1A-A1FA7F9888C8}"/>
          </ac:cxnSpMkLst>
        </pc:cxnChg>
        <pc:cxnChg chg="mod">
          <ac:chgData name="Jinyin Yan" userId="7d7b1cac-fbbc-4678-8cfc-23ca66a374ce" providerId="ADAL" clId="{2710C3EF-C210-4106-997C-46551DEC9137}" dt="2025-05-14T06:41:24.406" v="1172" actId="1076"/>
          <ac:cxnSpMkLst>
            <pc:docMk/>
            <pc:sldMk cId="2221885009" sldId="286"/>
            <ac:cxnSpMk id="69" creationId="{F969BBD7-2AA6-D8EE-3E1A-EB81E24B7CB3}"/>
          </ac:cxnSpMkLst>
        </pc:cxnChg>
        <pc:cxnChg chg="mod">
          <ac:chgData name="Jinyin Yan" userId="7d7b1cac-fbbc-4678-8cfc-23ca66a374ce" providerId="ADAL" clId="{2710C3EF-C210-4106-997C-46551DEC9137}" dt="2025-05-14T06:37:35.622" v="1151" actId="1076"/>
          <ac:cxnSpMkLst>
            <pc:docMk/>
            <pc:sldMk cId="2221885009" sldId="286"/>
            <ac:cxnSpMk id="91" creationId="{3AD8CC3D-BB44-5C22-4807-CF40E759A04C}"/>
          </ac:cxnSpMkLst>
        </pc:cxnChg>
        <pc:cxnChg chg="mod">
          <ac:chgData name="Jinyin Yan" userId="7d7b1cac-fbbc-4678-8cfc-23ca66a374ce" providerId="ADAL" clId="{2710C3EF-C210-4106-997C-46551DEC9137}" dt="2025-05-14T06:51:04.652" v="1223" actId="1076"/>
          <ac:cxnSpMkLst>
            <pc:docMk/>
            <pc:sldMk cId="2221885009" sldId="286"/>
            <ac:cxnSpMk id="108" creationId="{C2916EFC-5EAD-83AF-26EF-5933EC052A9F}"/>
          </ac:cxnSpMkLst>
        </pc:cxnChg>
        <pc:cxnChg chg="mod">
          <ac:chgData name="Jinyin Yan" userId="7d7b1cac-fbbc-4678-8cfc-23ca66a374ce" providerId="ADAL" clId="{2710C3EF-C210-4106-997C-46551DEC9137}" dt="2025-05-14T06:51:07.346" v="1224" actId="14100"/>
          <ac:cxnSpMkLst>
            <pc:docMk/>
            <pc:sldMk cId="2221885009" sldId="286"/>
            <ac:cxnSpMk id="112" creationId="{8F386620-1E54-5230-582B-8098736B5DFD}"/>
          </ac:cxnSpMkLst>
        </pc:cxnChg>
        <pc:cxnChg chg="mod">
          <ac:chgData name="Jinyin Yan" userId="7d7b1cac-fbbc-4678-8cfc-23ca66a374ce" providerId="ADAL" clId="{2710C3EF-C210-4106-997C-46551DEC9137}" dt="2025-05-14T06:50:55.788" v="1221" actId="14100"/>
          <ac:cxnSpMkLst>
            <pc:docMk/>
            <pc:sldMk cId="2221885009" sldId="286"/>
            <ac:cxnSpMk id="116" creationId="{CC760AF3-97D9-0802-0F99-57E5CF552EE1}"/>
          </ac:cxnSpMkLst>
        </pc:cxnChg>
        <pc:cxnChg chg="mod">
          <ac:chgData name="Jinyin Yan" userId="7d7b1cac-fbbc-4678-8cfc-23ca66a374ce" providerId="ADAL" clId="{2710C3EF-C210-4106-997C-46551DEC9137}" dt="2025-05-14T06:51:45.782" v="1233" actId="14100"/>
          <ac:cxnSpMkLst>
            <pc:docMk/>
            <pc:sldMk cId="2221885009" sldId="286"/>
            <ac:cxnSpMk id="119" creationId="{0055630E-A37D-8C37-2F66-64449CC76672}"/>
          </ac:cxnSpMkLst>
        </pc:cxnChg>
        <pc:cxnChg chg="mod">
          <ac:chgData name="Jinyin Yan" userId="7d7b1cac-fbbc-4678-8cfc-23ca66a374ce" providerId="ADAL" clId="{2710C3EF-C210-4106-997C-46551DEC9137}" dt="2025-05-14T06:48:51.679" v="1194" actId="14100"/>
          <ac:cxnSpMkLst>
            <pc:docMk/>
            <pc:sldMk cId="2221885009" sldId="286"/>
            <ac:cxnSpMk id="123" creationId="{E66FE103-AB53-30AA-D750-2538D17C8A4F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6:33:37.098" v="1374" actId="20577"/>
        <pc:sldMkLst>
          <pc:docMk/>
          <pc:sldMk cId="1033817520" sldId="287"/>
        </pc:sldMkLst>
        <pc:spChg chg="add mod">
          <ac:chgData name="Jinyin Yan" userId="7d7b1cac-fbbc-4678-8cfc-23ca66a374ce" providerId="ADAL" clId="{2710C3EF-C210-4106-997C-46551DEC9137}" dt="2025-05-15T05:44:16.424" v="1308" actId="1076"/>
          <ac:spMkLst>
            <pc:docMk/>
            <pc:sldMk cId="1033817520" sldId="287"/>
            <ac:spMk id="2" creationId="{546EF28E-6891-7B1B-F147-0B33319FDABF}"/>
          </ac:spMkLst>
        </pc:spChg>
        <pc:spChg chg="del mod">
          <ac:chgData name="Jinyin Yan" userId="7d7b1cac-fbbc-4678-8cfc-23ca66a374ce" providerId="ADAL" clId="{2710C3EF-C210-4106-997C-46551DEC9137}" dt="2025-05-15T05:23:41.156" v="1254" actId="478"/>
          <ac:spMkLst>
            <pc:docMk/>
            <pc:sldMk cId="1033817520" sldId="287"/>
            <ac:spMk id="24" creationId="{4D631F29-F057-C161-E558-8FD1722E8592}"/>
          </ac:spMkLst>
        </pc:spChg>
        <pc:spChg chg="del">
          <ac:chgData name="Jinyin Yan" userId="7d7b1cac-fbbc-4678-8cfc-23ca66a374ce" providerId="ADAL" clId="{2710C3EF-C210-4106-997C-46551DEC9137}" dt="2025-05-15T05:23:08.894" v="1248" actId="478"/>
          <ac:spMkLst>
            <pc:docMk/>
            <pc:sldMk cId="1033817520" sldId="287"/>
            <ac:spMk id="25" creationId="{E1691025-BE69-803A-172C-4370711411BF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42" creationId="{A83089A2-6B2C-946C-93DD-58AFB6D3D50D}"/>
          </ac:spMkLst>
        </pc:spChg>
        <pc:spChg chg="del mod">
          <ac:chgData name="Jinyin Yan" userId="7d7b1cac-fbbc-4678-8cfc-23ca66a374ce" providerId="ADAL" clId="{2710C3EF-C210-4106-997C-46551DEC9137}" dt="2025-05-15T05:25:47.433" v="1276" actId="478"/>
          <ac:spMkLst>
            <pc:docMk/>
            <pc:sldMk cId="1033817520" sldId="287"/>
            <ac:spMk id="43" creationId="{9592CC98-0D5E-B957-F91B-51D3287D710C}"/>
          </ac:spMkLst>
        </pc:spChg>
        <pc:spChg chg="del">
          <ac:chgData name="Jinyin Yan" userId="7d7b1cac-fbbc-4678-8cfc-23ca66a374ce" providerId="ADAL" clId="{2710C3EF-C210-4106-997C-46551DEC9137}" dt="2025-05-15T05:23:11.213" v="1250" actId="478"/>
          <ac:spMkLst>
            <pc:docMk/>
            <pc:sldMk cId="1033817520" sldId="287"/>
            <ac:spMk id="44" creationId="{952A467E-99A1-6C13-5307-B17E8B39C602}"/>
          </ac:spMkLst>
        </pc:spChg>
        <pc:spChg chg="del mod">
          <ac:chgData name="Jinyin Yan" userId="7d7b1cac-fbbc-4678-8cfc-23ca66a374ce" providerId="ADAL" clId="{2710C3EF-C210-4106-997C-46551DEC9137}" dt="2025-05-15T05:25:43.815" v="1274" actId="478"/>
          <ac:spMkLst>
            <pc:docMk/>
            <pc:sldMk cId="1033817520" sldId="287"/>
            <ac:spMk id="45" creationId="{BBB18E11-05CE-8563-F1FE-2430F475FCA5}"/>
          </ac:spMkLst>
        </pc:spChg>
        <pc:spChg chg="del mod">
          <ac:chgData name="Jinyin Yan" userId="7d7b1cac-fbbc-4678-8cfc-23ca66a374ce" providerId="ADAL" clId="{2710C3EF-C210-4106-997C-46551DEC9137}" dt="2025-05-15T05:25:45.301" v="1275" actId="478"/>
          <ac:spMkLst>
            <pc:docMk/>
            <pc:sldMk cId="1033817520" sldId="287"/>
            <ac:spMk id="60" creationId="{83BC8FE9-78D5-6039-C4F8-EA0162C374B9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61" creationId="{097FB23D-BA70-C943-E5F9-0C64C32ED12F}"/>
          </ac:spMkLst>
        </pc:spChg>
        <pc:spChg chg="add mod">
          <ac:chgData name="Jinyin Yan" userId="7d7b1cac-fbbc-4678-8cfc-23ca66a374ce" providerId="ADAL" clId="{2710C3EF-C210-4106-997C-46551DEC9137}" dt="2025-05-15T05:45:58.181" v="1343" actId="1076"/>
          <ac:spMkLst>
            <pc:docMk/>
            <pc:sldMk cId="1033817520" sldId="287"/>
            <ac:spMk id="69" creationId="{2EE12F5C-D0EB-7690-BBE0-D979A35C2312}"/>
          </ac:spMkLst>
        </pc:spChg>
        <pc:spChg chg="add mod">
          <ac:chgData name="Jinyin Yan" userId="7d7b1cac-fbbc-4678-8cfc-23ca66a374ce" providerId="ADAL" clId="{2710C3EF-C210-4106-997C-46551DEC9137}" dt="2025-05-15T05:45:29.166" v="1331" actId="1076"/>
          <ac:spMkLst>
            <pc:docMk/>
            <pc:sldMk cId="1033817520" sldId="287"/>
            <ac:spMk id="70" creationId="{945416FB-3078-8BDB-35C0-6CE6C80D0CBB}"/>
          </ac:spMkLst>
        </pc:spChg>
        <pc:spChg chg="add mod">
          <ac:chgData name="Jinyin Yan" userId="7d7b1cac-fbbc-4678-8cfc-23ca66a374ce" providerId="ADAL" clId="{2710C3EF-C210-4106-997C-46551DEC9137}" dt="2025-05-15T05:45:12.509" v="1323" actId="1076"/>
          <ac:spMkLst>
            <pc:docMk/>
            <pc:sldMk cId="1033817520" sldId="287"/>
            <ac:spMk id="71" creationId="{4DFCC20A-E7E6-BDFD-03C9-6FDF899CED35}"/>
          </ac:spMkLst>
        </pc:spChg>
        <pc:spChg chg="add mod">
          <ac:chgData name="Jinyin Yan" userId="7d7b1cac-fbbc-4678-8cfc-23ca66a374ce" providerId="ADAL" clId="{2710C3EF-C210-4106-997C-46551DEC9137}" dt="2025-05-15T05:45:38.502" v="1336" actId="1076"/>
          <ac:spMkLst>
            <pc:docMk/>
            <pc:sldMk cId="1033817520" sldId="287"/>
            <ac:spMk id="108" creationId="{8DF9E0FA-4578-3FE9-2397-719038586BD7}"/>
          </ac:spMkLst>
        </pc:spChg>
        <pc:spChg chg="add mod">
          <ac:chgData name="Jinyin Yan" userId="7d7b1cac-fbbc-4678-8cfc-23ca66a374ce" providerId="ADAL" clId="{2710C3EF-C210-4106-997C-46551DEC9137}" dt="2025-05-15T05:45:47.473" v="1339" actId="1076"/>
          <ac:spMkLst>
            <pc:docMk/>
            <pc:sldMk cId="1033817520" sldId="287"/>
            <ac:spMk id="110" creationId="{7032A019-27B5-ABBC-16A9-3819BF548FAB}"/>
          </ac:spMkLst>
        </pc:spChg>
        <pc:spChg chg="add mod">
          <ac:chgData name="Jinyin Yan" userId="7d7b1cac-fbbc-4678-8cfc-23ca66a374ce" providerId="ADAL" clId="{2710C3EF-C210-4106-997C-46551DEC9137}" dt="2025-05-15T06:33:15.966" v="1365" actId="208"/>
          <ac:spMkLst>
            <pc:docMk/>
            <pc:sldMk cId="1033817520" sldId="287"/>
            <ac:spMk id="147" creationId="{F39C61DA-7F14-8530-29A8-16EA9C4B7D3C}"/>
          </ac:spMkLst>
        </pc:spChg>
        <pc:spChg chg="add mod">
          <ac:chgData name="Jinyin Yan" userId="7d7b1cac-fbbc-4678-8cfc-23ca66a374ce" providerId="ADAL" clId="{2710C3EF-C210-4106-997C-46551DEC9137}" dt="2025-05-15T06:33:37.098" v="1374" actId="20577"/>
          <ac:spMkLst>
            <pc:docMk/>
            <pc:sldMk cId="1033817520" sldId="287"/>
            <ac:spMk id="150" creationId="{A3F1FDFF-E158-5F4B-E171-28AC0AC52096}"/>
          </ac:spMkLst>
        </pc:spChg>
        <pc:spChg chg="del">
          <ac:chgData name="Jinyin Yan" userId="7d7b1cac-fbbc-4678-8cfc-23ca66a374ce" providerId="ADAL" clId="{2710C3EF-C210-4106-997C-46551DEC9137}" dt="2025-05-15T05:22:58.680" v="1246" actId="478"/>
          <ac:spMkLst>
            <pc:docMk/>
            <pc:sldMk cId="1033817520" sldId="287"/>
            <ac:spMk id="153" creationId="{D2B9DEC9-DA0C-361A-3D6C-6C7241EB9AEA}"/>
          </ac:spMkLst>
        </pc:spChg>
        <pc:spChg chg="del">
          <ac:chgData name="Jinyin Yan" userId="7d7b1cac-fbbc-4678-8cfc-23ca66a374ce" providerId="ADAL" clId="{2710C3EF-C210-4106-997C-46551DEC9137}" dt="2025-05-15T05:22:58.680" v="1246" actId="478"/>
          <ac:spMkLst>
            <pc:docMk/>
            <pc:sldMk cId="1033817520" sldId="287"/>
            <ac:spMk id="154" creationId="{FDF9A06F-0A95-FC49-7A81-078EF99D6358}"/>
          </ac:spMkLst>
        </pc:spChg>
        <pc:spChg chg="del">
          <ac:chgData name="Jinyin Yan" userId="7d7b1cac-fbbc-4678-8cfc-23ca66a374ce" providerId="ADAL" clId="{2710C3EF-C210-4106-997C-46551DEC9137}" dt="2025-05-15T05:22:58.680" v="1246" actId="478"/>
          <ac:spMkLst>
            <pc:docMk/>
            <pc:sldMk cId="1033817520" sldId="287"/>
            <ac:spMk id="155" creationId="{9E8A97D8-C6A8-3C52-ECCA-C82FF5B0D136}"/>
          </ac:spMkLst>
        </pc:s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" creationId="{CD07D1DF-1552-EC82-D38A-0178D4E4782B}"/>
          </ac:grpSpMkLst>
        </pc:grpChg>
        <pc:grpChg chg="del">
          <ac:chgData name="Jinyin Yan" userId="7d7b1cac-fbbc-4678-8cfc-23ca66a374ce" providerId="ADAL" clId="{2710C3EF-C210-4106-997C-46551DEC9137}" dt="2025-05-15T05:23:07.349" v="1247" actId="478"/>
          <ac:grpSpMkLst>
            <pc:docMk/>
            <pc:sldMk cId="1033817520" sldId="287"/>
            <ac:grpSpMk id="13" creationId="{12E7758C-2C6F-9332-DC5E-63D5A4F216C1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26" creationId="{65844DF1-95B3-B328-8896-886185403376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6" creationId="{A3124610-5042-F0B8-AA4C-94BFA8F1C584}"/>
          </ac:grpSpMkLst>
        </pc:grpChg>
        <pc:cxnChg chg="mod">
          <ac:chgData name="Jinyin Yan" userId="7d7b1cac-fbbc-4678-8cfc-23ca66a374ce" providerId="ADAL" clId="{2710C3EF-C210-4106-997C-46551DEC9137}" dt="2025-05-15T05:44:28.986" v="1312" actId="14100"/>
          <ac:cxnSpMkLst>
            <pc:docMk/>
            <pc:sldMk cId="1033817520" sldId="287"/>
            <ac:cxnSpMk id="10" creationId="{2D1F9050-E98F-441E-9CDC-32058F824698}"/>
          </ac:cxnSpMkLst>
        </pc:cxnChg>
        <pc:cxnChg chg="del mod">
          <ac:chgData name="Jinyin Yan" userId="7d7b1cac-fbbc-4678-8cfc-23ca66a374ce" providerId="ADAL" clId="{2710C3EF-C210-4106-997C-46551DEC9137}" dt="2025-05-15T05:25:01.313" v="1267" actId="478"/>
          <ac:cxnSpMkLst>
            <pc:docMk/>
            <pc:sldMk cId="1033817520" sldId="287"/>
            <ac:cxnSpMk id="11" creationId="{AA75A910-3ED6-992E-4A3D-DBFECA62BE2C}"/>
          </ac:cxnSpMkLst>
        </pc:cxnChg>
        <pc:cxnChg chg="mod">
          <ac:chgData name="Jinyin Yan" userId="7d7b1cac-fbbc-4678-8cfc-23ca66a374ce" providerId="ADAL" clId="{2710C3EF-C210-4106-997C-46551DEC9137}" dt="2025-05-15T05:25:16.211" v="1268" actId="14100"/>
          <ac:cxnSpMkLst>
            <pc:docMk/>
            <pc:sldMk cId="1033817520" sldId="287"/>
            <ac:cxnSpMk id="12" creationId="{D8182EA1-1822-4FA5-8AA4-37F8A1A89FDE}"/>
          </ac:cxnSpMkLst>
        </pc:cxnChg>
        <pc:cxnChg chg="del">
          <ac:chgData name="Jinyin Yan" userId="7d7b1cac-fbbc-4678-8cfc-23ca66a374ce" providerId="ADAL" clId="{2710C3EF-C210-4106-997C-46551DEC9137}" dt="2025-05-15T05:23:10.027" v="1249" actId="478"/>
          <ac:cxnSpMkLst>
            <pc:docMk/>
            <pc:sldMk cId="1033817520" sldId="287"/>
            <ac:cxnSpMk id="23" creationId="{A5482352-F7B9-A308-06AC-178F6E50AE3F}"/>
          </ac:cxnSpMkLst>
        </pc:cxnChg>
        <pc:cxnChg chg="mod">
          <ac:chgData name="Jinyin Yan" userId="7d7b1cac-fbbc-4678-8cfc-23ca66a374ce" providerId="ADAL" clId="{2710C3EF-C210-4106-997C-46551DEC9137}" dt="2025-05-15T05:44:57.523" v="1320" actId="14100"/>
          <ac:cxnSpMkLst>
            <pc:docMk/>
            <pc:sldMk cId="1033817520" sldId="287"/>
            <ac:cxnSpMk id="36" creationId="{6784718C-FE06-4FEB-9A2C-BC47E00FDDC0}"/>
          </ac:cxnSpMkLst>
        </pc:cxnChg>
        <pc:cxnChg chg="mod">
          <ac:chgData name="Jinyin Yan" userId="7d7b1cac-fbbc-4678-8cfc-23ca66a374ce" providerId="ADAL" clId="{2710C3EF-C210-4106-997C-46551DEC9137}" dt="2025-05-15T05:45:07.002" v="1322" actId="14100"/>
          <ac:cxnSpMkLst>
            <pc:docMk/>
            <pc:sldMk cId="1033817520" sldId="287"/>
            <ac:cxnSpMk id="37" creationId="{8447F790-7684-5E68-7CE2-C8A7B7216D2A}"/>
          </ac:cxnSpMkLst>
        </pc:cxnChg>
        <pc:cxnChg chg="mod">
          <ac:chgData name="Jinyin Yan" userId="7d7b1cac-fbbc-4678-8cfc-23ca66a374ce" providerId="ADAL" clId="{2710C3EF-C210-4106-997C-46551DEC9137}" dt="2025-05-15T05:44:51.591" v="1318" actId="1076"/>
          <ac:cxnSpMkLst>
            <pc:docMk/>
            <pc:sldMk cId="1033817520" sldId="287"/>
            <ac:cxnSpMk id="38" creationId="{F2A1A2DF-27D1-BCCC-6A73-31842A6F3A73}"/>
          </ac:cxnSpMkLst>
        </pc:cxnChg>
        <pc:cxnChg chg="mod">
          <ac:chgData name="Jinyin Yan" userId="7d7b1cac-fbbc-4678-8cfc-23ca66a374ce" providerId="ADAL" clId="{2710C3EF-C210-4106-997C-46551DEC9137}" dt="2025-05-15T05:44:42.365" v="1315" actId="14100"/>
          <ac:cxnSpMkLst>
            <pc:docMk/>
            <pc:sldMk cId="1033817520" sldId="287"/>
            <ac:cxnSpMk id="57" creationId="{658095D7-5A00-A2E9-A23C-2C6ADC9F1D86}"/>
          </ac:cxnSpMkLst>
        </pc:cxnChg>
        <pc:cxnChg chg="add mod">
          <ac:chgData name="Jinyin Yan" userId="7d7b1cac-fbbc-4678-8cfc-23ca66a374ce" providerId="ADAL" clId="{2710C3EF-C210-4106-997C-46551DEC9137}" dt="2025-05-15T05:25:55.016" v="1277" actId="1076"/>
          <ac:cxnSpMkLst>
            <pc:docMk/>
            <pc:sldMk cId="1033817520" sldId="287"/>
            <ac:cxnSpMk id="66" creationId="{B50BD2C9-15B3-316B-85FD-53683A2FE1D8}"/>
          </ac:cxnSpMkLst>
        </pc:cxnChg>
        <pc:cxnChg chg="add mod">
          <ac:chgData name="Jinyin Yan" userId="7d7b1cac-fbbc-4678-8cfc-23ca66a374ce" providerId="ADAL" clId="{2710C3EF-C210-4106-997C-46551DEC9137}" dt="2025-05-15T05:45:55.160" v="1342" actId="1076"/>
          <ac:cxnSpMkLst>
            <pc:docMk/>
            <pc:sldMk cId="1033817520" sldId="287"/>
            <ac:cxnSpMk id="67" creationId="{03175578-9417-C3A5-C64C-439634381D9F}"/>
          </ac:cxnSpMkLst>
        </pc:cxnChg>
        <pc:cxnChg chg="del">
          <ac:chgData name="Jinyin Yan" userId="7d7b1cac-fbbc-4678-8cfc-23ca66a374ce" providerId="ADAL" clId="{2710C3EF-C210-4106-997C-46551DEC9137}" dt="2025-05-15T05:22:58.680" v="1246" actId="478"/>
          <ac:cxnSpMkLst>
            <pc:docMk/>
            <pc:sldMk cId="1033817520" sldId="287"/>
            <ac:cxnSpMk id="77" creationId="{FAE6999F-05A1-8BFE-691D-E50A5DE67026}"/>
          </ac:cxnSpMkLst>
        </pc:cxnChg>
        <pc:cxnChg chg="del">
          <ac:chgData name="Jinyin Yan" userId="7d7b1cac-fbbc-4678-8cfc-23ca66a374ce" providerId="ADAL" clId="{2710C3EF-C210-4106-997C-46551DEC9137}" dt="2025-05-15T05:22:58.680" v="1246" actId="478"/>
          <ac:cxnSpMkLst>
            <pc:docMk/>
            <pc:sldMk cId="1033817520" sldId="287"/>
            <ac:cxnSpMk id="78" creationId="{D8C5A526-E383-644F-AE14-0F7F899BD15B}"/>
          </ac:cxnSpMkLst>
        </pc:cxnChg>
        <pc:cxnChg chg="del">
          <ac:chgData name="Jinyin Yan" userId="7d7b1cac-fbbc-4678-8cfc-23ca66a374ce" providerId="ADAL" clId="{2710C3EF-C210-4106-997C-46551DEC9137}" dt="2025-05-15T05:22:58.680" v="1246" actId="478"/>
          <ac:cxnSpMkLst>
            <pc:docMk/>
            <pc:sldMk cId="1033817520" sldId="287"/>
            <ac:cxnSpMk id="92" creationId="{57CFB8E6-1EB0-942F-3D63-52C7ACCFAEB9}"/>
          </ac:cxnSpMkLst>
        </pc:cxnChg>
        <pc:cxnChg chg="add mod">
          <ac:chgData name="Jinyin Yan" userId="7d7b1cac-fbbc-4678-8cfc-23ca66a374ce" providerId="ADAL" clId="{2710C3EF-C210-4106-997C-46551DEC9137}" dt="2025-05-15T06:32:54.332" v="1359" actId="13822"/>
          <ac:cxnSpMkLst>
            <pc:docMk/>
            <pc:sldMk cId="1033817520" sldId="287"/>
            <ac:cxnSpMk id="112" creationId="{7268409D-0E41-B93E-F8E9-F432B173D737}"/>
          </ac:cxnSpMkLst>
        </pc:cxnChg>
        <pc:cxnChg chg="del">
          <ac:chgData name="Jinyin Yan" userId="7d7b1cac-fbbc-4678-8cfc-23ca66a374ce" providerId="ADAL" clId="{2710C3EF-C210-4106-997C-46551DEC9137}" dt="2025-05-15T05:22:58.680" v="1246" actId="478"/>
          <ac:cxnSpMkLst>
            <pc:docMk/>
            <pc:sldMk cId="1033817520" sldId="287"/>
            <ac:cxnSpMk id="120" creationId="{37285117-DCFE-7BC7-B5D1-DCCDE596182D}"/>
          </ac:cxnSpMkLst>
        </pc:cxnChg>
        <pc:cxnChg chg="del">
          <ac:chgData name="Jinyin Yan" userId="7d7b1cac-fbbc-4678-8cfc-23ca66a374ce" providerId="ADAL" clId="{2710C3EF-C210-4106-997C-46551DEC9137}" dt="2025-05-15T05:22:58.680" v="1246" actId="478"/>
          <ac:cxnSpMkLst>
            <pc:docMk/>
            <pc:sldMk cId="1033817520" sldId="287"/>
            <ac:cxnSpMk id="130" creationId="{2D1A20F2-C4F5-641A-B2B6-892187E14971}"/>
          </ac:cxnSpMkLst>
        </pc:cxnChg>
        <pc:cxnChg chg="del">
          <ac:chgData name="Jinyin Yan" userId="7d7b1cac-fbbc-4678-8cfc-23ca66a374ce" providerId="ADAL" clId="{2710C3EF-C210-4106-997C-46551DEC9137}" dt="2025-05-15T05:22:58.680" v="1246" actId="478"/>
          <ac:cxnSpMkLst>
            <pc:docMk/>
            <pc:sldMk cId="1033817520" sldId="287"/>
            <ac:cxnSpMk id="133" creationId="{14D90EB5-0D34-7FF0-4ED5-E59B64E6BD1A}"/>
          </ac:cxnSpMkLst>
        </pc:cxnChg>
        <pc:cxnChg chg="del">
          <ac:chgData name="Jinyin Yan" userId="7d7b1cac-fbbc-4678-8cfc-23ca66a374ce" providerId="ADAL" clId="{2710C3EF-C210-4106-997C-46551DEC9137}" dt="2025-05-15T05:22:58.680" v="1246" actId="478"/>
          <ac:cxnSpMkLst>
            <pc:docMk/>
            <pc:sldMk cId="1033817520" sldId="287"/>
            <ac:cxnSpMk id="141" creationId="{28BBF8AC-5C9C-7AB1-696A-347D19A78297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8:59:07.126" v="1539" actId="1076"/>
        <pc:sldMkLst>
          <pc:docMk/>
          <pc:sldMk cId="2549822389" sldId="288"/>
        </pc:sldMkLst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2" creationId="{85247504-4DE3-7CC5-82CA-5614907F8644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1" creationId="{0CC87A6F-301A-1253-52CD-E8AA57B997B0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3" creationId="{59A5A1AE-F044-7C33-DB87-D7D2B9973502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5" creationId="{3E0606E7-69F4-1F5F-FE7C-E4DE9CE571EA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39" creationId="{931C4803-A408-A45A-4182-CE56322E15B5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40" creationId="{A9CBCB89-6D2D-677C-711F-FADDD5CEEE26}"/>
          </ac:spMkLst>
        </pc:spChg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42" creationId="{0CD20D73-AA1B-C5CC-A5C6-46396823F216}"/>
          </ac:spMkLst>
        </pc:spChg>
        <pc:spChg chg="add del mod">
          <ac:chgData name="Jinyin Yan" userId="7d7b1cac-fbbc-4678-8cfc-23ca66a374ce" providerId="ADAL" clId="{2710C3EF-C210-4106-997C-46551DEC9137}" dt="2025-05-15T08:00:46.350" v="1380" actId="478"/>
          <ac:spMkLst>
            <pc:docMk/>
            <pc:sldMk cId="2549822389" sldId="288"/>
            <ac:spMk id="45" creationId="{C60F6972-C5C0-83DA-B78F-A88D452AB133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56" creationId="{DE899EA3-7A66-BFC8-B80F-8DFA3DEB4916}"/>
          </ac:spMkLst>
        </pc:spChg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61" creationId="{01EAE5D8-E2FA-5D21-6519-8A8926CD6870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4" creationId="{F0ECCF70-ED02-F547-9635-74B790303F3D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8" creationId="{2906F752-F48D-5B5A-F8D0-C74153576124}"/>
          </ac:spMkLst>
        </pc:spChg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69" creationId="{6170EE34-A86F-779D-1CEC-ADE54BE37FFA}"/>
          </ac:spMkLst>
        </pc:spChg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70" creationId="{5B988EB2-B892-1744-B04A-9E4D240A507C}"/>
          </ac:spMkLst>
        </pc:spChg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71" creationId="{FE43145C-F580-B404-8035-8526F91FA483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73" creationId="{3E8844C0-328C-7EE5-8F56-EB9E48C27124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79" creationId="{B1ADC116-B228-E9B6-AAB3-E4B3188586BA}"/>
          </ac:spMkLst>
        </pc:spChg>
        <pc:spChg chg="mod">
          <ac:chgData name="Jinyin Yan" userId="7d7b1cac-fbbc-4678-8cfc-23ca66a374ce" providerId="ADAL" clId="{2710C3EF-C210-4106-997C-46551DEC9137}" dt="2025-05-15T08:07:29.090" v="1392" actId="1076"/>
          <ac:spMkLst>
            <pc:docMk/>
            <pc:sldMk cId="2549822389" sldId="288"/>
            <ac:spMk id="80" creationId="{1D786722-061E-1FDD-9C14-C6B2E63DE1A5}"/>
          </ac:spMkLst>
        </pc:spChg>
        <pc:spChg chg="del">
          <ac:chgData name="Jinyin Yan" userId="7d7b1cac-fbbc-4678-8cfc-23ca66a374ce" providerId="ADAL" clId="{2710C3EF-C210-4106-997C-46551DEC9137}" dt="2025-05-15T08:16:04.598" v="1397" actId="478"/>
          <ac:spMkLst>
            <pc:docMk/>
            <pc:sldMk cId="2549822389" sldId="288"/>
            <ac:spMk id="81" creationId="{2369D86E-FAA6-6D8F-5981-6E004562898A}"/>
          </ac:spMkLst>
        </pc:spChg>
        <pc:spChg chg="add del mod">
          <ac:chgData name="Jinyin Yan" userId="7d7b1cac-fbbc-4678-8cfc-23ca66a374ce" providerId="ADAL" clId="{2710C3EF-C210-4106-997C-46551DEC9137}" dt="2025-05-15T08:46:30.046" v="1491" actId="478"/>
          <ac:spMkLst>
            <pc:docMk/>
            <pc:sldMk cId="2549822389" sldId="288"/>
            <ac:spMk id="82" creationId="{295536EC-CEFB-45D9-189B-3872ADDF2812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83" creationId="{2C278CB5-FD92-05AE-7987-184481EA7730}"/>
          </ac:spMkLst>
        </pc:spChg>
        <pc:spChg chg="add mod">
          <ac:chgData name="Jinyin Yan" userId="7d7b1cac-fbbc-4678-8cfc-23ca66a374ce" providerId="ADAL" clId="{2710C3EF-C210-4106-997C-46551DEC9137}" dt="2025-05-15T08:16:01.633" v="1395" actId="1076"/>
          <ac:spMkLst>
            <pc:docMk/>
            <pc:sldMk cId="2549822389" sldId="288"/>
            <ac:spMk id="84" creationId="{43FAB1C8-96F6-6661-2AE9-AB8C4C46A0BF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6" creationId="{81751DEF-20CD-D60E-70A3-5A1D97C6A314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7" creationId="{F14CD5DB-5934-10EA-9135-CAF547B09EED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1" creationId="{833F57B5-156A-39CD-5AA2-0CD875A9A389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2" creationId="{409C2296-E2CA-C3FE-D2C0-52FD9981DA9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96" creationId="{0A417DCA-F791-AC1F-E6EC-B8785A2C4D60}"/>
          </ac:spMkLst>
        </pc:spChg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108" creationId="{1A7A3195-42B4-8A40-570E-9DB6B614D3FA}"/>
          </ac:spMkLst>
        </pc:spChg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110" creationId="{9042DAB9-0C85-7EFA-1F70-27D75A2FD552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0" creationId="{4CC3ED31-912A-9506-840A-A77A3EEC317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1" creationId="{8CF4C7B7-D4BD-5A3F-9C9C-97CC6E933B65}"/>
          </ac:spMkLst>
        </pc:spChg>
        <pc:spChg chg="add mod">
          <ac:chgData name="Jinyin Yan" userId="7d7b1cac-fbbc-4678-8cfc-23ca66a374ce" providerId="ADAL" clId="{2710C3EF-C210-4106-997C-46551DEC9137}" dt="2025-05-15T08:45:56.719" v="1467" actId="20577"/>
          <ac:spMkLst>
            <pc:docMk/>
            <pc:sldMk cId="2549822389" sldId="288"/>
            <ac:spMk id="122" creationId="{BF4FB7ED-F069-E36D-6CBF-81834A94115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3" creationId="{EA787FFE-9E14-7D30-56CE-D1C167ED4358}"/>
          </ac:spMkLst>
        </pc:spChg>
        <pc:spChg chg="add mod">
          <ac:chgData name="Jinyin Yan" userId="7d7b1cac-fbbc-4678-8cfc-23ca66a374ce" providerId="ADAL" clId="{2710C3EF-C210-4106-997C-46551DEC9137}" dt="2025-05-15T08:46:18.015" v="1486" actId="20577"/>
          <ac:spMkLst>
            <pc:docMk/>
            <pc:sldMk cId="2549822389" sldId="288"/>
            <ac:spMk id="124" creationId="{5E3DF22E-C7D5-D6D0-869C-EA7123677E54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5" creationId="{CF3EF3B4-BA0C-D804-DF0E-01F6118F0124}"/>
          </ac:spMkLst>
        </pc:spChg>
        <pc:spChg chg="add mod">
          <ac:chgData name="Jinyin Yan" userId="7d7b1cac-fbbc-4678-8cfc-23ca66a374ce" providerId="ADAL" clId="{2710C3EF-C210-4106-997C-46551DEC9137}" dt="2025-05-15T08:50:06.269" v="1499" actId="693"/>
          <ac:spMkLst>
            <pc:docMk/>
            <pc:sldMk cId="2549822389" sldId="288"/>
            <ac:spMk id="131" creationId="{F59C1AFC-345D-045A-C9EF-977074D8784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2" creationId="{A86383BE-2CEA-C5E4-9F32-B1E8C6D9B83B}"/>
          </ac:spMkLst>
        </pc:spChg>
        <pc:spChg chg="add mod">
          <ac:chgData name="Jinyin Yan" userId="7d7b1cac-fbbc-4678-8cfc-23ca66a374ce" providerId="ADAL" clId="{2710C3EF-C210-4106-997C-46551DEC9137}" dt="2025-05-15T08:53:37.744" v="1504" actId="1076"/>
          <ac:spMkLst>
            <pc:docMk/>
            <pc:sldMk cId="2549822389" sldId="288"/>
            <ac:spMk id="133" creationId="{9543E85C-BC70-D05F-ACD4-5F626F134BEF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4" creationId="{91EC0C4A-264F-1C67-0DAE-FB082AEC9DBF}"/>
          </ac:spMkLst>
        </pc:spChg>
        <pc:spChg chg="add mod">
          <ac:chgData name="Jinyin Yan" userId="7d7b1cac-fbbc-4678-8cfc-23ca66a374ce" providerId="ADAL" clId="{2710C3EF-C210-4106-997C-46551DEC9137}" dt="2025-05-15T08:58:58.074" v="1528" actId="1076"/>
          <ac:spMkLst>
            <pc:docMk/>
            <pc:sldMk cId="2549822389" sldId="288"/>
            <ac:spMk id="135" creationId="{46546A2E-6B4D-A7FA-98F8-29EA63EECDC4}"/>
          </ac:spMkLst>
        </pc:spChg>
        <pc:spChg chg="add mod">
          <ac:chgData name="Jinyin Yan" userId="7d7b1cac-fbbc-4678-8cfc-23ca66a374ce" providerId="ADAL" clId="{2710C3EF-C210-4106-997C-46551DEC9137}" dt="2025-05-15T08:59:07.126" v="1539" actId="1076"/>
          <ac:spMkLst>
            <pc:docMk/>
            <pc:sldMk cId="2549822389" sldId="288"/>
            <ac:spMk id="136" creationId="{27C6D5C8-9177-447B-80F5-8C48C9628322}"/>
          </ac:spMkLst>
        </pc:spChg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147" creationId="{C5514E76-B92F-2300-C229-542A6D07A26F}"/>
          </ac:spMkLst>
        </pc:spChg>
        <pc:spChg chg="del">
          <ac:chgData name="Jinyin Yan" userId="7d7b1cac-fbbc-4678-8cfc-23ca66a374ce" providerId="ADAL" clId="{2710C3EF-C210-4106-997C-46551DEC9137}" dt="2025-05-15T07:53:47.947" v="1376" actId="478"/>
          <ac:spMkLst>
            <pc:docMk/>
            <pc:sldMk cId="2549822389" sldId="288"/>
            <ac:spMk id="150" creationId="{39CCF8B9-81BD-6F6C-69F9-32D26B24BF41}"/>
          </ac:spMkLst>
        </pc:spChg>
        <pc:grpChg chg="mod">
          <ac:chgData name="Jinyin Yan" userId="7d7b1cac-fbbc-4678-8cfc-23ca66a374ce" providerId="ADAL" clId="{2710C3EF-C210-4106-997C-46551DEC9137}" dt="2025-05-15T08:23:34.019" v="1432" actId="1076"/>
          <ac:grpSpMkLst>
            <pc:docMk/>
            <pc:sldMk cId="2549822389" sldId="288"/>
            <ac:grpSpMk id="3" creationId="{2D197F35-3B68-1AAE-33D1-F76CD4EFC5BB}"/>
          </ac:grpSpMkLst>
        </pc:grpChg>
        <pc:grpChg chg="del">
          <ac:chgData name="Jinyin Yan" userId="7d7b1cac-fbbc-4678-8cfc-23ca66a374ce" providerId="ADAL" clId="{2710C3EF-C210-4106-997C-46551DEC9137}" dt="2025-05-15T08:00:43.920" v="1378" actId="478"/>
          <ac:grpSpMkLst>
            <pc:docMk/>
            <pc:sldMk cId="2549822389" sldId="288"/>
            <ac:grpSpMk id="20" creationId="{52291A8C-E065-06D1-3626-F2A0961D8B19}"/>
          </ac:grpSpMkLst>
        </pc:grpChg>
        <pc:grpChg chg="mod">
          <ac:chgData name="Jinyin Yan" userId="7d7b1cac-fbbc-4678-8cfc-23ca66a374ce" providerId="ADAL" clId="{2710C3EF-C210-4106-997C-46551DEC9137}" dt="2025-05-15T08:06:56.269" v="1386" actId="1076"/>
          <ac:grpSpMkLst>
            <pc:docMk/>
            <pc:sldMk cId="2549822389" sldId="288"/>
            <ac:grpSpMk id="58" creationId="{6F1960AC-0E5C-F8ED-735A-AC516156F534}"/>
          </ac:grpSpMkLst>
        </pc:grpChg>
        <pc:grpChg chg="add mod">
          <ac:chgData name="Jinyin Yan" userId="7d7b1cac-fbbc-4678-8cfc-23ca66a374ce" providerId="ADAL" clId="{2710C3EF-C210-4106-997C-46551DEC9137}" dt="2025-05-15T08:16:14.489" v="1400" actId="1076"/>
          <ac:grpSpMkLst>
            <pc:docMk/>
            <pc:sldMk cId="2549822389" sldId="288"/>
            <ac:grpSpMk id="85" creationId="{6F11178B-CDDC-200B-C4AA-7767904F2F67}"/>
          </ac:grpSpMkLst>
        </pc:grpChg>
        <pc:grpChg chg="add mod">
          <ac:chgData name="Jinyin Yan" userId="7d7b1cac-fbbc-4678-8cfc-23ca66a374ce" providerId="ADAL" clId="{2710C3EF-C210-4106-997C-46551DEC9137}" dt="2025-05-15T08:22:38.454" v="1420" actId="1076"/>
          <ac:grpSpMkLst>
            <pc:docMk/>
            <pc:sldMk cId="2549822389" sldId="288"/>
            <ac:grpSpMk id="93" creationId="{AFAEC859-CF5E-CF30-F4DA-CB91CD0D8F42}"/>
          </ac:grpSpMkLst>
        </pc:grpChg>
        <pc:cxnChg chg="mod">
          <ac:chgData name="Jinyin Yan" userId="7d7b1cac-fbbc-4678-8cfc-23ca66a374ce" providerId="ADAL" clId="{2710C3EF-C210-4106-997C-46551DEC9137}" dt="2025-05-15T08:32:10.288" v="1434" actId="14100"/>
          <ac:cxnSpMkLst>
            <pc:docMk/>
            <pc:sldMk cId="2549822389" sldId="288"/>
            <ac:cxnSpMk id="17" creationId="{A0ABB95F-77A8-F26B-AD5F-A11AD48216F9}"/>
          </ac:cxnSpMkLst>
        </pc:cxnChg>
        <pc:cxnChg chg="mod">
          <ac:chgData name="Jinyin Yan" userId="7d7b1cac-fbbc-4678-8cfc-23ca66a374ce" providerId="ADAL" clId="{2710C3EF-C210-4106-997C-46551DEC9137}" dt="2025-05-15T08:32:13.018" v="1435" actId="1076"/>
          <ac:cxnSpMkLst>
            <pc:docMk/>
            <pc:sldMk cId="2549822389" sldId="288"/>
            <ac:cxnSpMk id="18" creationId="{A83CE754-A64A-754C-8DBC-19D7A8D7EB9F}"/>
          </ac:cxnSpMkLst>
        </pc:cxnChg>
        <pc:cxnChg chg="del mod">
          <ac:chgData name="Jinyin Yan" userId="7d7b1cac-fbbc-4678-8cfc-23ca66a374ce" providerId="ADAL" clId="{2710C3EF-C210-4106-997C-46551DEC9137}" dt="2025-05-15T08:16:42.263" v="1407" actId="478"/>
          <ac:cxnSpMkLst>
            <pc:docMk/>
            <pc:sldMk cId="2549822389" sldId="288"/>
            <ac:cxnSpMk id="19" creationId="{E6C2E7B7-981B-93C3-F6AD-5619C6149C5F}"/>
          </ac:cxnSpMkLst>
        </pc:cxnChg>
        <pc:cxnChg chg="del">
          <ac:chgData name="Jinyin Yan" userId="7d7b1cac-fbbc-4678-8cfc-23ca66a374ce" providerId="ADAL" clId="{2710C3EF-C210-4106-997C-46551DEC9137}" dt="2025-05-15T08:00:45.054" v="1379" actId="478"/>
          <ac:cxnSpMkLst>
            <pc:docMk/>
            <pc:sldMk cId="2549822389" sldId="288"/>
            <ac:cxnSpMk id="44" creationId="{AA95614E-805F-EFF1-5358-A3F088EC8E75}"/>
          </ac:cxnSpMkLst>
        </pc:cxnChg>
        <pc:cxnChg chg="del">
          <ac:chgData name="Jinyin Yan" userId="7d7b1cac-fbbc-4678-8cfc-23ca66a374ce" providerId="ADAL" clId="{2710C3EF-C210-4106-997C-46551DEC9137}" dt="2025-05-15T08:16:05.296" v="1398" actId="478"/>
          <ac:cxnSpMkLst>
            <pc:docMk/>
            <pc:sldMk cId="2549822389" sldId="288"/>
            <ac:cxnSpMk id="74" creationId="{C19701B0-2321-C42E-2170-F8E6014A0863}"/>
          </ac:cxnSpMkLst>
        </pc:cxnChg>
        <pc:cxnChg chg="del">
          <ac:chgData name="Jinyin Yan" userId="7d7b1cac-fbbc-4678-8cfc-23ca66a374ce" providerId="ADAL" clId="{2710C3EF-C210-4106-997C-46551DEC9137}" dt="2025-05-15T08:16:03.502" v="1396" actId="478"/>
          <ac:cxnSpMkLst>
            <pc:docMk/>
            <pc:sldMk cId="2549822389" sldId="288"/>
            <ac:cxnSpMk id="75" creationId="{87F09C21-FB3A-B5FF-E1E8-17D6B09A3F0E}"/>
          </ac:cxnSpMkLst>
        </pc:cxnChg>
        <pc:cxnChg chg="del">
          <ac:chgData name="Jinyin Yan" userId="7d7b1cac-fbbc-4678-8cfc-23ca66a374ce" providerId="ADAL" clId="{2710C3EF-C210-4106-997C-46551DEC9137}" dt="2025-05-15T08:16:06.039" v="1399" actId="478"/>
          <ac:cxnSpMkLst>
            <pc:docMk/>
            <pc:sldMk cId="2549822389" sldId="288"/>
            <ac:cxnSpMk id="76" creationId="{DD71B7C7-BCE0-D5B6-9C97-64135B06ACDC}"/>
          </ac:cxnSpMkLst>
        </pc:cxnChg>
        <pc:cxnChg chg="mod">
          <ac:chgData name="Jinyin Yan" userId="7d7b1cac-fbbc-4678-8cfc-23ca66a374ce" providerId="ADAL" clId="{2710C3EF-C210-4106-997C-46551DEC9137}" dt="2025-05-15T08:07:11.268" v="1389" actId="14100"/>
          <ac:cxnSpMkLst>
            <pc:docMk/>
            <pc:sldMk cId="2549822389" sldId="288"/>
            <ac:cxnSpMk id="77" creationId="{769246F6-2F9F-BA82-9760-6BB40C1A483E}"/>
          </ac:cxnSpMkLst>
        </pc:cxnChg>
        <pc:cxnChg chg="mod">
          <ac:chgData name="Jinyin Yan" userId="7d7b1cac-fbbc-4678-8cfc-23ca66a374ce" providerId="ADAL" clId="{2710C3EF-C210-4106-997C-46551DEC9137}" dt="2025-05-15T08:07:18.087" v="1391" actId="14100"/>
          <ac:cxnSpMkLst>
            <pc:docMk/>
            <pc:sldMk cId="2549822389" sldId="288"/>
            <ac:cxnSpMk id="78" creationId="{3462C00F-F559-DF8A-A3D7-3CF618ED44C3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8" creationId="{9647901C-9E92-3467-667E-0726DBAA8B3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9" creationId="{B31A2EEF-F05A-F104-D26E-896C42B616F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90" creationId="{2ECEB2D8-6960-D0D3-4F4F-B74D89EE5E83}"/>
          </ac:cxnSpMkLst>
        </pc:cxnChg>
        <pc:cxnChg chg="add mod">
          <ac:chgData name="Jinyin Yan" userId="7d7b1cac-fbbc-4678-8cfc-23ca66a374ce" providerId="ADAL" clId="{2710C3EF-C210-4106-997C-46551DEC9137}" dt="2025-05-15T08:22:05.596" v="1411" actId="14100"/>
          <ac:cxnSpMkLst>
            <pc:docMk/>
            <pc:sldMk cId="2549822389" sldId="288"/>
            <ac:cxnSpMk id="98" creationId="{923FDF82-82F1-33B7-DBD7-30937079F89B}"/>
          </ac:cxnSpMkLst>
        </pc:cxnChg>
        <pc:cxnChg chg="add mod">
          <ac:chgData name="Jinyin Yan" userId="7d7b1cac-fbbc-4678-8cfc-23ca66a374ce" providerId="ADAL" clId="{2710C3EF-C210-4106-997C-46551DEC9137}" dt="2025-05-15T08:22:14.198" v="1414" actId="14100"/>
          <ac:cxnSpMkLst>
            <pc:docMk/>
            <pc:sldMk cId="2549822389" sldId="288"/>
            <ac:cxnSpMk id="101" creationId="{B2A4719B-F142-F812-FCAB-12BEF04CFE8D}"/>
          </ac:cxnSpMkLst>
        </pc:cxnChg>
        <pc:cxnChg chg="add mod">
          <ac:chgData name="Jinyin Yan" userId="7d7b1cac-fbbc-4678-8cfc-23ca66a374ce" providerId="ADAL" clId="{2710C3EF-C210-4106-997C-46551DEC9137}" dt="2025-05-15T08:22:38.454" v="1420" actId="1076"/>
          <ac:cxnSpMkLst>
            <pc:docMk/>
            <pc:sldMk cId="2549822389" sldId="288"/>
            <ac:cxnSpMk id="103" creationId="{00D0F055-7974-7D80-978E-A32FBCEA7950}"/>
          </ac:cxnSpMkLst>
        </pc:cxnChg>
        <pc:cxnChg chg="add mod">
          <ac:chgData name="Jinyin Yan" userId="7d7b1cac-fbbc-4678-8cfc-23ca66a374ce" providerId="ADAL" clId="{2710C3EF-C210-4106-997C-46551DEC9137}" dt="2025-05-15T08:23:00.659" v="1427" actId="14100"/>
          <ac:cxnSpMkLst>
            <pc:docMk/>
            <pc:sldMk cId="2549822389" sldId="288"/>
            <ac:cxnSpMk id="106" creationId="{60585FEA-EF1B-F29F-F6B8-452212B76DBA}"/>
          </ac:cxnSpMkLst>
        </pc:cxnChg>
        <pc:cxnChg chg="add mod">
          <ac:chgData name="Jinyin Yan" userId="7d7b1cac-fbbc-4678-8cfc-23ca66a374ce" providerId="ADAL" clId="{2710C3EF-C210-4106-997C-46551DEC9137}" dt="2025-05-15T08:32:31.617" v="1439" actId="14100"/>
          <ac:cxnSpMkLst>
            <pc:docMk/>
            <pc:sldMk cId="2549822389" sldId="288"/>
            <ac:cxnSpMk id="116" creationId="{92D94387-8D30-2B08-1394-1F3477A90C33}"/>
          </ac:cxnSpMkLst>
        </pc:cxnChg>
        <pc:cxnChg chg="add del mod">
          <ac:chgData name="Jinyin Yan" userId="7d7b1cac-fbbc-4678-8cfc-23ca66a374ce" providerId="ADAL" clId="{2710C3EF-C210-4106-997C-46551DEC9137}" dt="2025-05-15T08:47:20.685" v="1496" actId="478"/>
          <ac:cxnSpMkLst>
            <pc:docMk/>
            <pc:sldMk cId="2549822389" sldId="288"/>
            <ac:cxnSpMk id="127" creationId="{116A940C-7E61-207A-C0DE-59AA3EEFD590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3C4B5-4626-4CB9-92D8-6ADD905BD65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414-06AE-4BFE-A090-2E00856A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8">
            <a:extLst>
              <a:ext uri="{FF2B5EF4-FFF2-40B4-BE49-F238E27FC236}">
                <a16:creationId xmlns:a16="http://schemas.microsoft.com/office/drawing/2014/main" id="{46D3CA9A-27F5-ABF6-078F-145459E9AA4D}"/>
              </a:ext>
            </a:extLst>
          </p:cNvPr>
          <p:cNvSpPr/>
          <p:nvPr/>
        </p:nvSpPr>
        <p:spPr>
          <a:xfrm>
            <a:off x="6483133" y="5032555"/>
            <a:ext cx="2592285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3797556" y="815853"/>
            <a:ext cx="2774811" cy="2146682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337718" y="124595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314927" y="10133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6724698" y="8750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311301" y="3429000"/>
            <a:ext cx="7034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326773" y="177319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193718" y="11739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305448" y="3059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205613" y="7572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4567484" y="5017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892008" y="12459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568061" y="6458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cxnSp>
        <p:nvCxnSpPr>
          <p:cNvPr id="36" name="直线连接符 27">
            <a:extLst>
              <a:ext uri="{FF2B5EF4-FFF2-40B4-BE49-F238E27FC236}">
                <a16:creationId xmlns:a16="http://schemas.microsoft.com/office/drawing/2014/main" id="{BCECB4D6-7FBD-C178-EEDA-DE51D4720A32}"/>
              </a:ext>
            </a:extLst>
          </p:cNvPr>
          <p:cNvCxnSpPr>
            <a:cxnSpLocks/>
          </p:cNvCxnSpPr>
          <p:nvPr/>
        </p:nvCxnSpPr>
        <p:spPr>
          <a:xfrm flipV="1">
            <a:off x="3279775" y="2741393"/>
            <a:ext cx="0" cy="68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27">
            <a:extLst>
              <a:ext uri="{FF2B5EF4-FFF2-40B4-BE49-F238E27FC236}">
                <a16:creationId xmlns:a16="http://schemas.microsoft.com/office/drawing/2014/main" id="{DC74A517-ADD0-64DC-1EC4-A4185425F672}"/>
              </a:ext>
            </a:extLst>
          </p:cNvPr>
          <p:cNvCxnSpPr>
            <a:cxnSpLocks/>
          </p:cNvCxnSpPr>
          <p:nvPr/>
        </p:nvCxnSpPr>
        <p:spPr>
          <a:xfrm flipH="1">
            <a:off x="3279775" y="2741393"/>
            <a:ext cx="876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/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hold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8">
            <a:extLst>
              <a:ext uri="{FF2B5EF4-FFF2-40B4-BE49-F238E27FC236}">
                <a16:creationId xmlns:a16="http://schemas.microsoft.com/office/drawing/2014/main" id="{4E4EC4A9-9091-7A59-6BFB-537287AF46AE}"/>
              </a:ext>
            </a:extLst>
          </p:cNvPr>
          <p:cNvSpPr/>
          <p:nvPr/>
        </p:nvSpPr>
        <p:spPr>
          <a:xfrm>
            <a:off x="3251090" y="5032555"/>
            <a:ext cx="173567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94">
            <a:extLst>
              <a:ext uri="{FF2B5EF4-FFF2-40B4-BE49-F238E27FC236}">
                <a16:creationId xmlns:a16="http://schemas.microsoft.com/office/drawing/2014/main" id="{AF932A6C-1207-1167-FCB4-DA0A12E6EE8C}"/>
              </a:ext>
            </a:extLst>
          </p:cNvPr>
          <p:cNvCxnSpPr>
            <a:cxnSpLocks/>
          </p:cNvCxnSpPr>
          <p:nvPr/>
        </p:nvCxnSpPr>
        <p:spPr>
          <a:xfrm>
            <a:off x="324339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6119D35-5397-2ED9-91FD-EC25A401F80C}"/>
              </a:ext>
            </a:extLst>
          </p:cNvPr>
          <p:cNvCxnSpPr>
            <a:cxnSpLocks/>
          </p:cNvCxnSpPr>
          <p:nvPr/>
        </p:nvCxnSpPr>
        <p:spPr>
          <a:xfrm>
            <a:off x="3251091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07">
            <a:extLst>
              <a:ext uri="{FF2B5EF4-FFF2-40B4-BE49-F238E27FC236}">
                <a16:creationId xmlns:a16="http://schemas.microsoft.com/office/drawing/2014/main" id="{E3388A12-B36D-3153-3FE8-C53F5DA10910}"/>
              </a:ext>
            </a:extLst>
          </p:cNvPr>
          <p:cNvCxnSpPr>
            <a:cxnSpLocks/>
          </p:cNvCxnSpPr>
          <p:nvPr/>
        </p:nvCxnSpPr>
        <p:spPr>
          <a:xfrm>
            <a:off x="5392248" y="4344883"/>
            <a:ext cx="81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2">
            <a:extLst>
              <a:ext uri="{FF2B5EF4-FFF2-40B4-BE49-F238E27FC236}">
                <a16:creationId xmlns:a16="http://schemas.microsoft.com/office/drawing/2014/main" id="{B42AABAA-05DB-46B1-C6CA-309B9E652142}"/>
              </a:ext>
            </a:extLst>
          </p:cNvPr>
          <p:cNvCxnSpPr>
            <a:cxnSpLocks/>
          </p:cNvCxnSpPr>
          <p:nvPr/>
        </p:nvCxnSpPr>
        <p:spPr>
          <a:xfrm>
            <a:off x="834601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2">
            <a:extLst>
              <a:ext uri="{FF2B5EF4-FFF2-40B4-BE49-F238E27FC236}">
                <a16:creationId xmlns:a16="http://schemas.microsoft.com/office/drawing/2014/main" id="{4272E9FA-83C2-139C-AC01-D354C5A2348D}"/>
              </a:ext>
            </a:extLst>
          </p:cNvPr>
          <p:cNvSpPr txBox="1"/>
          <p:nvPr/>
        </p:nvSpPr>
        <p:spPr>
          <a:xfrm>
            <a:off x="2373973" y="38897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850A2-48C6-3FB1-D564-693AA4869702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07602-6A2E-153F-B618-FE85FF587AD1}"/>
              </a:ext>
            </a:extLst>
          </p:cNvPr>
          <p:cNvSpPr txBox="1"/>
          <p:nvPr/>
        </p:nvSpPr>
        <p:spPr>
          <a:xfrm>
            <a:off x="5210468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15ns</a:t>
            </a:r>
          </a:p>
        </p:txBody>
      </p:sp>
      <p:cxnSp>
        <p:nvCxnSpPr>
          <p:cNvPr id="67" name="直线连接符 58">
            <a:extLst>
              <a:ext uri="{FF2B5EF4-FFF2-40B4-BE49-F238E27FC236}">
                <a16:creationId xmlns:a16="http://schemas.microsoft.com/office/drawing/2014/main" id="{0F29E1E3-9626-76B0-BD8C-3B30A5C15A03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59">
            <a:extLst>
              <a:ext uri="{FF2B5EF4-FFF2-40B4-BE49-F238E27FC236}">
                <a16:creationId xmlns:a16="http://schemas.microsoft.com/office/drawing/2014/main" id="{4474F4AA-4D09-2189-62DB-1565327B7927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37FE3-8696-E4F2-F6F7-F7C32497EE1B}"/>
              </a:ext>
            </a:extLst>
          </p:cNvPr>
          <p:cNvSpPr txBox="1"/>
          <p:nvPr/>
        </p:nvSpPr>
        <p:spPr>
          <a:xfrm>
            <a:off x="6040383" y="35542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cxnSp>
        <p:nvCxnSpPr>
          <p:cNvPr id="70" name="直线连接符 94">
            <a:extLst>
              <a:ext uri="{FF2B5EF4-FFF2-40B4-BE49-F238E27FC236}">
                <a16:creationId xmlns:a16="http://schemas.microsoft.com/office/drawing/2014/main" id="{E85C01E1-BA6B-8FF0-B520-55423E0F81BD}"/>
              </a:ext>
            </a:extLst>
          </p:cNvPr>
          <p:cNvCxnSpPr>
            <a:cxnSpLocks/>
          </p:cNvCxnSpPr>
          <p:nvPr/>
        </p:nvCxnSpPr>
        <p:spPr>
          <a:xfrm>
            <a:off x="4986775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线连接符 94">
            <a:extLst>
              <a:ext uri="{FF2B5EF4-FFF2-40B4-BE49-F238E27FC236}">
                <a16:creationId xmlns:a16="http://schemas.microsoft.com/office/drawing/2014/main" id="{835C0A60-8DBB-EBB2-DE12-DF21D89D105D}"/>
              </a:ext>
            </a:extLst>
          </p:cNvPr>
          <p:cNvCxnSpPr>
            <a:cxnSpLocks/>
          </p:cNvCxnSpPr>
          <p:nvPr/>
        </p:nvCxnSpPr>
        <p:spPr>
          <a:xfrm>
            <a:off x="6483133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A951D9-393C-8DA0-6B64-2C45A6083F05}"/>
              </a:ext>
            </a:extLst>
          </p:cNvPr>
          <p:cNvCxnSpPr>
            <a:cxnSpLocks/>
          </p:cNvCxnSpPr>
          <p:nvPr/>
        </p:nvCxnSpPr>
        <p:spPr>
          <a:xfrm>
            <a:off x="4986769" y="4539706"/>
            <a:ext cx="1204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EFE3D7-16B5-293A-7F69-A1A86865FAE4}"/>
              </a:ext>
            </a:extLst>
          </p:cNvPr>
          <p:cNvCxnSpPr>
            <a:cxnSpLocks/>
          </p:cNvCxnSpPr>
          <p:nvPr/>
        </p:nvCxnSpPr>
        <p:spPr>
          <a:xfrm>
            <a:off x="6191233" y="4838700"/>
            <a:ext cx="29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E21F9-BD14-E904-EEC3-3FAC5617B1D6}"/>
              </a:ext>
            </a:extLst>
          </p:cNvPr>
          <p:cNvSpPr txBox="1"/>
          <p:nvPr/>
        </p:nvSpPr>
        <p:spPr>
          <a:xfrm>
            <a:off x="5444610" y="430459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7.4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123BD4-B302-4B8E-6A9B-82C2BD3202BB}"/>
              </a:ext>
            </a:extLst>
          </p:cNvPr>
          <p:cNvSpPr txBox="1"/>
          <p:nvPr/>
        </p:nvSpPr>
        <p:spPr>
          <a:xfrm>
            <a:off x="6155883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2907D196-D0A3-BF3A-A19A-DD3D1DEF9DC6}"/>
              </a:ext>
            </a:extLst>
          </p:cNvPr>
          <p:cNvSpPr txBox="1"/>
          <p:nvPr/>
        </p:nvSpPr>
        <p:spPr>
          <a:xfrm>
            <a:off x="3330256" y="5115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80" name="文本框 44">
            <a:extLst>
              <a:ext uri="{FF2B5EF4-FFF2-40B4-BE49-F238E27FC236}">
                <a16:creationId xmlns:a16="http://schemas.microsoft.com/office/drawing/2014/main" id="{85639AFF-06EF-61C0-022B-2127E217EEAB}"/>
              </a:ext>
            </a:extLst>
          </p:cNvPr>
          <p:cNvSpPr txBox="1"/>
          <p:nvPr/>
        </p:nvSpPr>
        <p:spPr>
          <a:xfrm>
            <a:off x="5149326" y="5115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BE6F17EE-5EC6-87E3-1A33-0245AFB9C285}"/>
              </a:ext>
            </a:extLst>
          </p:cNvPr>
          <p:cNvSpPr txBox="1"/>
          <p:nvPr/>
        </p:nvSpPr>
        <p:spPr>
          <a:xfrm>
            <a:off x="2373973" y="51638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</a:t>
            </a:r>
          </a:p>
        </p:txBody>
      </p:sp>
      <p:cxnSp>
        <p:nvCxnSpPr>
          <p:cNvPr id="2" name="直线连接符 94">
            <a:extLst>
              <a:ext uri="{FF2B5EF4-FFF2-40B4-BE49-F238E27FC236}">
                <a16:creationId xmlns:a16="http://schemas.microsoft.com/office/drawing/2014/main" id="{9B5762EF-5D57-D6FB-BBFE-9ACCBA62CE45}"/>
              </a:ext>
            </a:extLst>
          </p:cNvPr>
          <p:cNvCxnSpPr>
            <a:cxnSpLocks/>
          </p:cNvCxnSpPr>
          <p:nvPr/>
        </p:nvCxnSpPr>
        <p:spPr>
          <a:xfrm>
            <a:off x="539672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94">
            <a:extLst>
              <a:ext uri="{FF2B5EF4-FFF2-40B4-BE49-F238E27FC236}">
                <a16:creationId xmlns:a16="http://schemas.microsoft.com/office/drawing/2014/main" id="{8C02E938-50B8-EC5A-5DBF-CEA8D583DA2C}"/>
              </a:ext>
            </a:extLst>
          </p:cNvPr>
          <p:cNvCxnSpPr>
            <a:cxnSpLocks/>
          </p:cNvCxnSpPr>
          <p:nvPr/>
        </p:nvCxnSpPr>
        <p:spPr>
          <a:xfrm>
            <a:off x="6193718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2">
            <a:extLst>
              <a:ext uri="{FF2B5EF4-FFF2-40B4-BE49-F238E27FC236}">
                <a16:creationId xmlns:a16="http://schemas.microsoft.com/office/drawing/2014/main" id="{B56F08B2-B4A6-BD8C-2855-B8BF5B048E90}"/>
              </a:ext>
            </a:extLst>
          </p:cNvPr>
          <p:cNvCxnSpPr>
            <a:cxnSpLocks/>
          </p:cNvCxnSpPr>
          <p:nvPr/>
        </p:nvCxnSpPr>
        <p:spPr>
          <a:xfrm>
            <a:off x="6191233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07">
            <a:extLst>
              <a:ext uri="{FF2B5EF4-FFF2-40B4-BE49-F238E27FC236}">
                <a16:creationId xmlns:a16="http://schemas.microsoft.com/office/drawing/2014/main" id="{F364CCA9-8D98-65E9-C353-8309D8B5A6FC}"/>
              </a:ext>
            </a:extLst>
          </p:cNvPr>
          <p:cNvCxnSpPr>
            <a:cxnSpLocks/>
          </p:cNvCxnSpPr>
          <p:nvPr/>
        </p:nvCxnSpPr>
        <p:spPr>
          <a:xfrm>
            <a:off x="8346017" y="4352716"/>
            <a:ext cx="72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94">
            <a:extLst>
              <a:ext uri="{FF2B5EF4-FFF2-40B4-BE49-F238E27FC236}">
                <a16:creationId xmlns:a16="http://schemas.microsoft.com/office/drawing/2014/main" id="{BE2F7D90-0D55-7840-811F-88B33EF7A81F}"/>
              </a:ext>
            </a:extLst>
          </p:cNvPr>
          <p:cNvCxnSpPr>
            <a:cxnSpLocks/>
          </p:cNvCxnSpPr>
          <p:nvPr/>
        </p:nvCxnSpPr>
        <p:spPr>
          <a:xfrm>
            <a:off x="6191233" y="3958741"/>
            <a:ext cx="0" cy="975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E212-5092-054D-94DA-C43544DD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27589D-9C2E-21C0-C9F0-FBC2E3972D9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638833" y="96702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3CE12BF2-1BAD-3BF9-1971-32630F697882}"/>
              </a:ext>
            </a:extLst>
          </p:cNvPr>
          <p:cNvGrpSpPr/>
          <p:nvPr/>
        </p:nvGrpSpPr>
        <p:grpSpPr>
          <a:xfrm>
            <a:off x="9616042" y="73446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9401C35-FD2C-D5A7-BD4B-7A2389C1F18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66E911DC-4392-3093-A5E5-E24E907E58C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8031476E-A371-E8E4-7D5A-F558FC0825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F7591FCE-3B2C-8955-0E35-5209686D245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13FA3033-2F0D-C9F1-2C1A-4944624B58E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C65DDA2-3A78-ABDE-AA71-49B66399DCB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46616291-AD9B-6936-5B2C-9704617ADFA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3F1FBCAD-976C-0827-F65D-AA9B114F1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E183B1EC-F2B6-7153-95EB-E1D851CB57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4A11D4E-2F0D-43AF-046A-5FBAD635F813}"/>
              </a:ext>
            </a:extLst>
          </p:cNvPr>
          <p:cNvSpPr/>
          <p:nvPr/>
        </p:nvSpPr>
        <p:spPr>
          <a:xfrm>
            <a:off x="8025813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12C54CD-7B8B-AF5F-7532-6CA9252FD40F}"/>
              </a:ext>
            </a:extLst>
          </p:cNvPr>
          <p:cNvCxnSpPr>
            <a:cxnSpLocks/>
          </p:cNvCxnSpPr>
          <p:nvPr/>
        </p:nvCxnSpPr>
        <p:spPr>
          <a:xfrm>
            <a:off x="9627888" y="149426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/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3970156-E490-AD8D-9007-206E19FC5787}"/>
              </a:ext>
            </a:extLst>
          </p:cNvPr>
          <p:cNvSpPr txBox="1"/>
          <p:nvPr/>
        </p:nvSpPr>
        <p:spPr>
          <a:xfrm>
            <a:off x="9869176" y="3669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013CE-4510-A27E-5FDB-6CABFFB4C895}"/>
              </a:ext>
            </a:extLst>
          </p:cNvPr>
          <p:cNvSpPr/>
          <p:nvPr/>
        </p:nvSpPr>
        <p:spPr>
          <a:xfrm>
            <a:off x="5105282" y="6629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0E92D035-4505-926B-6B27-FA768B3066FE}"/>
              </a:ext>
            </a:extLst>
          </p:cNvPr>
          <p:cNvGrpSpPr/>
          <p:nvPr/>
        </p:nvGrpSpPr>
        <p:grpSpPr>
          <a:xfrm>
            <a:off x="1949932" y="728893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2CA96C73-9FC7-CEA9-D1C9-596D5895239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500D9706-AD4C-8E17-22F1-FF3908401B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2BD6E2CB-AA9C-4751-9E02-36309E30B890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DB413945-8A81-BAA1-A7BF-A4DA497A595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80C42014-4B62-2D56-61C3-1A15B3E85C7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BCDA4325-B94D-B028-7CE7-734DA4AD6FA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227C9D0D-E317-6D18-E6C7-355FBA666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68EE132-D40C-7C64-E535-316B2E78D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2AB1A4F8-9553-43DD-C3EB-5584B6A62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02A5B75-5468-E291-4B3E-1B8C98C36A40}"/>
              </a:ext>
            </a:extLst>
          </p:cNvPr>
          <p:cNvSpPr/>
          <p:nvPr/>
        </p:nvSpPr>
        <p:spPr>
          <a:xfrm>
            <a:off x="7494833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985B6856-42A0-DA68-2EB0-AD17C05AC136}"/>
              </a:ext>
            </a:extLst>
          </p:cNvPr>
          <p:cNvSpPr/>
          <p:nvPr/>
        </p:nvSpPr>
        <p:spPr>
          <a:xfrm>
            <a:off x="5037670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C5EB1D-3B4D-B421-6322-E59132C3A0A4}"/>
              </a:ext>
            </a:extLst>
          </p:cNvPr>
          <p:cNvSpPr txBox="1"/>
          <p:nvPr/>
        </p:nvSpPr>
        <p:spPr>
          <a:xfrm>
            <a:off x="6329468" y="7823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DATAOUT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757138EA-EC19-60E4-F294-F71CE41AFA3B}"/>
              </a:ext>
            </a:extLst>
          </p:cNvPr>
          <p:cNvSpPr txBox="1"/>
          <p:nvPr/>
        </p:nvSpPr>
        <p:spPr>
          <a:xfrm>
            <a:off x="5161104" y="7745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84A15722-138D-18A5-8665-20616B8E09A8}"/>
              </a:ext>
            </a:extLst>
          </p:cNvPr>
          <p:cNvSpPr/>
          <p:nvPr/>
        </p:nvSpPr>
        <p:spPr>
          <a:xfrm>
            <a:off x="3119946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E9E844B-693B-6AF9-6514-9F2EF9E169F8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705234" y="967027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CA863170-B752-ACBB-389F-080CC6D09C8A}"/>
              </a:ext>
            </a:extLst>
          </p:cNvPr>
          <p:cNvSpPr txBox="1"/>
          <p:nvPr/>
        </p:nvSpPr>
        <p:spPr>
          <a:xfrm>
            <a:off x="6919373" y="23221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268EF0EA-6F0D-457A-4716-F39FCBCB19DF}"/>
              </a:ext>
            </a:extLst>
          </p:cNvPr>
          <p:cNvCxnSpPr>
            <a:cxnSpLocks/>
          </p:cNvCxnSpPr>
          <p:nvPr/>
        </p:nvCxnSpPr>
        <p:spPr>
          <a:xfrm>
            <a:off x="1963982" y="1488686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2CE0CD23-6942-1CCF-B94D-04DDBD40B23C}"/>
              </a:ext>
            </a:extLst>
          </p:cNvPr>
          <p:cNvCxnSpPr>
            <a:cxnSpLocks/>
          </p:cNvCxnSpPr>
          <p:nvPr/>
        </p:nvCxnSpPr>
        <p:spPr>
          <a:xfrm>
            <a:off x="1083070" y="3148171"/>
            <a:ext cx="8564062" cy="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33">
            <a:extLst>
              <a:ext uri="{FF2B5EF4-FFF2-40B4-BE49-F238E27FC236}">
                <a16:creationId xmlns:a16="http://schemas.microsoft.com/office/drawing/2014/main" id="{349717C2-5153-7FEB-96D4-C6872698E345}"/>
              </a:ext>
            </a:extLst>
          </p:cNvPr>
          <p:cNvCxnSpPr>
            <a:cxnSpLocks/>
          </p:cNvCxnSpPr>
          <p:nvPr/>
        </p:nvCxnSpPr>
        <p:spPr>
          <a:xfrm>
            <a:off x="4705234" y="2299170"/>
            <a:ext cx="0" cy="845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14D58B56-ABE0-1C5D-08A4-23530A867A8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705234" y="2309271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D14BA17B-97DA-ED8F-432A-74200AA8A75D}"/>
              </a:ext>
            </a:extLst>
          </p:cNvPr>
          <p:cNvSpPr/>
          <p:nvPr/>
        </p:nvSpPr>
        <p:spPr>
          <a:xfrm>
            <a:off x="5037670" y="2237271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A3FBF51C-B15B-2E4C-7D45-BC48EAC847F1}"/>
              </a:ext>
            </a:extLst>
          </p:cNvPr>
          <p:cNvSpPr txBox="1"/>
          <p:nvPr/>
        </p:nvSpPr>
        <p:spPr>
          <a:xfrm>
            <a:off x="5165176" y="21145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AE32FA02-A4C5-D5E7-0905-58A175E5A7E6}"/>
              </a:ext>
            </a:extLst>
          </p:cNvPr>
          <p:cNvSpPr txBox="1"/>
          <p:nvPr/>
        </p:nvSpPr>
        <p:spPr>
          <a:xfrm>
            <a:off x="1083070" y="28024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/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线连接符 101">
            <a:extLst>
              <a:ext uri="{FF2B5EF4-FFF2-40B4-BE49-F238E27FC236}">
                <a16:creationId xmlns:a16="http://schemas.microsoft.com/office/drawing/2014/main" id="{305B1E3D-82D3-FCD0-0D6B-DCFAF425E577}"/>
              </a:ext>
            </a:extLst>
          </p:cNvPr>
          <p:cNvCxnSpPr>
            <a:cxnSpLocks/>
          </p:cNvCxnSpPr>
          <p:nvPr/>
        </p:nvCxnSpPr>
        <p:spPr>
          <a:xfrm>
            <a:off x="3388034" y="4443013"/>
            <a:ext cx="22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5">
            <a:extLst>
              <a:ext uri="{FF2B5EF4-FFF2-40B4-BE49-F238E27FC236}">
                <a16:creationId xmlns:a16="http://schemas.microsoft.com/office/drawing/2014/main" id="{BF364149-4AE1-1016-BD5F-13E05F932F73}"/>
              </a:ext>
            </a:extLst>
          </p:cNvPr>
          <p:cNvCxnSpPr>
            <a:cxnSpLocks/>
          </p:cNvCxnSpPr>
          <p:nvPr/>
        </p:nvCxnSpPr>
        <p:spPr>
          <a:xfrm flipV="1">
            <a:off x="3601420" y="3903187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5">
            <a:extLst>
              <a:ext uri="{FF2B5EF4-FFF2-40B4-BE49-F238E27FC236}">
                <a16:creationId xmlns:a16="http://schemas.microsoft.com/office/drawing/2014/main" id="{9F37F194-6F83-2239-1278-CAEC2DA571F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1286390" cy="2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42">
            <a:extLst>
              <a:ext uri="{FF2B5EF4-FFF2-40B4-BE49-F238E27FC236}">
                <a16:creationId xmlns:a16="http://schemas.microsoft.com/office/drawing/2014/main" id="{EFC0F647-ABE7-22DE-6E0E-9AA6778C0F15}"/>
              </a:ext>
            </a:extLst>
          </p:cNvPr>
          <p:cNvSpPr txBox="1"/>
          <p:nvPr/>
        </p:nvSpPr>
        <p:spPr>
          <a:xfrm>
            <a:off x="2524905" y="3992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9FA843-A8EA-98D5-2652-7CBCBD5DC483}"/>
              </a:ext>
            </a:extLst>
          </p:cNvPr>
          <p:cNvSpPr txBox="1"/>
          <p:nvPr/>
        </p:nvSpPr>
        <p:spPr>
          <a:xfrm>
            <a:off x="3209328" y="366152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3AE084-4415-6717-F50D-A332FD9D9380}"/>
              </a:ext>
            </a:extLst>
          </p:cNvPr>
          <p:cNvSpPr txBox="1"/>
          <p:nvPr/>
        </p:nvSpPr>
        <p:spPr>
          <a:xfrm>
            <a:off x="3498425" y="366241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00A1BC-D544-2D27-342C-BCE78A159DB7}"/>
              </a:ext>
            </a:extLst>
          </p:cNvPr>
          <p:cNvSpPr txBox="1"/>
          <p:nvPr/>
        </p:nvSpPr>
        <p:spPr>
          <a:xfrm>
            <a:off x="5546851" y="366424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55ns</a:t>
            </a:r>
          </a:p>
        </p:txBody>
      </p:sp>
      <p:cxnSp>
        <p:nvCxnSpPr>
          <p:cNvPr id="120" name="直线连接符 90">
            <a:extLst>
              <a:ext uri="{FF2B5EF4-FFF2-40B4-BE49-F238E27FC236}">
                <a16:creationId xmlns:a16="http://schemas.microsoft.com/office/drawing/2014/main" id="{F43F3EB4-18C3-E249-CF25-DFEC3C2B7ABD}"/>
              </a:ext>
            </a:extLst>
          </p:cNvPr>
          <p:cNvCxnSpPr>
            <a:cxnSpLocks/>
          </p:cNvCxnSpPr>
          <p:nvPr/>
        </p:nvCxnSpPr>
        <p:spPr>
          <a:xfrm>
            <a:off x="3608817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91">
            <a:extLst>
              <a:ext uri="{FF2B5EF4-FFF2-40B4-BE49-F238E27FC236}">
                <a16:creationId xmlns:a16="http://schemas.microsoft.com/office/drawing/2014/main" id="{52D0D7D8-6F1D-AC01-784A-36CF7E08C990}"/>
              </a:ext>
            </a:extLst>
          </p:cNvPr>
          <p:cNvCxnSpPr>
            <a:cxnSpLocks/>
          </p:cNvCxnSpPr>
          <p:nvPr/>
        </p:nvCxnSpPr>
        <p:spPr>
          <a:xfrm>
            <a:off x="5765129" y="390439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05">
            <a:extLst>
              <a:ext uri="{FF2B5EF4-FFF2-40B4-BE49-F238E27FC236}">
                <a16:creationId xmlns:a16="http://schemas.microsoft.com/office/drawing/2014/main" id="{05AB9866-ED2F-40E6-6EDE-5D9F36FD6448}"/>
              </a:ext>
            </a:extLst>
          </p:cNvPr>
          <p:cNvCxnSpPr>
            <a:cxnSpLocks/>
          </p:cNvCxnSpPr>
          <p:nvPr/>
        </p:nvCxnSpPr>
        <p:spPr>
          <a:xfrm flipV="1">
            <a:off x="5765129" y="4440732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91">
            <a:extLst>
              <a:ext uri="{FF2B5EF4-FFF2-40B4-BE49-F238E27FC236}">
                <a16:creationId xmlns:a16="http://schemas.microsoft.com/office/drawing/2014/main" id="{D4DE2FF8-F3EC-CAFE-4A8F-A3C9F9912C9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5C5E3-3DD3-A8E6-7B94-5C57D04B0DB2}"/>
              </a:ext>
            </a:extLst>
          </p:cNvPr>
          <p:cNvSpPr txBox="1"/>
          <p:nvPr/>
        </p:nvSpPr>
        <p:spPr>
          <a:xfrm>
            <a:off x="7718582" y="365696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105ns</a:t>
            </a:r>
          </a:p>
        </p:txBody>
      </p:sp>
      <p:sp>
        <p:nvSpPr>
          <p:cNvPr id="147" name="矩形 98">
            <a:extLst>
              <a:ext uri="{FF2B5EF4-FFF2-40B4-BE49-F238E27FC236}">
                <a16:creationId xmlns:a16="http://schemas.microsoft.com/office/drawing/2014/main" id="{115E6978-2D46-0F5E-394C-C2DD022ABEB1}"/>
              </a:ext>
            </a:extLst>
          </p:cNvPr>
          <p:cNvSpPr/>
          <p:nvPr/>
        </p:nvSpPr>
        <p:spPr>
          <a:xfrm>
            <a:off x="8228658" y="4974488"/>
            <a:ext cx="99769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98">
            <a:extLst>
              <a:ext uri="{FF2B5EF4-FFF2-40B4-BE49-F238E27FC236}">
                <a16:creationId xmlns:a16="http://schemas.microsoft.com/office/drawing/2014/main" id="{33B1358B-5BC1-4ACE-ABC1-C8A77119C7F8}"/>
              </a:ext>
            </a:extLst>
          </p:cNvPr>
          <p:cNvSpPr/>
          <p:nvPr/>
        </p:nvSpPr>
        <p:spPr>
          <a:xfrm>
            <a:off x="3873847" y="4974488"/>
            <a:ext cx="96052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连接符 58">
            <a:extLst>
              <a:ext uri="{FF2B5EF4-FFF2-40B4-BE49-F238E27FC236}">
                <a16:creationId xmlns:a16="http://schemas.microsoft.com/office/drawing/2014/main" id="{7D0EE288-2D13-DD74-1E46-4BA4D9E4752C}"/>
              </a:ext>
            </a:extLst>
          </p:cNvPr>
          <p:cNvCxnSpPr>
            <a:cxnSpLocks/>
          </p:cNvCxnSpPr>
          <p:nvPr/>
        </p:nvCxnSpPr>
        <p:spPr>
          <a:xfrm>
            <a:off x="3394328" y="4976399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59">
            <a:extLst>
              <a:ext uri="{FF2B5EF4-FFF2-40B4-BE49-F238E27FC236}">
                <a16:creationId xmlns:a16="http://schemas.microsoft.com/office/drawing/2014/main" id="{F7709C74-F306-E583-7729-F03B8277970F}"/>
              </a:ext>
            </a:extLst>
          </p:cNvPr>
          <p:cNvCxnSpPr>
            <a:cxnSpLocks/>
          </p:cNvCxnSpPr>
          <p:nvPr/>
        </p:nvCxnSpPr>
        <p:spPr>
          <a:xfrm flipV="1">
            <a:off x="3394328" y="5508704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94F08F-49BC-A2AD-7467-C143A639AD7A}"/>
              </a:ext>
            </a:extLst>
          </p:cNvPr>
          <p:cNvCxnSpPr>
            <a:cxnSpLocks/>
          </p:cNvCxnSpPr>
          <p:nvPr/>
        </p:nvCxnSpPr>
        <p:spPr>
          <a:xfrm>
            <a:off x="3601420" y="4859718"/>
            <a:ext cx="272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文本框 44">
            <a:extLst>
              <a:ext uri="{FF2B5EF4-FFF2-40B4-BE49-F238E27FC236}">
                <a16:creationId xmlns:a16="http://schemas.microsoft.com/office/drawing/2014/main" id="{6314CB95-075C-5BBA-0D1E-491E379790B7}"/>
              </a:ext>
            </a:extLst>
          </p:cNvPr>
          <p:cNvSpPr txBox="1"/>
          <p:nvPr/>
        </p:nvSpPr>
        <p:spPr>
          <a:xfrm>
            <a:off x="3800110" y="506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53" name="文本框 44">
            <a:extLst>
              <a:ext uri="{FF2B5EF4-FFF2-40B4-BE49-F238E27FC236}">
                <a16:creationId xmlns:a16="http://schemas.microsoft.com/office/drawing/2014/main" id="{22E32A41-2C6F-B5B4-8A98-E5F347B4C7B9}"/>
              </a:ext>
            </a:extLst>
          </p:cNvPr>
          <p:cNvSpPr txBox="1"/>
          <p:nvPr/>
        </p:nvSpPr>
        <p:spPr>
          <a:xfrm>
            <a:off x="5905211" y="506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54" name="TextBox 42">
            <a:extLst>
              <a:ext uri="{FF2B5EF4-FFF2-40B4-BE49-F238E27FC236}">
                <a16:creationId xmlns:a16="http://schemas.microsoft.com/office/drawing/2014/main" id="{5412D011-0BF3-48BD-02CC-3083ACE3A6BB}"/>
              </a:ext>
            </a:extLst>
          </p:cNvPr>
          <p:cNvSpPr txBox="1"/>
          <p:nvPr/>
        </p:nvSpPr>
        <p:spPr>
          <a:xfrm>
            <a:off x="2229308" y="5135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DATAIN</a:t>
            </a:r>
          </a:p>
        </p:txBody>
      </p:sp>
      <p:sp>
        <p:nvSpPr>
          <p:cNvPr id="155" name="矩形 98">
            <a:extLst>
              <a:ext uri="{FF2B5EF4-FFF2-40B4-BE49-F238E27FC236}">
                <a16:creationId xmlns:a16="http://schemas.microsoft.com/office/drawing/2014/main" id="{8D180C8B-AD69-DD6C-EAE8-E32110A9CF62}"/>
              </a:ext>
            </a:extLst>
          </p:cNvPr>
          <p:cNvSpPr/>
          <p:nvPr/>
        </p:nvSpPr>
        <p:spPr>
          <a:xfrm>
            <a:off x="8228658" y="5946993"/>
            <a:ext cx="997690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98">
            <a:extLst>
              <a:ext uri="{FF2B5EF4-FFF2-40B4-BE49-F238E27FC236}">
                <a16:creationId xmlns:a16="http://schemas.microsoft.com/office/drawing/2014/main" id="{E8FF39CF-A49F-4672-135E-E79056C4A441}"/>
              </a:ext>
            </a:extLst>
          </p:cNvPr>
          <p:cNvSpPr/>
          <p:nvPr/>
        </p:nvSpPr>
        <p:spPr>
          <a:xfrm>
            <a:off x="3402020" y="5946993"/>
            <a:ext cx="385170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58">
            <a:extLst>
              <a:ext uri="{FF2B5EF4-FFF2-40B4-BE49-F238E27FC236}">
                <a16:creationId xmlns:a16="http://schemas.microsoft.com/office/drawing/2014/main" id="{E4084F3B-608F-0B2E-AC61-F826DEB6D5A7}"/>
              </a:ext>
            </a:extLst>
          </p:cNvPr>
          <p:cNvCxnSpPr>
            <a:cxnSpLocks/>
          </p:cNvCxnSpPr>
          <p:nvPr/>
        </p:nvCxnSpPr>
        <p:spPr>
          <a:xfrm>
            <a:off x="3394326" y="5948904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59">
            <a:extLst>
              <a:ext uri="{FF2B5EF4-FFF2-40B4-BE49-F238E27FC236}">
                <a16:creationId xmlns:a16="http://schemas.microsoft.com/office/drawing/2014/main" id="{C28902F3-E940-071C-7A3D-B911A1751B0E}"/>
              </a:ext>
            </a:extLst>
          </p:cNvPr>
          <p:cNvCxnSpPr>
            <a:cxnSpLocks/>
          </p:cNvCxnSpPr>
          <p:nvPr/>
        </p:nvCxnSpPr>
        <p:spPr>
          <a:xfrm flipV="1">
            <a:off x="3394326" y="6481209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4F8E8A-484F-F380-95D5-7113C4551E16}"/>
              </a:ext>
            </a:extLst>
          </p:cNvPr>
          <p:cNvCxnSpPr>
            <a:cxnSpLocks/>
          </p:cNvCxnSpPr>
          <p:nvPr/>
        </p:nvCxnSpPr>
        <p:spPr>
          <a:xfrm>
            <a:off x="7973620" y="5659153"/>
            <a:ext cx="255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文本框 44">
            <a:extLst>
              <a:ext uri="{FF2B5EF4-FFF2-40B4-BE49-F238E27FC236}">
                <a16:creationId xmlns:a16="http://schemas.microsoft.com/office/drawing/2014/main" id="{A2C4B68E-4512-1A04-75CD-015441BFDC0F}"/>
              </a:ext>
            </a:extLst>
          </p:cNvPr>
          <p:cNvSpPr txBox="1"/>
          <p:nvPr/>
        </p:nvSpPr>
        <p:spPr>
          <a:xfrm>
            <a:off x="4690890" y="6039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61" name="文本框 44">
            <a:extLst>
              <a:ext uri="{FF2B5EF4-FFF2-40B4-BE49-F238E27FC236}">
                <a16:creationId xmlns:a16="http://schemas.microsoft.com/office/drawing/2014/main" id="{5453E9B9-9494-528C-045D-57BDCCC4F7A0}"/>
              </a:ext>
            </a:extLst>
          </p:cNvPr>
          <p:cNvSpPr txBox="1"/>
          <p:nvPr/>
        </p:nvSpPr>
        <p:spPr>
          <a:xfrm>
            <a:off x="7164584" y="602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62" name="TextBox 42">
            <a:extLst>
              <a:ext uri="{FF2B5EF4-FFF2-40B4-BE49-F238E27FC236}">
                <a16:creationId xmlns:a16="http://schemas.microsoft.com/office/drawing/2014/main" id="{865210B6-1BDC-B387-C3E2-7EF84DDD0126}"/>
              </a:ext>
            </a:extLst>
          </p:cNvPr>
          <p:cNvSpPr txBox="1"/>
          <p:nvPr/>
        </p:nvSpPr>
        <p:spPr>
          <a:xfrm>
            <a:off x="2028671" y="60395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DATAOUT</a:t>
            </a:r>
          </a:p>
        </p:txBody>
      </p:sp>
      <p:cxnSp>
        <p:nvCxnSpPr>
          <p:cNvPr id="164" name="直线连接符 94">
            <a:extLst>
              <a:ext uri="{FF2B5EF4-FFF2-40B4-BE49-F238E27FC236}">
                <a16:creationId xmlns:a16="http://schemas.microsoft.com/office/drawing/2014/main" id="{C9A529EE-734F-5FFD-58A3-4EB608000217}"/>
              </a:ext>
            </a:extLst>
          </p:cNvPr>
          <p:cNvCxnSpPr>
            <a:cxnSpLocks/>
          </p:cNvCxnSpPr>
          <p:nvPr/>
        </p:nvCxnSpPr>
        <p:spPr>
          <a:xfrm>
            <a:off x="3608817" y="4507217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线连接符 94">
            <a:extLst>
              <a:ext uri="{FF2B5EF4-FFF2-40B4-BE49-F238E27FC236}">
                <a16:creationId xmlns:a16="http://schemas.microsoft.com/office/drawing/2014/main" id="{0395CB0E-646C-09F4-3BF6-D0A6537A0A43}"/>
              </a:ext>
            </a:extLst>
          </p:cNvPr>
          <p:cNvCxnSpPr>
            <a:cxnSpLocks/>
          </p:cNvCxnSpPr>
          <p:nvPr/>
        </p:nvCxnSpPr>
        <p:spPr>
          <a:xfrm>
            <a:off x="3873847" y="4800310"/>
            <a:ext cx="2" cy="784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直线连接符 94">
            <a:extLst>
              <a:ext uri="{FF2B5EF4-FFF2-40B4-BE49-F238E27FC236}">
                <a16:creationId xmlns:a16="http://schemas.microsoft.com/office/drawing/2014/main" id="{E8DAB0A7-BB8E-0E5E-7D03-103CCFEF7E12}"/>
              </a:ext>
            </a:extLst>
          </p:cNvPr>
          <p:cNvCxnSpPr>
            <a:cxnSpLocks/>
          </p:cNvCxnSpPr>
          <p:nvPr/>
        </p:nvCxnSpPr>
        <p:spPr>
          <a:xfrm>
            <a:off x="4834375" y="450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直线连接符 94">
            <a:extLst>
              <a:ext uri="{FF2B5EF4-FFF2-40B4-BE49-F238E27FC236}">
                <a16:creationId xmlns:a16="http://schemas.microsoft.com/office/drawing/2014/main" id="{D97AAC90-EF8C-42CB-E531-D1F66F3BA22C}"/>
              </a:ext>
            </a:extLst>
          </p:cNvPr>
          <p:cNvCxnSpPr>
            <a:cxnSpLocks/>
          </p:cNvCxnSpPr>
          <p:nvPr/>
        </p:nvCxnSpPr>
        <p:spPr>
          <a:xfrm>
            <a:off x="7973733" y="4800310"/>
            <a:ext cx="0" cy="9350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直线连接符 94">
            <a:extLst>
              <a:ext uri="{FF2B5EF4-FFF2-40B4-BE49-F238E27FC236}">
                <a16:creationId xmlns:a16="http://schemas.microsoft.com/office/drawing/2014/main" id="{0328300F-2B59-CEA6-503A-42E70F6D9BCD}"/>
              </a:ext>
            </a:extLst>
          </p:cNvPr>
          <p:cNvCxnSpPr>
            <a:cxnSpLocks/>
          </p:cNvCxnSpPr>
          <p:nvPr/>
        </p:nvCxnSpPr>
        <p:spPr>
          <a:xfrm>
            <a:off x="7253725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直线连接符 94">
            <a:extLst>
              <a:ext uri="{FF2B5EF4-FFF2-40B4-BE49-F238E27FC236}">
                <a16:creationId xmlns:a16="http://schemas.microsoft.com/office/drawing/2014/main" id="{3257603E-78F4-AE46-209A-BAAFB7E80023}"/>
              </a:ext>
            </a:extLst>
          </p:cNvPr>
          <p:cNvCxnSpPr>
            <a:cxnSpLocks/>
          </p:cNvCxnSpPr>
          <p:nvPr/>
        </p:nvCxnSpPr>
        <p:spPr>
          <a:xfrm>
            <a:off x="8228658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FC9B5-EF9F-65A2-04D7-AB2EFA72315E}"/>
              </a:ext>
            </a:extLst>
          </p:cNvPr>
          <p:cNvCxnSpPr>
            <a:cxnSpLocks/>
          </p:cNvCxnSpPr>
          <p:nvPr/>
        </p:nvCxnSpPr>
        <p:spPr>
          <a:xfrm>
            <a:off x="3608817" y="4612068"/>
            <a:ext cx="122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4F53B2-6E09-286C-96E6-27A43F9408DA}"/>
              </a:ext>
            </a:extLst>
          </p:cNvPr>
          <p:cNvCxnSpPr>
            <a:cxnSpLocks/>
          </p:cNvCxnSpPr>
          <p:nvPr/>
        </p:nvCxnSpPr>
        <p:spPr>
          <a:xfrm>
            <a:off x="7253723" y="5830603"/>
            <a:ext cx="97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299B8-C617-A0EB-6FB8-E4A5A37752DE}"/>
              </a:ext>
            </a:extLst>
          </p:cNvPr>
          <p:cNvSpPr txBox="1"/>
          <p:nvPr/>
        </p:nvSpPr>
        <p:spPr>
          <a:xfrm>
            <a:off x="4043528" y="43434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C020DE-7367-EBB3-EB1F-F72B5649E830}"/>
              </a:ext>
            </a:extLst>
          </p:cNvPr>
          <p:cNvSpPr txBox="1"/>
          <p:nvPr/>
        </p:nvSpPr>
        <p:spPr>
          <a:xfrm>
            <a:off x="3613703" y="461117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DFC43F-EA9D-433F-CCA5-BC31A88CDD91}"/>
              </a:ext>
            </a:extLst>
          </p:cNvPr>
          <p:cNvSpPr txBox="1"/>
          <p:nvPr/>
        </p:nvSpPr>
        <p:spPr>
          <a:xfrm>
            <a:off x="7976922" y="54487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E6FA5B-C70E-D869-1016-BCC52E64F43D}"/>
              </a:ext>
            </a:extLst>
          </p:cNvPr>
          <p:cNvSpPr txBox="1"/>
          <p:nvPr/>
        </p:nvSpPr>
        <p:spPr>
          <a:xfrm>
            <a:off x="7628880" y="556899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7092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ADE5-BBE9-E1AC-8325-B3CB56C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8FD7F-D395-C1D1-EA45-36C3C0FD4F9E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A0393630-D005-DD13-38FD-3824B37D186F}"/>
              </a:ext>
            </a:extLst>
          </p:cNvPr>
          <p:cNvSpPr/>
          <p:nvPr/>
        </p:nvSpPr>
        <p:spPr>
          <a:xfrm>
            <a:off x="4793224" y="304767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F59EF467-CCAD-AF19-DED7-6ADBEEFF70D3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88AF2C-893F-87D7-6CF1-AAA9DFB83B3E}"/>
              </a:ext>
            </a:extLst>
          </p:cNvPr>
          <p:cNvGrpSpPr/>
          <p:nvPr/>
        </p:nvGrpSpPr>
        <p:grpSpPr>
          <a:xfrm>
            <a:off x="4025900" y="3031812"/>
            <a:ext cx="400050" cy="203200"/>
            <a:chOff x="4178300" y="4768850"/>
            <a:chExt cx="400050" cy="203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4B2437-4D0E-409B-A429-FA6B9F8DA51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70675E-1FEE-D1BA-911F-E2D4C808F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B1F0D-76DC-494B-F8CE-7A7F15D8E5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82C5B-93E4-B42A-9D56-7B6FD35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AB12C7-2B21-3C5C-02C5-4847A0418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1B78D1-049C-48E3-A608-53233636B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B99B72-D170-FD40-23F1-5C3D14E6E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A6662-9FAD-A63C-82D0-AB35F68D84A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25950" y="3119678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BDF94C-20FC-02A0-BB59-CA71E72DEAD5}"/>
              </a:ext>
            </a:extLst>
          </p:cNvPr>
          <p:cNvCxnSpPr>
            <a:cxnSpLocks/>
          </p:cNvCxnSpPr>
          <p:nvPr/>
        </p:nvCxnSpPr>
        <p:spPr>
          <a:xfrm>
            <a:off x="3658626" y="3132859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BD722D-583A-EBE2-E6BB-87BC65B031B1}"/>
              </a:ext>
            </a:extLst>
          </p:cNvPr>
          <p:cNvCxnSpPr>
            <a:cxnSpLocks/>
          </p:cNvCxnSpPr>
          <p:nvPr/>
        </p:nvCxnSpPr>
        <p:spPr>
          <a:xfrm>
            <a:off x="3399069" y="2570885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F5BF670-9330-30D4-A964-8511F52D8254}"/>
              </a:ext>
            </a:extLst>
          </p:cNvPr>
          <p:cNvSpPr/>
          <p:nvPr/>
        </p:nvSpPr>
        <p:spPr>
          <a:xfrm>
            <a:off x="3363069" y="2883694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278964-323F-5656-272E-EEABB712258A}"/>
              </a:ext>
            </a:extLst>
          </p:cNvPr>
          <p:cNvSpPr/>
          <p:nvPr/>
        </p:nvSpPr>
        <p:spPr>
          <a:xfrm>
            <a:off x="3584873" y="3097412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EDEB45-0EF3-A9EA-0039-C1C4EC374623}"/>
              </a:ext>
            </a:extLst>
          </p:cNvPr>
          <p:cNvSpPr/>
          <p:nvPr/>
        </p:nvSpPr>
        <p:spPr>
          <a:xfrm>
            <a:off x="3360192" y="3268503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D7D36-F7A9-76A9-78B6-4B1D98D0133A}"/>
              </a:ext>
            </a:extLst>
          </p:cNvPr>
          <p:cNvCxnSpPr>
            <a:cxnSpLocks/>
          </p:cNvCxnSpPr>
          <p:nvPr/>
        </p:nvCxnSpPr>
        <p:spPr>
          <a:xfrm>
            <a:off x="3396192" y="3340503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8">
            <a:extLst>
              <a:ext uri="{FF2B5EF4-FFF2-40B4-BE49-F238E27FC236}">
                <a16:creationId xmlns:a16="http://schemas.microsoft.com/office/drawing/2014/main" id="{463254EA-DAA8-4D41-214D-0908D0162AC8}"/>
              </a:ext>
            </a:extLst>
          </p:cNvPr>
          <p:cNvSpPr txBox="1"/>
          <p:nvPr/>
        </p:nvSpPr>
        <p:spPr>
          <a:xfrm>
            <a:off x="3867705" y="26574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R=100</a:t>
            </a:r>
          </a:p>
        </p:txBody>
      </p:sp>
      <p:sp>
        <p:nvSpPr>
          <p:cNvPr id="68" name="TextBox 68">
            <a:extLst>
              <a:ext uri="{FF2B5EF4-FFF2-40B4-BE49-F238E27FC236}">
                <a16:creationId xmlns:a16="http://schemas.microsoft.com/office/drawing/2014/main" id="{CCBF142A-1609-D2DA-6C30-26A26B6F3145}"/>
              </a:ext>
            </a:extLst>
          </p:cNvPr>
          <p:cNvSpPr txBox="1"/>
          <p:nvPr/>
        </p:nvSpPr>
        <p:spPr>
          <a:xfrm>
            <a:off x="3138749" y="36039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ss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483188-C383-4D06-A54F-C12A579440D8}"/>
              </a:ext>
            </a:extLst>
          </p:cNvPr>
          <p:cNvSpPr txBox="1"/>
          <p:nvPr/>
        </p:nvSpPr>
        <p:spPr>
          <a:xfrm>
            <a:off x="3127422" y="221927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dd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B8D473-1E91-7A35-139B-93BFC5D2A5F4}"/>
              </a:ext>
            </a:extLst>
          </p:cNvPr>
          <p:cNvCxnSpPr>
            <a:cxnSpLocks/>
            <a:stCxn id="64" idx="2"/>
          </p:cNvCxnSpPr>
          <p:nvPr/>
        </p:nvCxnSpPr>
        <p:spPr>
          <a:xfrm flipH="1" flipV="1">
            <a:off x="3270250" y="2883694"/>
            <a:ext cx="314623" cy="24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CA036F06-9A8B-6B89-240E-843FC1E6A84D}"/>
              </a:ext>
            </a:extLst>
          </p:cNvPr>
          <p:cNvSpPr txBox="1"/>
          <p:nvPr/>
        </p:nvSpPr>
        <p:spPr>
          <a:xfrm>
            <a:off x="4922374" y="29265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596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0632-5EB0-FF5A-E625-554D497F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5AC8C-3387-83F3-F79D-DDA3528F7286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B0CDAD53-D009-F500-460F-4C44AE3C87A9}"/>
              </a:ext>
            </a:extLst>
          </p:cNvPr>
          <p:cNvSpPr/>
          <p:nvPr/>
        </p:nvSpPr>
        <p:spPr>
          <a:xfrm>
            <a:off x="4786841" y="25708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EEFD9DC-675B-8801-FC64-638685A60AB9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39F8BA-CFDE-8A3B-84B8-AC3D6DCDD80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005263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3F671E0A-3E4C-5FDA-2273-E0D368434A4C}"/>
              </a:ext>
            </a:extLst>
          </p:cNvPr>
          <p:cNvSpPr txBox="1"/>
          <p:nvPr/>
        </p:nvSpPr>
        <p:spPr>
          <a:xfrm>
            <a:off x="4915658" y="2472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INPB</a:t>
            </a:r>
          </a:p>
        </p:txBody>
      </p:sp>
      <p:sp>
        <p:nvSpPr>
          <p:cNvPr id="3" name="三角形 15">
            <a:extLst>
              <a:ext uri="{FF2B5EF4-FFF2-40B4-BE49-F238E27FC236}">
                <a16:creationId xmlns:a16="http://schemas.microsoft.com/office/drawing/2014/main" id="{4F685C2A-85E8-1A75-D56E-A42B331681A2}"/>
              </a:ext>
            </a:extLst>
          </p:cNvPr>
          <p:cNvSpPr/>
          <p:nvPr/>
        </p:nvSpPr>
        <p:spPr>
          <a:xfrm rot="5400000">
            <a:off x="3421062" y="2407542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76">
            <a:extLst>
              <a:ext uri="{FF2B5EF4-FFF2-40B4-BE49-F238E27FC236}">
                <a16:creationId xmlns:a16="http://schemas.microsoft.com/office/drawing/2014/main" id="{84B533F0-1518-4269-A122-D308645F7B96}"/>
              </a:ext>
            </a:extLst>
          </p:cNvPr>
          <p:cNvSpPr/>
          <p:nvPr/>
        </p:nvSpPr>
        <p:spPr>
          <a:xfrm flipV="1">
            <a:off x="3893697" y="2588885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0E67CE0-7281-86F6-DDDE-A577258F74D5}"/>
              </a:ext>
            </a:extLst>
          </p:cNvPr>
          <p:cNvSpPr txBox="1"/>
          <p:nvPr/>
        </p:nvSpPr>
        <p:spPr>
          <a:xfrm>
            <a:off x="3341962" y="28837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1F0CD-4CB5-E139-D73A-15D47A05023D}"/>
              </a:ext>
            </a:extLst>
          </p:cNvPr>
          <p:cNvCxnSpPr>
            <a:cxnSpLocks/>
          </p:cNvCxnSpPr>
          <p:nvPr/>
        </p:nvCxnSpPr>
        <p:spPr>
          <a:xfrm>
            <a:off x="2644997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1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519F-C98F-95E2-4A7F-2F675A61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CAAAF-5B50-AB7D-5725-15D6D3E6DCE0}"/>
              </a:ext>
            </a:extLst>
          </p:cNvPr>
          <p:cNvSpPr/>
          <p:nvPr/>
        </p:nvSpPr>
        <p:spPr>
          <a:xfrm>
            <a:off x="6046324" y="158371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9B69A418-092D-2B35-BD6D-10F50FBCFAA4}"/>
              </a:ext>
            </a:extLst>
          </p:cNvPr>
          <p:cNvSpPr/>
          <p:nvPr/>
        </p:nvSpPr>
        <p:spPr>
          <a:xfrm>
            <a:off x="5967941" y="251373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BE76789B-51DF-D289-F155-A38EFE514799}"/>
              </a:ext>
            </a:extLst>
          </p:cNvPr>
          <p:cNvSpPr txBox="1"/>
          <p:nvPr/>
        </p:nvSpPr>
        <p:spPr>
          <a:xfrm>
            <a:off x="7890398" y="15837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34B363-1977-C880-DC3C-73146F8D487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186363" y="258573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506E3350-C586-CB52-5961-45CF0DEBD363}"/>
              </a:ext>
            </a:extLst>
          </p:cNvPr>
          <p:cNvSpPr txBox="1"/>
          <p:nvPr/>
        </p:nvSpPr>
        <p:spPr>
          <a:xfrm>
            <a:off x="6096758" y="24156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F40276-BA36-B0A2-9E76-CA88947A65CA}"/>
              </a:ext>
            </a:extLst>
          </p:cNvPr>
          <p:cNvGrpSpPr/>
          <p:nvPr/>
        </p:nvGrpSpPr>
        <p:grpSpPr>
          <a:xfrm>
            <a:off x="2886887" y="2321492"/>
            <a:ext cx="1793510" cy="463481"/>
            <a:chOff x="2222230" y="2152980"/>
            <a:chExt cx="3217776" cy="726142"/>
          </a:xfrm>
        </p:grpSpPr>
        <p:cxnSp>
          <p:nvCxnSpPr>
            <p:cNvPr id="7" name="直线连接符 24">
              <a:extLst>
                <a:ext uri="{FF2B5EF4-FFF2-40B4-BE49-F238E27FC236}">
                  <a16:creationId xmlns:a16="http://schemas.microsoft.com/office/drawing/2014/main" id="{75652399-351C-CE87-8CF2-58BBC6641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230" y="2879122"/>
              <a:ext cx="14361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5">
              <a:extLst>
                <a:ext uri="{FF2B5EF4-FFF2-40B4-BE49-F238E27FC236}">
                  <a16:creationId xmlns:a16="http://schemas.microsoft.com/office/drawing/2014/main" id="{EFC64A4F-6E20-ED7C-C322-B839017AE8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52" y="2152980"/>
              <a:ext cx="9184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6">
              <a:extLst>
                <a:ext uri="{FF2B5EF4-FFF2-40B4-BE49-F238E27FC236}">
                  <a16:creationId xmlns:a16="http://schemas.microsoft.com/office/drawing/2014/main" id="{58BB0271-A61A-6E6A-9D94-D1BFAB895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395" y="2152980"/>
              <a:ext cx="863157" cy="726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8">
            <a:extLst>
              <a:ext uri="{FF2B5EF4-FFF2-40B4-BE49-F238E27FC236}">
                <a16:creationId xmlns:a16="http://schemas.microsoft.com/office/drawing/2014/main" id="{B4E0800F-ABD5-B7AB-B906-A32875DFCED4}"/>
              </a:ext>
            </a:extLst>
          </p:cNvPr>
          <p:cNvSpPr txBox="1"/>
          <p:nvPr/>
        </p:nvSpPr>
        <p:spPr>
          <a:xfrm>
            <a:off x="3526024" y="312980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0.85ns</a:t>
            </a:r>
          </a:p>
        </p:txBody>
      </p:sp>
      <p:cxnSp>
        <p:nvCxnSpPr>
          <p:cNvPr id="15" name="直线连接符 94">
            <a:extLst>
              <a:ext uri="{FF2B5EF4-FFF2-40B4-BE49-F238E27FC236}">
                <a16:creationId xmlns:a16="http://schemas.microsoft.com/office/drawing/2014/main" id="{D1550813-207C-F2ED-7892-167598A107D0}"/>
              </a:ext>
            </a:extLst>
          </p:cNvPr>
          <p:cNvCxnSpPr>
            <a:cxnSpLocks/>
          </p:cNvCxnSpPr>
          <p:nvPr/>
        </p:nvCxnSpPr>
        <p:spPr>
          <a:xfrm>
            <a:off x="3687370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94">
            <a:extLst>
              <a:ext uri="{FF2B5EF4-FFF2-40B4-BE49-F238E27FC236}">
                <a16:creationId xmlns:a16="http://schemas.microsoft.com/office/drawing/2014/main" id="{A9CAD683-AC4E-BFC0-404D-02FEF723FD4E}"/>
              </a:ext>
            </a:extLst>
          </p:cNvPr>
          <p:cNvCxnSpPr>
            <a:cxnSpLocks/>
          </p:cNvCxnSpPr>
          <p:nvPr/>
        </p:nvCxnSpPr>
        <p:spPr>
          <a:xfrm>
            <a:off x="4187341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6BC4E-24A7-B8F4-167E-FD0FD8E93BD8}"/>
              </a:ext>
            </a:extLst>
          </p:cNvPr>
          <p:cNvCxnSpPr>
            <a:cxnSpLocks/>
          </p:cNvCxnSpPr>
          <p:nvPr/>
        </p:nvCxnSpPr>
        <p:spPr>
          <a:xfrm>
            <a:off x="3687370" y="2986879"/>
            <a:ext cx="499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0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EFF-CD30-7404-B849-AEEA0978C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554811-3920-CD2F-88D5-AA18F5B44C04}"/>
              </a:ext>
            </a:extLst>
          </p:cNvPr>
          <p:cNvSpPr/>
          <p:nvPr/>
        </p:nvSpPr>
        <p:spPr>
          <a:xfrm>
            <a:off x="3055474" y="17424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Summing Junction 167">
            <a:extLst>
              <a:ext uri="{FF2B5EF4-FFF2-40B4-BE49-F238E27FC236}">
                <a16:creationId xmlns:a16="http://schemas.microsoft.com/office/drawing/2014/main" id="{48B57456-F7DC-20DD-7531-052E6DB25B08}"/>
              </a:ext>
            </a:extLst>
          </p:cNvPr>
          <p:cNvSpPr/>
          <p:nvPr/>
        </p:nvSpPr>
        <p:spPr>
          <a:xfrm>
            <a:off x="5445025" y="30280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8">
            <a:extLst>
              <a:ext uri="{FF2B5EF4-FFF2-40B4-BE49-F238E27FC236}">
                <a16:creationId xmlns:a16="http://schemas.microsoft.com/office/drawing/2014/main" id="{E21A22C9-432E-5298-9F83-23C372E84A18}"/>
              </a:ext>
            </a:extLst>
          </p:cNvPr>
          <p:cNvSpPr txBox="1"/>
          <p:nvPr/>
        </p:nvSpPr>
        <p:spPr>
          <a:xfrm>
            <a:off x="4899548" y="17424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9" name="TextBox 68">
            <a:extLst>
              <a:ext uri="{FF2B5EF4-FFF2-40B4-BE49-F238E27FC236}">
                <a16:creationId xmlns:a16="http://schemas.microsoft.com/office/drawing/2014/main" id="{A8B9961B-C32B-F575-0415-7A91F8600C34}"/>
              </a:ext>
            </a:extLst>
          </p:cNvPr>
          <p:cNvSpPr txBox="1"/>
          <p:nvPr/>
        </p:nvSpPr>
        <p:spPr>
          <a:xfrm>
            <a:off x="4678468" y="291541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DCD4F-E0F9-E41B-CAE5-3CD2B5416E9C}"/>
              </a:ext>
            </a:extLst>
          </p:cNvPr>
          <p:cNvCxnSpPr>
            <a:cxnSpLocks/>
          </p:cNvCxnSpPr>
          <p:nvPr/>
        </p:nvCxnSpPr>
        <p:spPr>
          <a:xfrm>
            <a:off x="6362699" y="3594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8C9AC-CC7C-012C-8344-180ED01B796A}"/>
              </a:ext>
            </a:extLst>
          </p:cNvPr>
          <p:cNvCxnSpPr>
            <a:cxnSpLocks/>
          </p:cNvCxnSpPr>
          <p:nvPr/>
        </p:nvCxnSpPr>
        <p:spPr>
          <a:xfrm>
            <a:off x="6362699" y="3721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911DE4-DDCC-1752-9301-C93D33CC5B2D}"/>
              </a:ext>
            </a:extLst>
          </p:cNvPr>
          <p:cNvSpPr/>
          <p:nvPr/>
        </p:nvSpPr>
        <p:spPr>
          <a:xfrm rot="10800000">
            <a:off x="6400672" y="4032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8F0A1C-85C0-C280-372A-4426EEED6BD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589025" y="3100085"/>
            <a:ext cx="938773" cy="494015"/>
          </a:xfrm>
          <a:prstGeom prst="bentConnector3">
            <a:avLst>
              <a:gd name="adj1" fmla="val 1000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6EF57-9753-D87F-0FCB-775FD7D4C63C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6527798" y="3721099"/>
            <a:ext cx="1" cy="311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1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C61A-5DF1-DE22-695D-1D2B7549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1CF2E51-7AEC-C32E-379B-601A3F7FB36B}"/>
              </a:ext>
            </a:extLst>
          </p:cNvPr>
          <p:cNvSpPr/>
          <p:nvPr/>
        </p:nvSpPr>
        <p:spPr>
          <a:xfrm>
            <a:off x="22479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4AE48E3-2296-A5D5-5BC7-35BC3B42546B}"/>
              </a:ext>
            </a:extLst>
          </p:cNvPr>
          <p:cNvSpPr/>
          <p:nvPr/>
        </p:nvSpPr>
        <p:spPr>
          <a:xfrm rot="5400000">
            <a:off x="4627864" y="27080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093F0-97CD-5C6E-DA62-9E7C363D26D1}"/>
              </a:ext>
            </a:extLst>
          </p:cNvPr>
          <p:cNvGrpSpPr/>
          <p:nvPr/>
        </p:nvGrpSpPr>
        <p:grpSpPr>
          <a:xfrm>
            <a:off x="3835399" y="3651250"/>
            <a:ext cx="330200" cy="127000"/>
            <a:chOff x="6362699" y="3594100"/>
            <a:chExt cx="330200" cy="127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69C9E7-E74A-BC11-26FE-1351A7BCCDF8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6DAB69-ADF7-194D-E3CB-04DF02A964FD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2CA7B-00AA-3DCE-2C2B-391433F11837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>
            <a:off x="2863850" y="2879725"/>
            <a:ext cx="1830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9F7E0F2-9502-8957-5351-814409AE981B}"/>
              </a:ext>
            </a:extLst>
          </p:cNvPr>
          <p:cNvSpPr/>
          <p:nvPr/>
        </p:nvSpPr>
        <p:spPr>
          <a:xfrm>
            <a:off x="86741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99C21F0-DAC0-B444-A72F-4321C30F158E}"/>
              </a:ext>
            </a:extLst>
          </p:cNvPr>
          <p:cNvSpPr/>
          <p:nvPr/>
        </p:nvSpPr>
        <p:spPr>
          <a:xfrm rot="5400000">
            <a:off x="7044381" y="1825774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CB731-4F47-3C0D-4591-1F7927822BCB}"/>
              </a:ext>
            </a:extLst>
          </p:cNvPr>
          <p:cNvGrpSpPr/>
          <p:nvPr/>
        </p:nvGrpSpPr>
        <p:grpSpPr>
          <a:xfrm>
            <a:off x="7626349" y="3651250"/>
            <a:ext cx="330200" cy="127000"/>
            <a:chOff x="6362699" y="3594100"/>
            <a:chExt cx="330200" cy="127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5C7DE2-E3CC-D80B-8AC2-D31BF9EDA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B180F3-60DA-1396-53A5-06AE361F38B1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388B29-0214-B71B-416B-5D58EB344EB0}"/>
              </a:ext>
            </a:extLst>
          </p:cNvPr>
          <p:cNvSpPr/>
          <p:nvPr/>
        </p:nvSpPr>
        <p:spPr>
          <a:xfrm rot="10800000">
            <a:off x="766432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E35485-77C8-B1D1-4625-413A641E0AAF}"/>
              </a:ext>
            </a:extLst>
          </p:cNvPr>
          <p:cNvSpPr/>
          <p:nvPr/>
        </p:nvSpPr>
        <p:spPr>
          <a:xfrm rot="10800000">
            <a:off x="387337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存储的数据 2">
            <a:extLst>
              <a:ext uri="{FF2B5EF4-FFF2-40B4-BE49-F238E27FC236}">
                <a16:creationId xmlns:a16="http://schemas.microsoft.com/office/drawing/2014/main" id="{2A74A18A-4EE5-03EB-386E-32E4F2F05EDA}"/>
              </a:ext>
            </a:extLst>
          </p:cNvPr>
          <p:cNvSpPr/>
          <p:nvPr/>
        </p:nvSpPr>
        <p:spPr>
          <a:xfrm rot="10800000">
            <a:off x="5708626" y="3453522"/>
            <a:ext cx="577768" cy="395455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555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8450 w 10895"/>
              <a:gd name="connsiteY2" fmla="*/ 500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7079 w 10895"/>
              <a:gd name="connsiteY2" fmla="*/ 464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038 w 12854"/>
              <a:gd name="connsiteY2" fmla="*/ 464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234 w 12854"/>
              <a:gd name="connsiteY2" fmla="*/ 482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4" h="10000">
                <a:moveTo>
                  <a:pt x="4521" y="0"/>
                </a:moveTo>
                <a:lnTo>
                  <a:pt x="12854" y="0"/>
                </a:lnTo>
                <a:cubicBezTo>
                  <a:pt x="11933" y="0"/>
                  <a:pt x="9234" y="2059"/>
                  <a:pt x="9234" y="4820"/>
                </a:cubicBezTo>
                <a:cubicBezTo>
                  <a:pt x="9234" y="7581"/>
                  <a:pt x="11933" y="10000"/>
                  <a:pt x="12854" y="10000"/>
                </a:cubicBezTo>
                <a:lnTo>
                  <a:pt x="4521" y="10000"/>
                </a:lnTo>
                <a:cubicBezTo>
                  <a:pt x="3600" y="10000"/>
                  <a:pt x="0" y="7610"/>
                  <a:pt x="0" y="4849"/>
                </a:cubicBezTo>
                <a:cubicBezTo>
                  <a:pt x="0" y="2088"/>
                  <a:pt x="3600" y="0"/>
                  <a:pt x="4521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850452-D214-3A61-0501-395A04F4E73C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>
            <a:off x="5037540" y="2879725"/>
            <a:ext cx="3636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637359-E307-B06A-1566-BDA7441C161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004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C85CA-17B8-7121-8437-E4AF48AE0499}"/>
              </a:ext>
            </a:extLst>
          </p:cNvPr>
          <p:cNvCxnSpPr>
            <a:cxnSpLocks/>
          </p:cNvCxnSpPr>
          <p:nvPr/>
        </p:nvCxnSpPr>
        <p:spPr>
          <a:xfrm>
            <a:off x="40004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CE50B5-2708-2AF8-B578-F3849AAA37CA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86394" y="3657221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2A5875-B2AD-49CC-A4AC-9057E7E00E12}"/>
              </a:ext>
            </a:extLst>
          </p:cNvPr>
          <p:cNvCxnSpPr>
            <a:cxnSpLocks/>
          </p:cNvCxnSpPr>
          <p:nvPr/>
        </p:nvCxnSpPr>
        <p:spPr>
          <a:xfrm>
            <a:off x="77977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0BD10-4509-96ED-7318-A6CABFC09AC9}"/>
              </a:ext>
            </a:extLst>
          </p:cNvPr>
          <p:cNvCxnSpPr>
            <a:cxnSpLocks/>
          </p:cNvCxnSpPr>
          <p:nvPr/>
        </p:nvCxnSpPr>
        <p:spPr>
          <a:xfrm>
            <a:off x="77977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5A3AF9-115D-3E02-CF9B-B30D6ED58240}"/>
              </a:ext>
            </a:extLst>
          </p:cNvPr>
          <p:cNvCxnSpPr>
            <a:cxnSpLocks/>
          </p:cNvCxnSpPr>
          <p:nvPr/>
        </p:nvCxnSpPr>
        <p:spPr>
          <a:xfrm>
            <a:off x="7442911" y="1997456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E41C35-F7BE-0774-E6C7-AD3AB843F7EC}"/>
              </a:ext>
            </a:extLst>
          </p:cNvPr>
          <p:cNvCxnSpPr>
            <a:cxnSpLocks/>
            <a:stCxn id="11" idx="3"/>
          </p:cNvCxnSpPr>
          <p:nvPr/>
        </p:nvCxnSpPr>
        <p:spPr>
          <a:xfrm rot="10800000" flipV="1">
            <a:off x="6600351" y="1997455"/>
            <a:ext cx="510343" cy="8965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D004DA-5E3E-32F8-92D8-BF9CA9A145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6335" y="2957802"/>
            <a:ext cx="636588" cy="509007"/>
          </a:xfrm>
          <a:prstGeom prst="bentConnector3">
            <a:avLst>
              <a:gd name="adj1" fmla="val 100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B3A6C5-562D-D7A7-97D5-241720AF8AF5}"/>
              </a:ext>
            </a:extLst>
          </p:cNvPr>
          <p:cNvCxnSpPr>
            <a:cxnSpLocks/>
          </p:cNvCxnSpPr>
          <p:nvPr/>
        </p:nvCxnSpPr>
        <p:spPr>
          <a:xfrm>
            <a:off x="5505177" y="3778250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541EB7-F413-761F-17F6-DB7E88EE07B3}"/>
              </a:ext>
            </a:extLst>
          </p:cNvPr>
          <p:cNvSpPr txBox="1"/>
          <p:nvPr/>
        </p:nvSpPr>
        <p:spPr>
          <a:xfrm>
            <a:off x="1240893" y="272583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set_drive</a:t>
            </a:r>
            <a:r>
              <a:rPr lang="en-US" altLang="zh-CN" sz="1400" dirty="0"/>
              <a:t> 2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C6710-2634-5D29-FDD0-0DC98D93798B}"/>
              </a:ext>
            </a:extLst>
          </p:cNvPr>
          <p:cNvSpPr txBox="1"/>
          <p:nvPr/>
        </p:nvSpPr>
        <p:spPr>
          <a:xfrm>
            <a:off x="3279000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7EB9F-DE59-764C-76B0-390B21DEB56E}"/>
              </a:ext>
            </a:extLst>
          </p:cNvPr>
          <p:cNvSpPr txBox="1"/>
          <p:nvPr/>
        </p:nvSpPr>
        <p:spPr>
          <a:xfrm>
            <a:off x="7107922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05F7F1-B864-851D-5AEA-9F8DED45D5AF}"/>
              </a:ext>
            </a:extLst>
          </p:cNvPr>
          <p:cNvSpPr txBox="1"/>
          <p:nvPr/>
        </p:nvSpPr>
        <p:spPr>
          <a:xfrm>
            <a:off x="4286614" y="38204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0.03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5631C6-AD41-1FB2-38BF-F33E0971C288}"/>
              </a:ext>
            </a:extLst>
          </p:cNvPr>
          <p:cNvSpPr txBox="1"/>
          <p:nvPr/>
        </p:nvSpPr>
        <p:spPr>
          <a:xfrm>
            <a:off x="5564629" y="155315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0.05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A9CF21-77E3-56C5-125C-48B89E5A505D}"/>
              </a:ext>
            </a:extLst>
          </p:cNvPr>
          <p:cNvSpPr txBox="1"/>
          <p:nvPr/>
        </p:nvSpPr>
        <p:spPr>
          <a:xfrm>
            <a:off x="4149155" y="221012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rise_resistance</a:t>
            </a:r>
            <a:r>
              <a:rPr lang="en-US" altLang="zh-CN" sz="1400" dirty="0"/>
              <a:t> 1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DC136-9CAE-9BE6-4074-C6E7B120CB9F}"/>
              </a:ext>
            </a:extLst>
          </p:cNvPr>
          <p:cNvSpPr txBox="1"/>
          <p:nvPr/>
        </p:nvSpPr>
        <p:spPr>
          <a:xfrm>
            <a:off x="9302853" y="272037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set_load</a:t>
            </a:r>
            <a:r>
              <a:rPr lang="en-US" altLang="zh-CN" sz="1400" dirty="0"/>
              <a:t> 0.07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5B88E0-CB60-76F4-3D7F-3B520F6B4A45}"/>
              </a:ext>
            </a:extLst>
          </p:cNvPr>
          <p:cNvSpPr txBox="1"/>
          <p:nvPr/>
        </p:nvSpPr>
        <p:spPr>
          <a:xfrm>
            <a:off x="4405764" y="30997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78165D-8ADC-E4FB-E256-3596BBB48350}"/>
              </a:ext>
            </a:extLst>
          </p:cNvPr>
          <p:cNvSpPr txBox="1"/>
          <p:nvPr/>
        </p:nvSpPr>
        <p:spPr>
          <a:xfrm>
            <a:off x="6903748" y="221741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A77046-CF1B-E52B-4348-ECE670406116}"/>
              </a:ext>
            </a:extLst>
          </p:cNvPr>
          <p:cNvSpPr txBox="1"/>
          <p:nvPr/>
        </p:nvSpPr>
        <p:spPr>
          <a:xfrm>
            <a:off x="5590253" y="384123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UOR2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171D8663-800D-4734-B6CA-22BE869A207A}"/>
              </a:ext>
            </a:extLst>
          </p:cNvPr>
          <p:cNvCxnSpPr>
            <a:cxnSpLocks/>
            <a:stCxn id="55" idx="0"/>
            <a:endCxn id="3" idx="3"/>
          </p:cNvCxnSpPr>
          <p:nvPr/>
        </p:nvCxnSpPr>
        <p:spPr>
          <a:xfrm rot="16200000" flipV="1">
            <a:off x="4322305" y="3251597"/>
            <a:ext cx="940675" cy="196931"/>
          </a:xfrm>
          <a:prstGeom prst="curvedConnector4">
            <a:avLst>
              <a:gd name="adj1" fmla="val 40874"/>
              <a:gd name="adj2" fmla="val 29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7620B72-B185-80EC-2632-817B5A9E71B4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5208034" y="3230623"/>
            <a:ext cx="272850" cy="9067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2EC145C-72B0-2E1C-777A-C9AFDB0C0255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4905377" y="2478386"/>
            <a:ext cx="274046" cy="353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15A9622F-E24A-B6C1-02AC-2B6BB36F0C43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576099" y="1453953"/>
            <a:ext cx="78493" cy="8924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20C76E-508E-B475-7BD3-E1523FFF66FD}"/>
              </a:ext>
            </a:extLst>
          </p:cNvPr>
          <p:cNvSpPr txBox="1"/>
          <p:nvPr/>
        </p:nvSpPr>
        <p:spPr>
          <a:xfrm>
            <a:off x="3805071" y="2621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B7501-9332-DC8F-2C79-9E77947411A4}"/>
              </a:ext>
            </a:extLst>
          </p:cNvPr>
          <p:cNvSpPr txBox="1"/>
          <p:nvPr/>
        </p:nvSpPr>
        <p:spPr>
          <a:xfrm>
            <a:off x="6395595" y="28749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AC070-EF31-F9FD-3833-22C55BDCC3A4}"/>
              </a:ext>
            </a:extLst>
          </p:cNvPr>
          <p:cNvSpPr txBox="1"/>
          <p:nvPr/>
        </p:nvSpPr>
        <p:spPr>
          <a:xfrm>
            <a:off x="4626168" y="2747236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507740-0CA6-2079-BCD4-D261A7AAC11F}"/>
              </a:ext>
            </a:extLst>
          </p:cNvPr>
          <p:cNvSpPr txBox="1"/>
          <p:nvPr/>
        </p:nvSpPr>
        <p:spPr>
          <a:xfrm>
            <a:off x="5807762" y="3393661"/>
            <a:ext cx="26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FD85E-8C7E-A56D-86B4-5BB28A662D3F}"/>
              </a:ext>
            </a:extLst>
          </p:cNvPr>
          <p:cNvSpPr txBox="1"/>
          <p:nvPr/>
        </p:nvSpPr>
        <p:spPr>
          <a:xfrm>
            <a:off x="7040724" y="185222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</p:spTree>
    <p:extLst>
      <p:ext uri="{BB962C8B-B14F-4D97-AF65-F5344CB8AC3E}">
        <p14:creationId xmlns:p14="http://schemas.microsoft.com/office/powerpoint/2010/main" val="415400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B1AF-20AA-FB04-B1E0-57B031C0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13CDF4F-AFD1-3B35-553B-C8025E88FA6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758576" y="2730513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EF6E861-4921-2588-D35A-467407E83002}"/>
              </a:ext>
            </a:extLst>
          </p:cNvPr>
          <p:cNvGrpSpPr/>
          <p:nvPr/>
        </p:nvGrpSpPr>
        <p:grpSpPr>
          <a:xfrm>
            <a:off x="9735785" y="2497953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CF4C836-5459-7223-677D-107FC7B4A5F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0CDCABFF-5A43-F60B-C153-B5260427AE8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7918D5D9-26C8-648C-3A47-3FD1F403E4AA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2C6D85BA-6062-47A8-2FB4-A11E79245AD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37911603-B699-015F-1EDA-87CC8EFBE43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33F28142-C902-B06C-40BB-9A6E282D18A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7239999A-98F1-526B-DFA2-B53D62DA06C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1A8F2DFB-76D8-5669-E4A2-EA6546B9FD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AC0BEFF7-D98B-8BDD-6805-25B060201138}"/>
              </a:ext>
            </a:extLst>
          </p:cNvPr>
          <p:cNvSpPr/>
          <p:nvPr/>
        </p:nvSpPr>
        <p:spPr>
          <a:xfrm>
            <a:off x="8145556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/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DED2F05-CF1D-25F9-4DF3-119C564C8678}"/>
              </a:ext>
            </a:extLst>
          </p:cNvPr>
          <p:cNvSpPr txBox="1"/>
          <p:nvPr/>
        </p:nvSpPr>
        <p:spPr>
          <a:xfrm>
            <a:off x="9988919" y="21304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28D6F8-B21A-7D9B-4C5B-27BC61EB12F9}"/>
              </a:ext>
            </a:extLst>
          </p:cNvPr>
          <p:cNvSpPr/>
          <p:nvPr/>
        </p:nvSpPr>
        <p:spPr>
          <a:xfrm>
            <a:off x="5225025" y="2426445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C1F096D6-8DD0-C95A-DA8C-B23AE2FB0917}"/>
              </a:ext>
            </a:extLst>
          </p:cNvPr>
          <p:cNvGrpSpPr/>
          <p:nvPr/>
        </p:nvGrpSpPr>
        <p:grpSpPr>
          <a:xfrm>
            <a:off x="2069675" y="2492378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705F5D2F-FD3E-16B4-CA64-CB3CC1A6435C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129AD6B3-1ECB-6CDB-67DC-7460EEC1000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68E46798-8B3A-2842-4430-0F57F6877A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02C36363-B5DC-7BFC-CB4B-170C608A5C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6FC1736A-4323-7526-2F02-0DC005A7255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00273E95-4545-67BE-00D6-7F56143B96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FEBB2C34-31C8-D23A-F6A9-2558899CB24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6B39D75C-930A-4B12-1B46-D861E13512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5AD1DC0B-BB06-ADA9-68C7-E8AD170BD2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F3CE37C1-4858-11DC-326F-9D4A28A545A9}"/>
              </a:ext>
            </a:extLst>
          </p:cNvPr>
          <p:cNvSpPr/>
          <p:nvPr/>
        </p:nvSpPr>
        <p:spPr>
          <a:xfrm>
            <a:off x="7614576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826CDFD2-ED5E-9934-AEF4-D75A7FDE1760}"/>
              </a:ext>
            </a:extLst>
          </p:cNvPr>
          <p:cNvSpPr/>
          <p:nvPr/>
        </p:nvSpPr>
        <p:spPr>
          <a:xfrm>
            <a:off x="5157413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C3BB11-370D-7D4F-7334-96A341A41F2F}"/>
              </a:ext>
            </a:extLst>
          </p:cNvPr>
          <p:cNvSpPr txBox="1"/>
          <p:nvPr/>
        </p:nvSpPr>
        <p:spPr>
          <a:xfrm>
            <a:off x="6570101" y="25458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STATE_O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FA2E7385-32D7-94C1-15D3-E93C1E0218E0}"/>
              </a:ext>
            </a:extLst>
          </p:cNvPr>
          <p:cNvSpPr txBox="1"/>
          <p:nvPr/>
        </p:nvSpPr>
        <p:spPr>
          <a:xfrm>
            <a:off x="5280847" y="253803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ROW_IN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6DF147C7-3EB3-305E-7325-B5EC221D0DA9}"/>
              </a:ext>
            </a:extLst>
          </p:cNvPr>
          <p:cNvSpPr/>
          <p:nvPr/>
        </p:nvSpPr>
        <p:spPr>
          <a:xfrm>
            <a:off x="3239689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7AB4B49-7B0B-6E9F-9682-EF4EC03AAF20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824977" y="2730512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4DDDC196-50ED-9841-4032-79B1B6F699DE}"/>
              </a:ext>
            </a:extLst>
          </p:cNvPr>
          <p:cNvSpPr txBox="1"/>
          <p:nvPr/>
        </p:nvSpPr>
        <p:spPr>
          <a:xfrm>
            <a:off x="7039116" y="40856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7A42391A-AD1F-BFF9-856B-07F0F6ACE0C5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824977" y="4072756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836F7AE1-D586-E87D-D427-23EC7228006C}"/>
              </a:ext>
            </a:extLst>
          </p:cNvPr>
          <p:cNvSpPr/>
          <p:nvPr/>
        </p:nvSpPr>
        <p:spPr>
          <a:xfrm>
            <a:off x="5157413" y="400075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15342821-3FAD-F503-D9D5-19E8B9F107D1}"/>
              </a:ext>
            </a:extLst>
          </p:cNvPr>
          <p:cNvSpPr txBox="1"/>
          <p:nvPr/>
        </p:nvSpPr>
        <p:spPr>
          <a:xfrm>
            <a:off x="5284919" y="387798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0E1E864E-A0AB-E8C4-03CB-53B64FFD1D27}"/>
              </a:ext>
            </a:extLst>
          </p:cNvPr>
          <p:cNvSpPr txBox="1"/>
          <p:nvPr/>
        </p:nvSpPr>
        <p:spPr>
          <a:xfrm>
            <a:off x="8363514" y="334596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/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𝑐𝑜𝑚𝑏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=2.1</a:t>
                </a: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A627BA5-E467-A14F-59AD-9050B6DEC3CC}"/>
              </a:ext>
            </a:extLst>
          </p:cNvPr>
          <p:cNvCxnSpPr>
            <a:cxnSpLocks/>
            <a:stCxn id="84" idx="3"/>
            <a:endCxn id="20" idx="5"/>
          </p:cNvCxnSpPr>
          <p:nvPr/>
        </p:nvCxnSpPr>
        <p:spPr>
          <a:xfrm flipV="1">
            <a:off x="9431435" y="3268887"/>
            <a:ext cx="610307" cy="2617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68">
            <a:extLst>
              <a:ext uri="{FF2B5EF4-FFF2-40B4-BE49-F238E27FC236}">
                <a16:creationId xmlns:a16="http://schemas.microsoft.com/office/drawing/2014/main" id="{DA2C0966-7B4C-311E-C4CB-95B4E642B633}"/>
              </a:ext>
            </a:extLst>
          </p:cNvPr>
          <p:cNvSpPr txBox="1"/>
          <p:nvPr/>
        </p:nvSpPr>
        <p:spPr>
          <a:xfrm>
            <a:off x="1032329" y="30675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CLK_SAD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/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𝑠𝑒𝑡𝑢𝑝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101">
            <a:extLst>
              <a:ext uri="{FF2B5EF4-FFF2-40B4-BE49-F238E27FC236}">
                <a16:creationId xmlns:a16="http://schemas.microsoft.com/office/drawing/2014/main" id="{8649168F-6FEC-CBCF-4326-3CCB320BD4E7}"/>
              </a:ext>
            </a:extLst>
          </p:cNvPr>
          <p:cNvCxnSpPr>
            <a:cxnSpLocks/>
          </p:cNvCxnSpPr>
          <p:nvPr/>
        </p:nvCxnSpPr>
        <p:spPr>
          <a:xfrm flipV="1">
            <a:off x="2419300" y="28611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/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887B554A-1756-7401-B939-B95CEE12E7A3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CC5B1CFE-550D-DAF6-A63F-AD4ED4D515DC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1AABCF79-F4AA-1A5E-8EDD-6010A64068F5}"/>
              </a:ext>
            </a:extLst>
          </p:cNvPr>
          <p:cNvCxnSpPr>
            <a:cxnSpLocks/>
          </p:cNvCxnSpPr>
          <p:nvPr/>
        </p:nvCxnSpPr>
        <p:spPr>
          <a:xfrm>
            <a:off x="3397049" y="2952564"/>
            <a:ext cx="877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F7CAF949-CE14-C021-802E-5E931ABD39DB}"/>
              </a:ext>
            </a:extLst>
          </p:cNvPr>
          <p:cNvCxnSpPr>
            <a:cxnSpLocks/>
          </p:cNvCxnSpPr>
          <p:nvPr/>
        </p:nvCxnSpPr>
        <p:spPr>
          <a:xfrm flipV="1">
            <a:off x="4256202" y="2417876"/>
            <a:ext cx="2598301" cy="4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110">
            <a:extLst>
              <a:ext uri="{FF2B5EF4-FFF2-40B4-BE49-F238E27FC236}">
                <a16:creationId xmlns:a16="http://schemas.microsoft.com/office/drawing/2014/main" id="{FDE5C9BA-3F4A-440F-6EA1-5D229AD08C1F}"/>
              </a:ext>
            </a:extLst>
          </p:cNvPr>
          <p:cNvCxnSpPr>
            <a:cxnSpLocks/>
          </p:cNvCxnSpPr>
          <p:nvPr/>
        </p:nvCxnSpPr>
        <p:spPr>
          <a:xfrm>
            <a:off x="6854503" y="2952564"/>
            <a:ext cx="172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12">
            <a:extLst>
              <a:ext uri="{FF2B5EF4-FFF2-40B4-BE49-F238E27FC236}">
                <a16:creationId xmlns:a16="http://schemas.microsoft.com/office/drawing/2014/main" id="{A4A70D6A-566E-D2D7-AD0E-EEAAD81582D1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C8839AD9-F3FC-E58C-573C-A496CB365E6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4AE2060F-BB35-7BAB-8328-28E25287911E}"/>
              </a:ext>
            </a:extLst>
          </p:cNvPr>
          <p:cNvSpPr txBox="1"/>
          <p:nvPr/>
        </p:nvSpPr>
        <p:spPr>
          <a:xfrm>
            <a:off x="1359417" y="246558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VIRTUAL_CLK_SAD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1C410BFB-83BE-4B9B-2D63-FE88F297F515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22724AA1-2EC7-F7C6-EE7C-10347FA1B8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74BF6AE3-CCB9-9E0B-35A3-A530650CBDD7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F5169D1F-B501-46FC-D337-8007E3DE3EF7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21583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FA349C35-7836-9782-179C-DB3E0E2325CE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217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E7FCE4B2-E1F7-BD00-E4F3-C60D0642D1C0}"/>
              </a:ext>
            </a:extLst>
          </p:cNvPr>
          <p:cNvSpPr txBox="1"/>
          <p:nvPr/>
        </p:nvSpPr>
        <p:spPr>
          <a:xfrm>
            <a:off x="2168314" y="428793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5D8EA3-671E-F662-D62B-DF0006C58FE0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7E1554-D3B9-E38D-9DAC-F7330881DE67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0E30EE-E058-8A38-3F4D-297BBA5F0911}"/>
              </a:ext>
            </a:extLst>
          </p:cNvPr>
          <p:cNvCxnSpPr>
            <a:cxnSpLocks/>
          </p:cNvCxnSpPr>
          <p:nvPr/>
        </p:nvCxnSpPr>
        <p:spPr>
          <a:xfrm>
            <a:off x="453016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178CA3-C1E1-DB99-DB41-FB6F27292BFF}"/>
              </a:ext>
            </a:extLst>
          </p:cNvPr>
          <p:cNvCxnSpPr>
            <a:cxnSpLocks/>
          </p:cNvCxnSpPr>
          <p:nvPr/>
        </p:nvCxnSpPr>
        <p:spPr>
          <a:xfrm>
            <a:off x="5448491" y="2879355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01CCDF-ED10-04AB-2873-79B72432A833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CBBB7B-E009-D034-9E1E-B2EFCBF14AC1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C4231C-4036-19D9-DB62-DECDC658EC68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B71D2-AC1F-D8D2-8F19-ABCB74936772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2D1604-52A2-51CE-E39F-709696212C72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18686-3533-B419-2838-A0776978A35A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9638350-82BA-A624-0E81-DF0A02A1C99A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884D4A5-BAD9-98D2-9578-FB2E332FF004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4DE334-2560-6507-03A5-B03A3F1ECDFC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3A5304-9AB5-EEA5-E5A8-877A08E248E5}"/>
              </a:ext>
            </a:extLst>
          </p:cNvPr>
          <p:cNvCxnSpPr>
            <a:cxnSpLocks/>
          </p:cNvCxnSpPr>
          <p:nvPr/>
        </p:nvCxnSpPr>
        <p:spPr>
          <a:xfrm>
            <a:off x="4281980" y="3344111"/>
            <a:ext cx="248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/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0.6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FEA375-8F3D-DA85-2AD9-738C689D2CBD}"/>
              </a:ext>
            </a:extLst>
          </p:cNvPr>
          <p:cNvCxnSpPr>
            <a:cxnSpLocks/>
          </p:cNvCxnSpPr>
          <p:nvPr/>
        </p:nvCxnSpPr>
        <p:spPr>
          <a:xfrm>
            <a:off x="4522812" y="3502251"/>
            <a:ext cx="918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/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2.1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24E701-541A-0845-5AC2-F543349B2A14}"/>
              </a:ext>
            </a:extLst>
          </p:cNvPr>
          <p:cNvCxnSpPr>
            <a:cxnSpLocks/>
          </p:cNvCxnSpPr>
          <p:nvPr/>
        </p:nvCxnSpPr>
        <p:spPr>
          <a:xfrm>
            <a:off x="5448490" y="3675222"/>
            <a:ext cx="2271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63DAC565-7C5E-3AB9-2549-E3D51D28BE5C}"/>
              </a:ext>
            </a:extLst>
          </p:cNvPr>
          <p:cNvCxnSpPr>
            <a:cxnSpLocks/>
          </p:cNvCxnSpPr>
          <p:nvPr/>
        </p:nvCxnSpPr>
        <p:spPr>
          <a:xfrm>
            <a:off x="4281980" y="2659380"/>
            <a:ext cx="3447269" cy="1776583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16346E1F-E36E-B677-705C-EE9DE15E40A6}"/>
              </a:ext>
            </a:extLst>
          </p:cNvPr>
          <p:cNvSpPr txBox="1"/>
          <p:nvPr/>
        </p:nvSpPr>
        <p:spPr>
          <a:xfrm>
            <a:off x="5775750" y="3282363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5.3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14A204D-4B77-56DF-507E-4BEBC10C2264}"/>
              </a:ext>
            </a:extLst>
          </p:cNvPr>
          <p:cNvCxnSpPr>
            <a:cxnSpLocks/>
          </p:cNvCxnSpPr>
          <p:nvPr/>
        </p:nvCxnSpPr>
        <p:spPr>
          <a:xfrm>
            <a:off x="4265065" y="4086702"/>
            <a:ext cx="34641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A5B4FC55-E9B5-8D86-0EC7-C8711555B813}"/>
              </a:ext>
            </a:extLst>
          </p:cNvPr>
          <p:cNvSpPr txBox="1"/>
          <p:nvPr/>
        </p:nvSpPr>
        <p:spPr>
          <a:xfrm>
            <a:off x="5218669" y="371851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361469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CF59-EA31-3A31-633A-0107E120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D5D954CC-F2A7-248C-CAB7-2FBA5AFE4B89}"/>
              </a:ext>
            </a:extLst>
          </p:cNvPr>
          <p:cNvCxnSpPr>
            <a:cxnSpLocks/>
          </p:cNvCxnSpPr>
          <p:nvPr/>
        </p:nvCxnSpPr>
        <p:spPr>
          <a:xfrm>
            <a:off x="3404575" y="241787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E5B8A1DD-31DF-EAE0-60C5-62038490BC1E}"/>
              </a:ext>
            </a:extLst>
          </p:cNvPr>
          <p:cNvCxnSpPr>
            <a:cxnSpLocks/>
          </p:cNvCxnSpPr>
          <p:nvPr/>
        </p:nvCxnSpPr>
        <p:spPr>
          <a:xfrm>
            <a:off x="7729249" y="241787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64D32C1A-E177-F84B-46A2-AD03AC4CF527}"/>
              </a:ext>
            </a:extLst>
          </p:cNvPr>
          <p:cNvCxnSpPr>
            <a:cxnSpLocks/>
          </p:cNvCxnSpPr>
          <p:nvPr/>
        </p:nvCxnSpPr>
        <p:spPr>
          <a:xfrm>
            <a:off x="5551601" y="2944001"/>
            <a:ext cx="2177648" cy="8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6DF0E500-2195-3A4A-3F84-BC236D1EEC07}"/>
              </a:ext>
            </a:extLst>
          </p:cNvPr>
          <p:cNvCxnSpPr>
            <a:cxnSpLocks/>
          </p:cNvCxnSpPr>
          <p:nvPr/>
        </p:nvCxnSpPr>
        <p:spPr>
          <a:xfrm>
            <a:off x="3396699" y="2421409"/>
            <a:ext cx="2157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6D29D2E0-EDC6-4193-931C-138DCE6E360C}"/>
              </a:ext>
            </a:extLst>
          </p:cNvPr>
          <p:cNvCxnSpPr>
            <a:cxnSpLocks/>
          </p:cNvCxnSpPr>
          <p:nvPr/>
        </p:nvCxnSpPr>
        <p:spPr>
          <a:xfrm>
            <a:off x="7719577" y="241787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27FD303E-D826-D8DD-D1A1-8B3C36B8C496}"/>
              </a:ext>
            </a:extLst>
          </p:cNvPr>
          <p:cNvSpPr txBox="1"/>
          <p:nvPr/>
        </p:nvSpPr>
        <p:spPr>
          <a:xfrm>
            <a:off x="2175344" y="247283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EAF3BD95-71AB-BAF9-D249-17894929B2C9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687B812D-A15F-C7F2-7C79-F533B83A2B0B}"/>
              </a:ext>
            </a:extLst>
          </p:cNvPr>
          <p:cNvCxnSpPr>
            <a:cxnSpLocks/>
          </p:cNvCxnSpPr>
          <p:nvPr/>
        </p:nvCxnSpPr>
        <p:spPr>
          <a:xfrm>
            <a:off x="5118303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0D388E4A-AC86-2A67-6634-2328B26E84CE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CC78A36D-FFF5-4A0B-897E-09B778882C34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17212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9375B239-EF6F-D486-B1CD-FB616A6756B8}"/>
              </a:ext>
            </a:extLst>
          </p:cNvPr>
          <p:cNvCxnSpPr>
            <a:cxnSpLocks/>
          </p:cNvCxnSpPr>
          <p:nvPr/>
        </p:nvCxnSpPr>
        <p:spPr>
          <a:xfrm>
            <a:off x="5118303" y="4748016"/>
            <a:ext cx="1721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444460BA-4525-C274-3AF3-B67A67221341}"/>
              </a:ext>
            </a:extLst>
          </p:cNvPr>
          <p:cNvSpPr txBox="1"/>
          <p:nvPr/>
        </p:nvSpPr>
        <p:spPr>
          <a:xfrm>
            <a:off x="1415885" y="42834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VIRTUAL_CLK_CFG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9687A-2CD5-1349-4027-7E54E6E43251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D71795-EA70-2789-47BE-A9BE8D2154C9}"/>
              </a:ext>
            </a:extLst>
          </p:cNvPr>
          <p:cNvCxnSpPr>
            <a:cxnSpLocks/>
          </p:cNvCxnSpPr>
          <p:nvPr/>
        </p:nvCxnSpPr>
        <p:spPr>
          <a:xfrm>
            <a:off x="490677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05F7F6-9796-0AE4-4E1A-A1FA7F9888C8}"/>
              </a:ext>
            </a:extLst>
          </p:cNvPr>
          <p:cNvCxnSpPr>
            <a:cxnSpLocks/>
          </p:cNvCxnSpPr>
          <p:nvPr/>
        </p:nvCxnSpPr>
        <p:spPr>
          <a:xfrm>
            <a:off x="543606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69BBD7-2AA6-D8EE-3E1A-EB81E24B7CB3}"/>
              </a:ext>
            </a:extLst>
          </p:cNvPr>
          <p:cNvCxnSpPr>
            <a:cxnSpLocks/>
          </p:cNvCxnSpPr>
          <p:nvPr/>
        </p:nvCxnSpPr>
        <p:spPr>
          <a:xfrm>
            <a:off x="684377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FD572CD-6B7E-FB3B-3409-A3438528601D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5FBF9E-AE14-D748-B6F1-67A15EF96FEF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2F5DE-B5F2-0998-DC61-0CD9FD2CF5A3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B0DBB9-F06E-9622-0041-0E1DF4A4CF59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B7AECF-AE9D-3EF1-1D12-8CA256E40BC1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AD8CC3D-BB44-5C22-4807-CF40E759A04C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C3A0332-08F7-46AC-83A9-0932F8784E9D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9FCF58-53E0-8534-EF4F-328062FD7DD4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916EFC-5EAD-83AF-26EF-5933EC052A9F}"/>
              </a:ext>
            </a:extLst>
          </p:cNvPr>
          <p:cNvCxnSpPr>
            <a:cxnSpLocks/>
          </p:cNvCxnSpPr>
          <p:nvPr/>
        </p:nvCxnSpPr>
        <p:spPr>
          <a:xfrm>
            <a:off x="4906773" y="3271994"/>
            <a:ext cx="514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/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1.2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F386620-1E54-5230-582B-8098736B5DFD}"/>
              </a:ext>
            </a:extLst>
          </p:cNvPr>
          <p:cNvCxnSpPr>
            <a:cxnSpLocks/>
          </p:cNvCxnSpPr>
          <p:nvPr/>
        </p:nvCxnSpPr>
        <p:spPr>
          <a:xfrm>
            <a:off x="5436063" y="3653090"/>
            <a:ext cx="1403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/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3.3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C760AF3-97D9-0802-0F99-57E5CF552EE1}"/>
              </a:ext>
            </a:extLst>
          </p:cNvPr>
          <p:cNvCxnSpPr>
            <a:cxnSpLocks/>
          </p:cNvCxnSpPr>
          <p:nvPr/>
        </p:nvCxnSpPr>
        <p:spPr>
          <a:xfrm>
            <a:off x="3400359" y="3560922"/>
            <a:ext cx="1506414" cy="5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055630E-A37D-8C37-2F66-64449CC7667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400359" y="2657502"/>
            <a:ext cx="3439584" cy="1831948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3C2642DA-6F91-B4C0-C808-016323956DAE}"/>
              </a:ext>
            </a:extLst>
          </p:cNvPr>
          <p:cNvSpPr txBox="1"/>
          <p:nvPr/>
        </p:nvSpPr>
        <p:spPr>
          <a:xfrm>
            <a:off x="3537954" y="315994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输出路径的可用时间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3.5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66FE103-AB53-30AA-D750-2538D17C8A4F}"/>
              </a:ext>
            </a:extLst>
          </p:cNvPr>
          <p:cNvCxnSpPr>
            <a:cxnSpLocks/>
          </p:cNvCxnSpPr>
          <p:nvPr/>
        </p:nvCxnSpPr>
        <p:spPr>
          <a:xfrm>
            <a:off x="3400359" y="4112771"/>
            <a:ext cx="3446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111B3765-AB47-9741-3496-2BB41EDC9541}"/>
              </a:ext>
            </a:extLst>
          </p:cNvPr>
          <p:cNvSpPr txBox="1"/>
          <p:nvPr/>
        </p:nvSpPr>
        <p:spPr>
          <a:xfrm>
            <a:off x="4353963" y="3744583"/>
            <a:ext cx="150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输出路</a:t>
            </a:r>
            <a:r>
              <a:rPr lang="zh-CN" altLang="en-US" sz="1000" dirty="0">
                <a:solidFill>
                  <a:srgbClr val="FF0000"/>
                </a:solidFill>
              </a:rPr>
              <a:t>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  <p:cxnSp>
        <p:nvCxnSpPr>
          <p:cNvPr id="4" name="直线连接符 151">
            <a:extLst>
              <a:ext uri="{FF2B5EF4-FFF2-40B4-BE49-F238E27FC236}">
                <a16:creationId xmlns:a16="http://schemas.microsoft.com/office/drawing/2014/main" id="{04B52EDF-8BF1-558A-01A2-D0F665D13DD8}"/>
              </a:ext>
            </a:extLst>
          </p:cNvPr>
          <p:cNvCxnSpPr>
            <a:cxnSpLocks/>
          </p:cNvCxnSpPr>
          <p:nvPr/>
        </p:nvCxnSpPr>
        <p:spPr>
          <a:xfrm>
            <a:off x="5551601" y="241799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8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57B41-5735-322F-496B-414E56BDC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CD07D1DF-1552-EC82-D38A-0178D4E4782B}"/>
              </a:ext>
            </a:extLst>
          </p:cNvPr>
          <p:cNvGrpSpPr/>
          <p:nvPr/>
        </p:nvGrpSpPr>
        <p:grpSpPr>
          <a:xfrm>
            <a:off x="7559273" y="2784616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0DA81996-6E67-1479-B5B6-9C75A1FEB51B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2400ADCA-DBD6-B00B-0B8D-68774B442F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A16FE579-D9DB-65D6-55BE-BC80A972BF8C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64F01D11-3ED5-DC80-E806-CA8407410817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6EE584BB-64B1-8566-2AAD-DE0D60470654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2D1F9050-E98F-441E-9CDC-32058F82469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675213" y="3034547"/>
            <a:ext cx="987551" cy="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D8182EA1-1822-4FA5-8AA4-37F8A1A89FDE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7359884" y="3555550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65844DF1-95B3-B328-8896-886185403376}"/>
              </a:ext>
            </a:extLst>
          </p:cNvPr>
          <p:cNvGrpSpPr/>
          <p:nvPr/>
        </p:nvGrpSpPr>
        <p:grpSpPr>
          <a:xfrm>
            <a:off x="3570226" y="18602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BB2EE058-051D-3B9D-4197-68F1EF4DBC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C5EC379B-835D-7314-EA61-EEFECFFB57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B36EB20E-9DDB-BE0D-996D-83DDF8A9081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B19EEB69-A4FC-C2C6-D3D4-8F7A7C76F18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9EAE1020-2657-A0D0-E958-5F111150F56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9DF01737-9CAF-37A1-DD9B-A4BC9257521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096A410F-06B6-6F16-BFD6-A92D88FE2D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9AD65536-97C6-4683-52CF-77733DF2B72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85603191-C7FE-CF40-7505-02BE0942C17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84718C-FE06-4FEB-9A2C-BC47E00FDDC0}"/>
              </a:ext>
            </a:extLst>
          </p:cNvPr>
          <p:cNvCxnSpPr>
            <a:cxnSpLocks/>
          </p:cNvCxnSpPr>
          <p:nvPr/>
        </p:nvCxnSpPr>
        <p:spPr>
          <a:xfrm>
            <a:off x="4758093" y="2092826"/>
            <a:ext cx="308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47F790-7684-5E68-7CE2-C8A7B7216D2A}"/>
              </a:ext>
            </a:extLst>
          </p:cNvPr>
          <p:cNvCxnSpPr>
            <a:cxnSpLocks/>
          </p:cNvCxnSpPr>
          <p:nvPr/>
        </p:nvCxnSpPr>
        <p:spPr>
          <a:xfrm flipV="1">
            <a:off x="5067003" y="2086375"/>
            <a:ext cx="0" cy="611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A1A2DF-27D1-BCCC-6A73-31842A6F3A73}"/>
              </a:ext>
            </a:extLst>
          </p:cNvPr>
          <p:cNvCxnSpPr>
            <a:cxnSpLocks/>
          </p:cNvCxnSpPr>
          <p:nvPr/>
        </p:nvCxnSpPr>
        <p:spPr>
          <a:xfrm flipH="1">
            <a:off x="5060484" y="2697481"/>
            <a:ext cx="1032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3089A2-6B2C-946C-93DD-58AFB6D3D50D}"/>
              </a:ext>
            </a:extLst>
          </p:cNvPr>
          <p:cNvSpPr txBox="1"/>
          <p:nvPr/>
        </p:nvSpPr>
        <p:spPr>
          <a:xfrm>
            <a:off x="3776535" y="30345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3124610-5042-F0B8-AA4C-94BFA8F1C584}"/>
              </a:ext>
            </a:extLst>
          </p:cNvPr>
          <p:cNvGrpSpPr/>
          <p:nvPr/>
        </p:nvGrpSpPr>
        <p:grpSpPr>
          <a:xfrm>
            <a:off x="3570226" y="33776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B206A7E7-A541-6D8D-1435-1FC882118972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2FA3B888-7598-DFD4-67AD-7B8795BEBCE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3D5492D9-342B-7395-55B2-5E64D87F5DC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A18188B2-1887-30E2-FAB9-DF55D10D00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F833F236-2665-AC1B-451B-4EE078FC515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B118BEC5-AFE4-09C3-CC18-8A55076B666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4B21FD67-4EB8-96D9-6553-34D21FD24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5C6CAE53-B1E6-D9BD-D452-DFFCCF1704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A9DFF06C-BFBD-B036-9EC4-947B695095E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58095D7-5A00-A2E9-A23C-2C6ADC9F1D86}"/>
              </a:ext>
            </a:extLst>
          </p:cNvPr>
          <p:cNvCxnSpPr>
            <a:cxnSpLocks/>
          </p:cNvCxnSpPr>
          <p:nvPr/>
        </p:nvCxnSpPr>
        <p:spPr>
          <a:xfrm flipV="1">
            <a:off x="4758093" y="3328465"/>
            <a:ext cx="1334648" cy="281777"/>
          </a:xfrm>
          <a:prstGeom prst="bentConnector3">
            <a:avLst>
              <a:gd name="adj1" fmla="val 22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7FB23D-BA70-C943-E5F9-0C64C32ED12F}"/>
              </a:ext>
            </a:extLst>
          </p:cNvPr>
          <p:cNvSpPr txBox="1"/>
          <p:nvPr/>
        </p:nvSpPr>
        <p:spPr>
          <a:xfrm>
            <a:off x="3768559" y="15109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sp>
        <p:nvSpPr>
          <p:cNvPr id="2" name="梯形 11">
            <a:extLst>
              <a:ext uri="{FF2B5EF4-FFF2-40B4-BE49-F238E27FC236}">
                <a16:creationId xmlns:a16="http://schemas.microsoft.com/office/drawing/2014/main" id="{546EF28E-6891-7B1B-F147-0B33319FDABF}"/>
              </a:ext>
            </a:extLst>
          </p:cNvPr>
          <p:cNvSpPr/>
          <p:nvPr/>
        </p:nvSpPr>
        <p:spPr>
          <a:xfrm rot="5400000">
            <a:off x="5636901" y="2746570"/>
            <a:ext cx="1500671" cy="575953"/>
          </a:xfrm>
          <a:prstGeom prst="trapezoid">
            <a:avLst>
              <a:gd name="adj" fmla="val 5856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连接符 56">
            <a:extLst>
              <a:ext uri="{FF2B5EF4-FFF2-40B4-BE49-F238E27FC236}">
                <a16:creationId xmlns:a16="http://schemas.microsoft.com/office/drawing/2014/main" id="{B50BD2C9-15B3-316B-85FD-53683A2FE1D8}"/>
              </a:ext>
            </a:extLst>
          </p:cNvPr>
          <p:cNvCxnSpPr>
            <a:cxnSpLocks/>
          </p:cNvCxnSpPr>
          <p:nvPr/>
        </p:nvCxnSpPr>
        <p:spPr>
          <a:xfrm>
            <a:off x="8238717" y="3034547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56">
            <a:extLst>
              <a:ext uri="{FF2B5EF4-FFF2-40B4-BE49-F238E27FC236}">
                <a16:creationId xmlns:a16="http://schemas.microsoft.com/office/drawing/2014/main" id="{03175578-9417-C3A5-C64C-439634381D9F}"/>
              </a:ext>
            </a:extLst>
          </p:cNvPr>
          <p:cNvCxnSpPr>
            <a:cxnSpLocks/>
          </p:cNvCxnSpPr>
          <p:nvPr/>
        </p:nvCxnSpPr>
        <p:spPr>
          <a:xfrm>
            <a:off x="6405217" y="3603007"/>
            <a:ext cx="0" cy="42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EE12F5C-D0EB-7690-BBE0-D979A35C2312}"/>
              </a:ext>
            </a:extLst>
          </p:cNvPr>
          <p:cNvSpPr txBox="1"/>
          <p:nvPr/>
        </p:nvSpPr>
        <p:spPr>
          <a:xfrm>
            <a:off x="5868852" y="397350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PHY_CLK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5416FB-3078-8BDB-35C0-6CE6C80D0CBB}"/>
              </a:ext>
            </a:extLst>
          </p:cNvPr>
          <p:cNvSpPr txBox="1"/>
          <p:nvPr/>
        </p:nvSpPr>
        <p:spPr>
          <a:xfrm>
            <a:off x="6074330" y="31433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FCC20A-E7E6-BDFD-03C9-6FDF899CED35}"/>
              </a:ext>
            </a:extLst>
          </p:cNvPr>
          <p:cNvSpPr txBox="1"/>
          <p:nvPr/>
        </p:nvSpPr>
        <p:spPr>
          <a:xfrm>
            <a:off x="6076029" y="25128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F9E0FA-4578-3FE9-2397-719038586BD7}"/>
              </a:ext>
            </a:extLst>
          </p:cNvPr>
          <p:cNvSpPr txBox="1"/>
          <p:nvPr/>
        </p:nvSpPr>
        <p:spPr>
          <a:xfrm>
            <a:off x="6253573" y="32796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32A019-27B5-ABBC-16A9-3819BF548FAB}"/>
              </a:ext>
            </a:extLst>
          </p:cNvPr>
          <p:cNvSpPr txBox="1"/>
          <p:nvPr/>
        </p:nvSpPr>
        <p:spPr>
          <a:xfrm>
            <a:off x="6393755" y="28421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12" name="Connector: Curved 101">
            <a:extLst>
              <a:ext uri="{FF2B5EF4-FFF2-40B4-BE49-F238E27FC236}">
                <a16:creationId xmlns:a16="http://schemas.microsoft.com/office/drawing/2014/main" id="{7268409D-0E41-B93E-F8E9-F432B173D737}"/>
              </a:ext>
            </a:extLst>
          </p:cNvPr>
          <p:cNvCxnSpPr>
            <a:cxnSpLocks/>
            <a:stCxn id="108" idx="0"/>
            <a:endCxn id="110" idx="1"/>
          </p:cNvCxnSpPr>
          <p:nvPr/>
        </p:nvCxnSpPr>
        <p:spPr>
          <a:xfrm rot="16200000" flipV="1">
            <a:off x="6273059" y="3147528"/>
            <a:ext cx="252855" cy="11462"/>
          </a:xfrm>
          <a:prstGeom prst="curvedConnector4">
            <a:avLst>
              <a:gd name="adj1" fmla="val 299"/>
              <a:gd name="adj2" fmla="val 8451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F39C61DA-7F14-8530-29A8-16EA9C4B7D3C}"/>
              </a:ext>
            </a:extLst>
          </p:cNvPr>
          <p:cNvSpPr/>
          <p:nvPr/>
        </p:nvSpPr>
        <p:spPr>
          <a:xfrm>
            <a:off x="6182349" y="3041685"/>
            <a:ext cx="265666" cy="246847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3F1FDFF-E158-5F4B-E171-28AC0AC52096}"/>
              </a:ext>
            </a:extLst>
          </p:cNvPr>
          <p:cNvSpPr txBox="1"/>
          <p:nvPr/>
        </p:nvSpPr>
        <p:spPr>
          <a:xfrm>
            <a:off x="5896195" y="193943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UMUX0</a:t>
            </a:r>
          </a:p>
        </p:txBody>
      </p:sp>
    </p:spTree>
    <p:extLst>
      <p:ext uri="{BB962C8B-B14F-4D97-AF65-F5344CB8AC3E}">
        <p14:creationId xmlns:p14="http://schemas.microsoft.com/office/powerpoint/2010/main" val="103381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CDBD-CF95-D99A-4030-3E8AF9B6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5">
            <a:extLst>
              <a:ext uri="{FF2B5EF4-FFF2-40B4-BE49-F238E27FC236}">
                <a16:creationId xmlns:a16="http://schemas.microsoft.com/office/drawing/2014/main" id="{2D197F35-3B68-1AAE-33D1-F76CD4EFC5BB}"/>
              </a:ext>
            </a:extLst>
          </p:cNvPr>
          <p:cNvGrpSpPr/>
          <p:nvPr/>
        </p:nvGrpSpPr>
        <p:grpSpPr>
          <a:xfrm>
            <a:off x="9152651" y="2658066"/>
            <a:ext cx="756004" cy="1033153"/>
            <a:chOff x="2661581" y="1343921"/>
            <a:chExt cx="756004" cy="1033153"/>
          </a:xfrm>
        </p:grpSpPr>
        <p:sp>
          <p:nvSpPr>
            <p:cNvPr id="11" name="矩形 49">
              <a:extLst>
                <a:ext uri="{FF2B5EF4-FFF2-40B4-BE49-F238E27FC236}">
                  <a16:creationId xmlns:a16="http://schemas.microsoft.com/office/drawing/2014/main" id="{0CC87A6F-301A-1253-52CD-E8AA57B997B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50">
              <a:extLst>
                <a:ext uri="{FF2B5EF4-FFF2-40B4-BE49-F238E27FC236}">
                  <a16:creationId xmlns:a16="http://schemas.microsoft.com/office/drawing/2014/main" id="{59A5A1AE-F044-7C33-DB87-D7D2B99735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51">
              <a:extLst>
                <a:ext uri="{FF2B5EF4-FFF2-40B4-BE49-F238E27FC236}">
                  <a16:creationId xmlns:a16="http://schemas.microsoft.com/office/drawing/2014/main" id="{4F92FC29-78B6-B7D9-29D6-DC640B921AD9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5" name="文本框 52">
              <a:extLst>
                <a:ext uri="{FF2B5EF4-FFF2-40B4-BE49-F238E27FC236}">
                  <a16:creationId xmlns:a16="http://schemas.microsoft.com/office/drawing/2014/main" id="{3E0606E7-69F4-1F5F-FE7C-E4DE9CE571E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6" name="文本框 53">
              <a:extLst>
                <a:ext uri="{FF2B5EF4-FFF2-40B4-BE49-F238E27FC236}">
                  <a16:creationId xmlns:a16="http://schemas.microsoft.com/office/drawing/2014/main" id="{B6485535-F28E-26FB-D03C-91E72BCFFCBD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7" name="直线连接符 46">
            <a:extLst>
              <a:ext uri="{FF2B5EF4-FFF2-40B4-BE49-F238E27FC236}">
                <a16:creationId xmlns:a16="http://schemas.microsoft.com/office/drawing/2014/main" id="{A0ABB95F-77A8-F26B-AD5F-A11AD48216F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636954" y="2896497"/>
            <a:ext cx="619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47">
            <a:extLst>
              <a:ext uri="{FF2B5EF4-FFF2-40B4-BE49-F238E27FC236}">
                <a16:creationId xmlns:a16="http://schemas.microsoft.com/office/drawing/2014/main" id="{A83CE754-A64A-754C-8DBC-19D7A8D7EB9F}"/>
              </a:ext>
            </a:extLst>
          </p:cNvPr>
          <p:cNvCxnSpPr>
            <a:cxnSpLocks/>
          </p:cNvCxnSpPr>
          <p:nvPr/>
        </p:nvCxnSpPr>
        <p:spPr>
          <a:xfrm>
            <a:off x="9832095" y="289062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DE899EA3-7A66-BFC8-B80F-8DFA3DEB4916}"/>
              </a:ext>
            </a:extLst>
          </p:cNvPr>
          <p:cNvSpPr/>
          <p:nvPr/>
        </p:nvSpPr>
        <p:spPr>
          <a:xfrm>
            <a:off x="8108317" y="268071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F1960AC-0E5C-F8ED-735A-AC516156F534}"/>
              </a:ext>
            </a:extLst>
          </p:cNvPr>
          <p:cNvGrpSpPr/>
          <p:nvPr/>
        </p:nvGrpSpPr>
        <p:grpSpPr>
          <a:xfrm>
            <a:off x="2478491" y="2632820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53E3C91-C723-09DF-3263-527EC9535AC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4" name="矩形 62">
                <a:extLst>
                  <a:ext uri="{FF2B5EF4-FFF2-40B4-BE49-F238E27FC236}">
                    <a16:creationId xmlns:a16="http://schemas.microsoft.com/office/drawing/2014/main" id="{F0ECCF70-ED02-F547-9635-74B790303F3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直角三角形 63">
                <a:extLst>
                  <a:ext uri="{FF2B5EF4-FFF2-40B4-BE49-F238E27FC236}">
                    <a16:creationId xmlns:a16="http://schemas.microsoft.com/office/drawing/2014/main" id="{FD1964A4-952F-7E2F-8023-4DB87605376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4">
                <a:extLst>
                  <a:ext uri="{FF2B5EF4-FFF2-40B4-BE49-F238E27FC236}">
                    <a16:creationId xmlns:a16="http://schemas.microsoft.com/office/drawing/2014/main" id="{2906F752-F48D-5B5A-F8D0-C7415357612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2" name="文本框 65">
                <a:extLst>
                  <a:ext uri="{FF2B5EF4-FFF2-40B4-BE49-F238E27FC236}">
                    <a16:creationId xmlns:a16="http://schemas.microsoft.com/office/drawing/2014/main" id="{201A787A-0881-D37F-6E89-2D2C974A991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3" name="文本框 66">
                <a:extLst>
                  <a:ext uri="{FF2B5EF4-FFF2-40B4-BE49-F238E27FC236}">
                    <a16:creationId xmlns:a16="http://schemas.microsoft.com/office/drawing/2014/main" id="{3E8844C0-328C-7EE5-8F56-EB9E48C2712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FE33B0D0-7608-0F08-F719-95792443EC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0">
              <a:extLst>
                <a:ext uri="{FF2B5EF4-FFF2-40B4-BE49-F238E27FC236}">
                  <a16:creationId xmlns:a16="http://schemas.microsoft.com/office/drawing/2014/main" id="{D56F7BFC-6277-8C47-CE0A-9CA53CC64A3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1">
              <a:extLst>
                <a:ext uri="{FF2B5EF4-FFF2-40B4-BE49-F238E27FC236}">
                  <a16:creationId xmlns:a16="http://schemas.microsoft.com/office/drawing/2014/main" id="{810BC2A2-4208-77D2-08CF-78BBA41D0B0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69246F6-2F9F-BA82-9760-6BB40C1A483E}"/>
              </a:ext>
            </a:extLst>
          </p:cNvPr>
          <p:cNvCxnSpPr>
            <a:cxnSpLocks/>
          </p:cNvCxnSpPr>
          <p:nvPr/>
        </p:nvCxnSpPr>
        <p:spPr>
          <a:xfrm flipH="1" flipV="1">
            <a:off x="1583690" y="4165680"/>
            <a:ext cx="4358958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62C00F-F559-DF8A-A3D7-3CF618ED44C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2478491" y="3383708"/>
            <a:ext cx="4616" cy="75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椭圆 93">
            <a:extLst>
              <a:ext uri="{FF2B5EF4-FFF2-40B4-BE49-F238E27FC236}">
                <a16:creationId xmlns:a16="http://schemas.microsoft.com/office/drawing/2014/main" id="{B1ADC116-B228-E9B6-AAB3-E4B3188586BA}"/>
              </a:ext>
            </a:extLst>
          </p:cNvPr>
          <p:cNvSpPr/>
          <p:nvPr/>
        </p:nvSpPr>
        <p:spPr>
          <a:xfrm>
            <a:off x="2455631" y="4142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786722-061E-1FDD-9C14-C6B2E63DE1A5}"/>
              </a:ext>
            </a:extLst>
          </p:cNvPr>
          <p:cNvSpPr txBox="1"/>
          <p:nvPr/>
        </p:nvSpPr>
        <p:spPr>
          <a:xfrm>
            <a:off x="1551633" y="386477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278CB5-FD92-05AE-7987-184481EA7730}"/>
              </a:ext>
            </a:extLst>
          </p:cNvPr>
          <p:cNvSpPr txBox="1"/>
          <p:nvPr/>
        </p:nvSpPr>
        <p:spPr>
          <a:xfrm>
            <a:off x="2699388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84" name="三角形 15">
            <a:extLst>
              <a:ext uri="{FF2B5EF4-FFF2-40B4-BE49-F238E27FC236}">
                <a16:creationId xmlns:a16="http://schemas.microsoft.com/office/drawing/2014/main" id="{43FAB1C8-96F6-6661-2AE9-AB8C4C46A0BF}"/>
              </a:ext>
            </a:extLst>
          </p:cNvPr>
          <p:cNvSpPr/>
          <p:nvPr/>
        </p:nvSpPr>
        <p:spPr>
          <a:xfrm rot="5400000">
            <a:off x="4745925" y="2723518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38">
            <a:extLst>
              <a:ext uri="{FF2B5EF4-FFF2-40B4-BE49-F238E27FC236}">
                <a16:creationId xmlns:a16="http://schemas.microsoft.com/office/drawing/2014/main" id="{6F11178B-CDDC-200B-C4AA-7767904F2F67}"/>
              </a:ext>
            </a:extLst>
          </p:cNvPr>
          <p:cNvGrpSpPr/>
          <p:nvPr/>
        </p:nvGrpSpPr>
        <p:grpSpPr>
          <a:xfrm>
            <a:off x="5274034" y="2465291"/>
            <a:ext cx="1602302" cy="612649"/>
            <a:chOff x="2147395" y="4401241"/>
            <a:chExt cx="1602302" cy="612649"/>
          </a:xfrm>
        </p:grpSpPr>
        <p:sp>
          <p:nvSpPr>
            <p:cNvPr id="86" name="存储的数据 2">
              <a:extLst>
                <a:ext uri="{FF2B5EF4-FFF2-40B4-BE49-F238E27FC236}">
                  <a16:creationId xmlns:a16="http://schemas.microsoft.com/office/drawing/2014/main" id="{81751DEF-20CD-D60E-70A3-5A1D97C6A314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弧 15">
              <a:extLst>
                <a:ext uri="{FF2B5EF4-FFF2-40B4-BE49-F238E27FC236}">
                  <a16:creationId xmlns:a16="http://schemas.microsoft.com/office/drawing/2014/main" id="{F14CD5DB-5934-10EA-9135-CAF547B09EED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连接符 24">
              <a:extLst>
                <a:ext uri="{FF2B5EF4-FFF2-40B4-BE49-F238E27FC236}">
                  <a16:creationId xmlns:a16="http://schemas.microsoft.com/office/drawing/2014/main" id="{9647901C-9E92-3467-667E-0726DBAA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线连接符 25">
              <a:extLst>
                <a:ext uri="{FF2B5EF4-FFF2-40B4-BE49-F238E27FC236}">
                  <a16:creationId xmlns:a16="http://schemas.microsoft.com/office/drawing/2014/main" id="{B31A2EEF-F05A-F104-D26E-896C42B616FE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连接符 35">
              <a:extLst>
                <a:ext uri="{FF2B5EF4-FFF2-40B4-BE49-F238E27FC236}">
                  <a16:creationId xmlns:a16="http://schemas.microsoft.com/office/drawing/2014/main" id="{2ECEB2D8-6960-D0D3-4F4F-B74D89EE5E83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EC859-CF5E-CF30-F4DA-CB91CD0D8F42}"/>
              </a:ext>
            </a:extLst>
          </p:cNvPr>
          <p:cNvGrpSpPr/>
          <p:nvPr/>
        </p:nvGrpSpPr>
        <p:grpSpPr>
          <a:xfrm>
            <a:off x="7195893" y="2534975"/>
            <a:ext cx="578688" cy="481714"/>
            <a:chOff x="5263410" y="1285892"/>
            <a:chExt cx="578688" cy="481714"/>
          </a:xfrm>
        </p:grpSpPr>
        <p:sp>
          <p:nvSpPr>
            <p:cNvPr id="91" name="三角形 15">
              <a:extLst>
                <a:ext uri="{FF2B5EF4-FFF2-40B4-BE49-F238E27FC236}">
                  <a16:creationId xmlns:a16="http://schemas.microsoft.com/office/drawing/2014/main" id="{833F57B5-156A-39CD-5AA2-0CD875A9A389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76">
              <a:extLst>
                <a:ext uri="{FF2B5EF4-FFF2-40B4-BE49-F238E27FC236}">
                  <a16:creationId xmlns:a16="http://schemas.microsoft.com/office/drawing/2014/main" id="{409C2296-E2CA-C3FE-D2C0-52FD9981DA96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6" name="Flowchart: Delay 95">
            <a:extLst>
              <a:ext uri="{FF2B5EF4-FFF2-40B4-BE49-F238E27FC236}">
                <a16:creationId xmlns:a16="http://schemas.microsoft.com/office/drawing/2014/main" id="{0A417DCA-F791-AC1F-E6EC-B8785A2C4D60}"/>
              </a:ext>
            </a:extLst>
          </p:cNvPr>
          <p:cNvSpPr/>
          <p:nvPr/>
        </p:nvSpPr>
        <p:spPr>
          <a:xfrm>
            <a:off x="3673503" y="274307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直线连接符 46">
            <a:extLst>
              <a:ext uri="{FF2B5EF4-FFF2-40B4-BE49-F238E27FC236}">
                <a16:creationId xmlns:a16="http://schemas.microsoft.com/office/drawing/2014/main" id="{923FDF82-82F1-33B7-DBD7-30937079F89B}"/>
              </a:ext>
            </a:extLst>
          </p:cNvPr>
          <p:cNvCxnSpPr>
            <a:cxnSpLocks/>
            <a:stCxn id="96" idx="3"/>
            <a:endCxn id="84" idx="3"/>
          </p:cNvCxnSpPr>
          <p:nvPr/>
        </p:nvCxnSpPr>
        <p:spPr>
          <a:xfrm>
            <a:off x="4202140" y="2958861"/>
            <a:ext cx="54929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46">
            <a:extLst>
              <a:ext uri="{FF2B5EF4-FFF2-40B4-BE49-F238E27FC236}">
                <a16:creationId xmlns:a16="http://schemas.microsoft.com/office/drawing/2014/main" id="{B2A4719B-F142-F812-FCAB-12BEF04CFE8D}"/>
              </a:ext>
            </a:extLst>
          </p:cNvPr>
          <p:cNvCxnSpPr>
            <a:cxnSpLocks/>
          </p:cNvCxnSpPr>
          <p:nvPr/>
        </p:nvCxnSpPr>
        <p:spPr>
          <a:xfrm>
            <a:off x="5224378" y="2958605"/>
            <a:ext cx="383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46">
            <a:extLst>
              <a:ext uri="{FF2B5EF4-FFF2-40B4-BE49-F238E27FC236}">
                <a16:creationId xmlns:a16="http://schemas.microsoft.com/office/drawing/2014/main" id="{00D0F055-7974-7D80-978E-A32FBCEA7950}"/>
              </a:ext>
            </a:extLst>
          </p:cNvPr>
          <p:cNvCxnSpPr>
            <a:cxnSpLocks/>
            <a:endCxn id="91" idx="3"/>
          </p:cNvCxnSpPr>
          <p:nvPr/>
        </p:nvCxnSpPr>
        <p:spPr>
          <a:xfrm>
            <a:off x="6849361" y="2775831"/>
            <a:ext cx="34653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46">
            <a:extLst>
              <a:ext uri="{FF2B5EF4-FFF2-40B4-BE49-F238E27FC236}">
                <a16:creationId xmlns:a16="http://schemas.microsoft.com/office/drawing/2014/main" id="{60585FEA-EF1B-F29F-F6B8-452212B76DBA}"/>
              </a:ext>
            </a:extLst>
          </p:cNvPr>
          <p:cNvCxnSpPr>
            <a:cxnSpLocks/>
          </p:cNvCxnSpPr>
          <p:nvPr/>
        </p:nvCxnSpPr>
        <p:spPr>
          <a:xfrm>
            <a:off x="7776337" y="2771782"/>
            <a:ext cx="331980" cy="4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2D94387-8D30-2B08-1394-1F3477A90C33}"/>
              </a:ext>
            </a:extLst>
          </p:cNvPr>
          <p:cNvCxnSpPr>
            <a:cxnSpLocks/>
            <a:endCxn id="13" idx="5"/>
          </p:cNvCxnSpPr>
          <p:nvPr/>
        </p:nvCxnSpPr>
        <p:spPr>
          <a:xfrm flipV="1">
            <a:off x="5942321" y="3429000"/>
            <a:ext cx="3313821" cy="736679"/>
          </a:xfrm>
          <a:prstGeom prst="bentConnector3">
            <a:avLst>
              <a:gd name="adj1" fmla="val 908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CC3ED31-912A-9506-840A-A77A3EEC3173}"/>
              </a:ext>
            </a:extLst>
          </p:cNvPr>
          <p:cNvSpPr txBox="1"/>
          <p:nvPr/>
        </p:nvSpPr>
        <p:spPr>
          <a:xfrm>
            <a:off x="3446144" y="23737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CF4C7B7-D4BD-5A3F-9C9C-97CC6E933B65}"/>
              </a:ext>
            </a:extLst>
          </p:cNvPr>
          <p:cNvSpPr txBox="1"/>
          <p:nvPr/>
        </p:nvSpPr>
        <p:spPr>
          <a:xfrm>
            <a:off x="4450887" y="235030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4FB7ED-F069-E36D-6CBF-81834A941153}"/>
              </a:ext>
            </a:extLst>
          </p:cNvPr>
          <p:cNvSpPr txBox="1"/>
          <p:nvPr/>
        </p:nvSpPr>
        <p:spPr>
          <a:xfrm>
            <a:off x="5700593" y="209375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UXOR4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787FFE-9E14-7D30-56CE-D1C167ED4358}"/>
              </a:ext>
            </a:extLst>
          </p:cNvPr>
          <p:cNvSpPr txBox="1"/>
          <p:nvPr/>
        </p:nvSpPr>
        <p:spPr>
          <a:xfrm>
            <a:off x="6980632" y="214504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3DF22E-C7D5-D6D0-869C-EA7123677E54}"/>
              </a:ext>
            </a:extLst>
          </p:cNvPr>
          <p:cNvSpPr txBox="1"/>
          <p:nvPr/>
        </p:nvSpPr>
        <p:spPr>
          <a:xfrm>
            <a:off x="7922030" y="230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3EF3B4-BA0C-D804-DF0E-01F6118F0124}"/>
              </a:ext>
            </a:extLst>
          </p:cNvPr>
          <p:cNvSpPr txBox="1"/>
          <p:nvPr/>
        </p:nvSpPr>
        <p:spPr>
          <a:xfrm>
            <a:off x="9170189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59C1AFC-345D-045A-C9EF-977074D87846}"/>
              </a:ext>
            </a:extLst>
          </p:cNvPr>
          <p:cNvSpPr/>
          <p:nvPr/>
        </p:nvSpPr>
        <p:spPr>
          <a:xfrm>
            <a:off x="2948940" y="1952000"/>
            <a:ext cx="6243638" cy="1289757"/>
          </a:xfrm>
          <a:custGeom>
            <a:avLst/>
            <a:gdLst>
              <a:gd name="connsiteX0" fmla="*/ 0 w 6243638"/>
              <a:gd name="connsiteY0" fmla="*/ 1289757 h 1289757"/>
              <a:gd name="connsiteX1" fmla="*/ 419100 w 6243638"/>
              <a:gd name="connsiteY1" fmla="*/ 580145 h 1289757"/>
              <a:gd name="connsiteX2" fmla="*/ 1676400 w 6243638"/>
              <a:gd name="connsiteY2" fmla="*/ 108657 h 1289757"/>
              <a:gd name="connsiteX3" fmla="*/ 3705225 w 6243638"/>
              <a:gd name="connsiteY3" fmla="*/ 3882 h 1289757"/>
              <a:gd name="connsiteX4" fmla="*/ 5243513 w 6243638"/>
              <a:gd name="connsiteY4" fmla="*/ 194382 h 1289757"/>
              <a:gd name="connsiteX5" fmla="*/ 5895975 w 6243638"/>
              <a:gd name="connsiteY5" fmla="*/ 451557 h 1289757"/>
              <a:gd name="connsiteX6" fmla="*/ 6243638 w 6243638"/>
              <a:gd name="connsiteY6" fmla="*/ 808745 h 128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3638" h="1289757">
                <a:moveTo>
                  <a:pt x="0" y="1289757"/>
                </a:moveTo>
                <a:cubicBezTo>
                  <a:pt x="69850" y="1033376"/>
                  <a:pt x="139700" y="776995"/>
                  <a:pt x="419100" y="580145"/>
                </a:cubicBezTo>
                <a:cubicBezTo>
                  <a:pt x="698500" y="383295"/>
                  <a:pt x="1128713" y="204701"/>
                  <a:pt x="1676400" y="108657"/>
                </a:cubicBezTo>
                <a:cubicBezTo>
                  <a:pt x="2224088" y="12613"/>
                  <a:pt x="3110706" y="-10405"/>
                  <a:pt x="3705225" y="3882"/>
                </a:cubicBezTo>
                <a:cubicBezTo>
                  <a:pt x="4299744" y="18169"/>
                  <a:pt x="4878388" y="119770"/>
                  <a:pt x="5243513" y="194382"/>
                </a:cubicBezTo>
                <a:cubicBezTo>
                  <a:pt x="5608638" y="268994"/>
                  <a:pt x="5729288" y="349163"/>
                  <a:pt x="5895975" y="451557"/>
                </a:cubicBezTo>
                <a:cubicBezTo>
                  <a:pt x="6062662" y="553951"/>
                  <a:pt x="6153150" y="681348"/>
                  <a:pt x="6243638" y="80874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86383BE-2CEA-C5E4-9F32-B1E8C6D9B83B}"/>
              </a:ext>
            </a:extLst>
          </p:cNvPr>
          <p:cNvSpPr/>
          <p:nvPr/>
        </p:nvSpPr>
        <p:spPr>
          <a:xfrm>
            <a:off x="4258628" y="2860757"/>
            <a:ext cx="3762375" cy="709764"/>
          </a:xfrm>
          <a:custGeom>
            <a:avLst/>
            <a:gdLst>
              <a:gd name="connsiteX0" fmla="*/ 0 w 3762375"/>
              <a:gd name="connsiteY0" fmla="*/ 323850 h 709764"/>
              <a:gd name="connsiteX1" fmla="*/ 600075 w 3762375"/>
              <a:gd name="connsiteY1" fmla="*/ 604838 h 709764"/>
              <a:gd name="connsiteX2" fmla="*/ 1624012 w 3762375"/>
              <a:gd name="connsiteY2" fmla="*/ 709613 h 709764"/>
              <a:gd name="connsiteX3" fmla="*/ 2752725 w 3762375"/>
              <a:gd name="connsiteY3" fmla="*/ 619125 h 709764"/>
              <a:gd name="connsiteX4" fmla="*/ 3457575 w 3762375"/>
              <a:gd name="connsiteY4" fmla="*/ 304800 h 709764"/>
              <a:gd name="connsiteX5" fmla="*/ 3762375 w 3762375"/>
              <a:gd name="connsiteY5" fmla="*/ 0 h 7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2375" h="709764">
                <a:moveTo>
                  <a:pt x="0" y="323850"/>
                </a:moveTo>
                <a:cubicBezTo>
                  <a:pt x="164703" y="432197"/>
                  <a:pt x="329406" y="540544"/>
                  <a:pt x="600075" y="604838"/>
                </a:cubicBezTo>
                <a:cubicBezTo>
                  <a:pt x="870744" y="669132"/>
                  <a:pt x="1265237" y="707232"/>
                  <a:pt x="1624012" y="709613"/>
                </a:cubicBezTo>
                <a:cubicBezTo>
                  <a:pt x="1982787" y="711994"/>
                  <a:pt x="2447131" y="686594"/>
                  <a:pt x="2752725" y="619125"/>
                </a:cubicBezTo>
                <a:cubicBezTo>
                  <a:pt x="3058319" y="551656"/>
                  <a:pt x="3289300" y="407987"/>
                  <a:pt x="3457575" y="304800"/>
                </a:cubicBezTo>
                <a:cubicBezTo>
                  <a:pt x="3625850" y="201613"/>
                  <a:pt x="3694112" y="100806"/>
                  <a:pt x="3762375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43E85C-BC70-D05F-ACD4-5F626F134BEF}"/>
              </a:ext>
            </a:extLst>
          </p:cNvPr>
          <p:cNvSpPr txBox="1"/>
          <p:nvPr/>
        </p:nvSpPr>
        <p:spPr>
          <a:xfrm>
            <a:off x="3898859" y="27659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1EC0C4A-264F-1C67-0DAE-FB082AEC9DBF}"/>
              </a:ext>
            </a:extLst>
          </p:cNvPr>
          <p:cNvSpPr txBox="1"/>
          <p:nvPr/>
        </p:nvSpPr>
        <p:spPr>
          <a:xfrm>
            <a:off x="8061240" y="25968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546A2E-6B4D-A7FA-98F8-29EA63EECDC4}"/>
              </a:ext>
            </a:extLst>
          </p:cNvPr>
          <p:cNvSpPr txBox="1"/>
          <p:nvPr/>
        </p:nvSpPr>
        <p:spPr>
          <a:xfrm>
            <a:off x="5410972" y="1574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原有时序路径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7C6D5C8-9177-447B-80F5-8C48C9628322}"/>
              </a:ext>
            </a:extLst>
          </p:cNvPr>
          <p:cNvSpPr txBox="1"/>
          <p:nvPr/>
        </p:nvSpPr>
        <p:spPr>
          <a:xfrm>
            <a:off x="5080337" y="35630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分割后的时序路径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7954</TotalTime>
  <Words>889</Words>
  <Application>Microsoft Office PowerPoint</Application>
  <PresentationFormat>Widescreen</PresentationFormat>
  <Paragraphs>526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Aptos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2025-05-15T08:59:16Z</dcterms:modified>
</cp:coreProperties>
</file>