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498E-0ED7-4193-A1C7-F69FC327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E74C7-3198-4C48-AA64-94622FD1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7BBDB-F9F5-4026-AAD9-70C87EFD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49420-7B04-40CD-9E59-17882E05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8DF74-60CC-4DAA-A938-82477443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0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C130-3330-42A4-8959-900DF497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7AC20D-4E14-4EF7-9AD7-F21649A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6C9E6-10D7-4E8F-BA15-BFA01342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7FE5E-E686-4415-B93D-9CDFC594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D851-ABDB-49DA-8C6D-1FAF58B3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E399A0-FDF1-49F3-A6A7-AB18C5EFC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7DDC0-93FE-493D-B52A-52F41049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24BA8-DEFF-4F69-9855-A0616506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C06C4-870D-493D-8B49-49B5041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9840F-E41D-4EA4-8A98-2931A781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0BD6-2D09-4CE5-883D-B3FA34DD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F5A93-D30A-4640-AC41-94269CCB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DD3E5-F052-40AF-B264-271CF974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28FC7-1729-43F3-AB16-DFF0F8E8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0F084-39F8-4343-80BD-F1D727AB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756AE-B094-486F-8A77-B10C34DF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E61D8-886E-4EF4-94AE-52C5705A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C1980-56BA-4BB0-A881-8EA1A24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EBC6D-7693-462A-AE6D-88359B6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5DEA5-8C04-46C3-A5D6-AD0ED74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9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F4C9-1AE4-4F7E-A17C-B33C99E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FEB43-A804-43C8-8CB0-442E59EB4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0A2AE-D86E-4B60-BB37-A3A04524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35822-AD13-4EBD-89C8-FE2E5F1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6FB14-3FA8-4821-A39A-D1FE86A6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4188-AFBF-496F-9CF8-0427466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B06DD-BDA6-435A-9567-510753B5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2DBD9-E23F-4CA9-B311-753EEE10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08337-FA1B-4A5B-ABED-C6C6A3E9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70D2D-5DF5-484A-9CFE-3E76B598F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BDA9E-42F3-440A-87A6-A8C66B455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D7A5E-42C9-44F6-8F9F-EBF5A171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9D2CB-DBC5-44C7-B5C6-2D824C9A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0118B-96AB-4548-9008-6A6EC16B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3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81D53-D477-4293-BEDD-8F0FDA1C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9AECDF-0D52-4290-8831-3896814C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CC908-C2BB-4EFA-9CDE-6ABB1730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8EF57-5389-47CF-ADFD-1899EB74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C3E13-2EE8-4B1E-868C-E57B6B7A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5A64E-3103-468B-9D8E-06F63573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5740C-F902-4078-A10C-E7ADABF7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FC2D0-E5D4-4259-9654-19C734A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21E36-CBD2-4495-ABC1-A1C7CE3B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9196A-740A-4CD4-9EFD-7832DB93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3EB21-F71C-44F1-BA38-53C40B4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83E03-26B0-46AB-AACF-D7BACB33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A61F8-E992-4188-9EE4-EA184562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9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7226F-4BA1-405C-8FA9-EA8BD947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FAE3E-0163-4B1C-B39F-19B78D82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0E6B0-7473-47C8-824C-06D30B00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1A706-6579-4AD2-950D-44C0EB5E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E756E-3486-47E7-8896-E0D92B43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A4284-E71B-4C6C-A92B-BCD3BA71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3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5B3A4-6005-4B74-B72A-906418DD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FE014-5C13-433B-A441-258E2005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B0277-87EA-4F3F-A779-52C3542E5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7A20-D682-4BFF-81C5-F3596A3C2A4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057A-513A-4014-BD87-0B424F64E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641C1-AC22-4A1D-ADE4-01744525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8130-C0A2-48F4-AEF6-5386381FB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4327C1-BF01-412E-AA01-668B7F6A496E}"/>
              </a:ext>
            </a:extLst>
          </p:cNvPr>
          <p:cNvCxnSpPr>
            <a:cxnSpLocks/>
          </p:cNvCxnSpPr>
          <p:nvPr/>
        </p:nvCxnSpPr>
        <p:spPr>
          <a:xfrm>
            <a:off x="1656608" y="3046021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92ACC8B-56AF-45FF-B4C5-C6919D6E2F14}"/>
              </a:ext>
            </a:extLst>
          </p:cNvPr>
          <p:cNvCxnSpPr>
            <a:cxnSpLocks/>
          </p:cNvCxnSpPr>
          <p:nvPr/>
        </p:nvCxnSpPr>
        <p:spPr>
          <a:xfrm>
            <a:off x="2972790" y="2171206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B3575F-3E5F-4EC0-8F7A-46AB5C2F491D}"/>
              </a:ext>
            </a:extLst>
          </p:cNvPr>
          <p:cNvCxnSpPr>
            <a:cxnSpLocks/>
          </p:cNvCxnSpPr>
          <p:nvPr/>
        </p:nvCxnSpPr>
        <p:spPr>
          <a:xfrm>
            <a:off x="4246416" y="3046021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C7F997-9DF4-4456-8FE9-1ED6F40ED367}"/>
              </a:ext>
            </a:extLst>
          </p:cNvPr>
          <p:cNvCxnSpPr>
            <a:cxnSpLocks/>
          </p:cNvCxnSpPr>
          <p:nvPr/>
        </p:nvCxnSpPr>
        <p:spPr>
          <a:xfrm flipV="1">
            <a:off x="2505693" y="2171206"/>
            <a:ext cx="467097" cy="874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5DA0E7C-AE5B-4720-BE89-D9A7B12C044F}"/>
              </a:ext>
            </a:extLst>
          </p:cNvPr>
          <p:cNvCxnSpPr>
            <a:cxnSpLocks/>
          </p:cNvCxnSpPr>
          <p:nvPr/>
        </p:nvCxnSpPr>
        <p:spPr>
          <a:xfrm flipH="1" flipV="1">
            <a:off x="3821875" y="2171207"/>
            <a:ext cx="424541" cy="8748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5E2DB7-B76C-4653-BEFA-7A60F410B185}"/>
              </a:ext>
            </a:extLst>
          </p:cNvPr>
          <p:cNvCxnSpPr>
            <a:cxnSpLocks/>
          </p:cNvCxnSpPr>
          <p:nvPr/>
        </p:nvCxnSpPr>
        <p:spPr>
          <a:xfrm>
            <a:off x="5562598" y="2171205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2CEDCA-2811-4587-8C44-2636A9C6EB67}"/>
              </a:ext>
            </a:extLst>
          </p:cNvPr>
          <p:cNvCxnSpPr>
            <a:cxnSpLocks/>
          </p:cNvCxnSpPr>
          <p:nvPr/>
        </p:nvCxnSpPr>
        <p:spPr>
          <a:xfrm>
            <a:off x="6836224" y="3046020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A47DB2-5138-4D1C-9D3C-9005088A7B01}"/>
              </a:ext>
            </a:extLst>
          </p:cNvPr>
          <p:cNvCxnSpPr>
            <a:cxnSpLocks/>
          </p:cNvCxnSpPr>
          <p:nvPr/>
        </p:nvCxnSpPr>
        <p:spPr>
          <a:xfrm flipV="1">
            <a:off x="5095501" y="2171205"/>
            <a:ext cx="467097" cy="874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DAB011E-1E56-4457-83C7-C6F375D0050D}"/>
              </a:ext>
            </a:extLst>
          </p:cNvPr>
          <p:cNvCxnSpPr>
            <a:cxnSpLocks/>
          </p:cNvCxnSpPr>
          <p:nvPr/>
        </p:nvCxnSpPr>
        <p:spPr>
          <a:xfrm flipH="1" flipV="1">
            <a:off x="6411683" y="2171206"/>
            <a:ext cx="424541" cy="8748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EB4685-5716-42E9-BFE4-11F3E2200308}"/>
              </a:ext>
            </a:extLst>
          </p:cNvPr>
          <p:cNvCxnSpPr>
            <a:cxnSpLocks/>
          </p:cNvCxnSpPr>
          <p:nvPr/>
        </p:nvCxnSpPr>
        <p:spPr>
          <a:xfrm>
            <a:off x="8152406" y="2171204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D92FF63-225A-4219-9EEF-C5BB498E71D3}"/>
              </a:ext>
            </a:extLst>
          </p:cNvPr>
          <p:cNvCxnSpPr>
            <a:cxnSpLocks/>
          </p:cNvCxnSpPr>
          <p:nvPr/>
        </p:nvCxnSpPr>
        <p:spPr>
          <a:xfrm>
            <a:off x="9426032" y="3046019"/>
            <a:ext cx="849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259A773-36D2-4581-9459-D384F2FDA41D}"/>
              </a:ext>
            </a:extLst>
          </p:cNvPr>
          <p:cNvCxnSpPr>
            <a:cxnSpLocks/>
          </p:cNvCxnSpPr>
          <p:nvPr/>
        </p:nvCxnSpPr>
        <p:spPr>
          <a:xfrm flipV="1">
            <a:off x="7685309" y="2171204"/>
            <a:ext cx="467097" cy="874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2F98BF-1C10-484A-936A-C6733EE81C21}"/>
              </a:ext>
            </a:extLst>
          </p:cNvPr>
          <p:cNvCxnSpPr>
            <a:cxnSpLocks/>
          </p:cNvCxnSpPr>
          <p:nvPr/>
        </p:nvCxnSpPr>
        <p:spPr>
          <a:xfrm flipH="1" flipV="1">
            <a:off x="9001491" y="2171205"/>
            <a:ext cx="424541" cy="8748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115466A-F7CB-4CB0-A06C-39BD821D6BB1}"/>
              </a:ext>
            </a:extLst>
          </p:cNvPr>
          <p:cNvCxnSpPr>
            <a:cxnSpLocks/>
          </p:cNvCxnSpPr>
          <p:nvPr/>
        </p:nvCxnSpPr>
        <p:spPr>
          <a:xfrm>
            <a:off x="2677886" y="2725387"/>
            <a:ext cx="0" cy="82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9CEA63-E1AC-4D73-B88F-6F9831204588}"/>
              </a:ext>
            </a:extLst>
          </p:cNvPr>
          <p:cNvCxnSpPr>
            <a:cxnSpLocks/>
          </p:cNvCxnSpPr>
          <p:nvPr/>
        </p:nvCxnSpPr>
        <p:spPr>
          <a:xfrm>
            <a:off x="2842161" y="2414650"/>
            <a:ext cx="0" cy="1137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7966752-EFDD-499C-8D6C-FB96BD250778}"/>
              </a:ext>
            </a:extLst>
          </p:cNvPr>
          <p:cNvCxnSpPr>
            <a:cxnSpLocks/>
          </p:cNvCxnSpPr>
          <p:nvPr/>
        </p:nvCxnSpPr>
        <p:spPr>
          <a:xfrm>
            <a:off x="2416629" y="2731325"/>
            <a:ext cx="63335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A19F9E6-30D3-427E-BA99-3F4C1DA03522}"/>
              </a:ext>
            </a:extLst>
          </p:cNvPr>
          <p:cNvCxnSpPr>
            <a:cxnSpLocks/>
          </p:cNvCxnSpPr>
          <p:nvPr/>
        </p:nvCxnSpPr>
        <p:spPr>
          <a:xfrm>
            <a:off x="2416629" y="2422567"/>
            <a:ext cx="63335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85F4E29-FC85-4534-B2A6-D81E9B08AA4A}"/>
              </a:ext>
            </a:extLst>
          </p:cNvPr>
          <p:cNvCxnSpPr>
            <a:cxnSpLocks/>
          </p:cNvCxnSpPr>
          <p:nvPr/>
        </p:nvCxnSpPr>
        <p:spPr>
          <a:xfrm>
            <a:off x="6297881" y="2592780"/>
            <a:ext cx="63335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CE530D-E42F-4F08-81EF-8EBB8AB4BEA1}"/>
              </a:ext>
            </a:extLst>
          </p:cNvPr>
          <p:cNvCxnSpPr>
            <a:cxnSpLocks/>
          </p:cNvCxnSpPr>
          <p:nvPr/>
        </p:nvCxnSpPr>
        <p:spPr>
          <a:xfrm>
            <a:off x="5045035" y="2592780"/>
            <a:ext cx="633351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E672962-994F-4568-9471-01129C6C48BD}"/>
              </a:ext>
            </a:extLst>
          </p:cNvPr>
          <p:cNvCxnSpPr>
            <a:cxnSpLocks/>
          </p:cNvCxnSpPr>
          <p:nvPr/>
        </p:nvCxnSpPr>
        <p:spPr>
          <a:xfrm>
            <a:off x="5341917" y="2592780"/>
            <a:ext cx="0" cy="101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5FD1B3-2868-45BE-8B39-9997EB0642CF}"/>
              </a:ext>
            </a:extLst>
          </p:cNvPr>
          <p:cNvCxnSpPr>
            <a:cxnSpLocks/>
          </p:cNvCxnSpPr>
          <p:nvPr/>
        </p:nvCxnSpPr>
        <p:spPr>
          <a:xfrm>
            <a:off x="6622473" y="2592780"/>
            <a:ext cx="0" cy="101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EF31ACE-4FDE-4F21-9DED-AD79F897880D}"/>
              </a:ext>
            </a:extLst>
          </p:cNvPr>
          <p:cNvCxnSpPr>
            <a:cxnSpLocks/>
          </p:cNvCxnSpPr>
          <p:nvPr/>
        </p:nvCxnSpPr>
        <p:spPr>
          <a:xfrm>
            <a:off x="2345377" y="336071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44A07DF-B70E-4EED-AD3D-07FEF171984E}"/>
              </a:ext>
            </a:extLst>
          </p:cNvPr>
          <p:cNvCxnSpPr>
            <a:cxnSpLocks/>
          </p:cNvCxnSpPr>
          <p:nvPr/>
        </p:nvCxnSpPr>
        <p:spPr>
          <a:xfrm rot="10800000">
            <a:off x="2845129" y="3354778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88E0FC7-ECE3-4B4A-8DD4-ACA7F4E8E9EB}"/>
              </a:ext>
            </a:extLst>
          </p:cNvPr>
          <p:cNvCxnSpPr>
            <a:cxnSpLocks/>
          </p:cNvCxnSpPr>
          <p:nvPr/>
        </p:nvCxnSpPr>
        <p:spPr>
          <a:xfrm>
            <a:off x="5341917" y="3354778"/>
            <a:ext cx="1280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E957119-ABFD-404A-8B25-8A30A9AD8EF1}"/>
              </a:ext>
            </a:extLst>
          </p:cNvPr>
          <p:cNvSpPr txBox="1"/>
          <p:nvPr/>
        </p:nvSpPr>
        <p:spPr>
          <a:xfrm>
            <a:off x="1884764" y="22234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70%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D95AC62-EF6A-4957-99A3-C64930D1F222}"/>
              </a:ext>
            </a:extLst>
          </p:cNvPr>
          <p:cNvSpPr txBox="1"/>
          <p:nvPr/>
        </p:nvSpPr>
        <p:spPr>
          <a:xfrm>
            <a:off x="1884763" y="25381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30%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7FADD56-0C45-43B5-92FD-D960F8BF31AE}"/>
              </a:ext>
            </a:extLst>
          </p:cNvPr>
          <p:cNvSpPr txBox="1"/>
          <p:nvPr/>
        </p:nvSpPr>
        <p:spPr>
          <a:xfrm>
            <a:off x="4559415" y="24245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50%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A9B1E2F-9FB8-46EE-812B-EB39CC0F857E}"/>
              </a:ext>
            </a:extLst>
          </p:cNvPr>
          <p:cNvSpPr txBox="1"/>
          <p:nvPr/>
        </p:nvSpPr>
        <p:spPr>
          <a:xfrm>
            <a:off x="1732896" y="35566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过渡时间（压摆率）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E9975C-33BA-4FCB-91AC-ACB187E6DDF7}"/>
              </a:ext>
            </a:extLst>
          </p:cNvPr>
          <p:cNvSpPr txBox="1"/>
          <p:nvPr/>
        </p:nvSpPr>
        <p:spPr>
          <a:xfrm>
            <a:off x="5659030" y="35566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137FE3-2CC7-4926-8CE1-2F5EF27A3D54}"/>
              </a:ext>
            </a:extLst>
          </p:cNvPr>
          <p:cNvSpPr txBox="1"/>
          <p:nvPr/>
        </p:nvSpPr>
        <p:spPr>
          <a:xfrm>
            <a:off x="4670958" y="1834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阈值</a:t>
            </a: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15DDE484-D929-46D3-A3B0-5AC85B0F2D82}"/>
              </a:ext>
            </a:extLst>
          </p:cNvPr>
          <p:cNvSpPr/>
          <p:nvPr/>
        </p:nvSpPr>
        <p:spPr>
          <a:xfrm>
            <a:off x="4987636" y="2196935"/>
            <a:ext cx="314696" cy="374073"/>
          </a:xfrm>
          <a:custGeom>
            <a:avLst/>
            <a:gdLst>
              <a:gd name="connsiteX0" fmla="*/ 0 w 314696"/>
              <a:gd name="connsiteY0" fmla="*/ 0 h 374073"/>
              <a:gd name="connsiteX1" fmla="*/ 77190 w 314696"/>
              <a:gd name="connsiteY1" fmla="*/ 201881 h 374073"/>
              <a:gd name="connsiteX2" fmla="*/ 314696 w 314696"/>
              <a:gd name="connsiteY2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96" h="374073">
                <a:moveTo>
                  <a:pt x="0" y="0"/>
                </a:moveTo>
                <a:cubicBezTo>
                  <a:pt x="12370" y="69768"/>
                  <a:pt x="24741" y="139536"/>
                  <a:pt x="77190" y="201881"/>
                </a:cubicBezTo>
                <a:cubicBezTo>
                  <a:pt x="129639" y="264227"/>
                  <a:pt x="222167" y="319150"/>
                  <a:pt x="314696" y="3740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1F9BF5-9B6D-4AD4-9610-49E60B22082A}"/>
              </a:ext>
            </a:extLst>
          </p:cNvPr>
          <p:cNvSpPr/>
          <p:nvPr/>
        </p:nvSpPr>
        <p:spPr>
          <a:xfrm>
            <a:off x="6382493" y="229683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8F19C323-E27D-4F28-8323-2FB5D8164F4E}"/>
              </a:ext>
            </a:extLst>
          </p:cNvPr>
          <p:cNvSpPr/>
          <p:nvPr/>
        </p:nvSpPr>
        <p:spPr>
          <a:xfrm rot="13320000">
            <a:off x="6279002" y="295450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14E165-E3EE-4DA3-8A67-189F9A829B5E}"/>
              </a:ext>
            </a:extLst>
          </p:cNvPr>
          <p:cNvSpPr/>
          <p:nvPr/>
        </p:nvSpPr>
        <p:spPr>
          <a:xfrm>
            <a:off x="8795493" y="229683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233B5414-C5C4-414A-A1FD-576ABA6BB0A3}"/>
              </a:ext>
            </a:extLst>
          </p:cNvPr>
          <p:cNvSpPr/>
          <p:nvPr/>
        </p:nvSpPr>
        <p:spPr>
          <a:xfrm rot="13320000">
            <a:off x="8692002" y="295450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FBF5E0B2-EC6B-4783-A4CA-9269D17F0DEE}"/>
              </a:ext>
            </a:extLst>
          </p:cNvPr>
          <p:cNvSpPr/>
          <p:nvPr/>
        </p:nvSpPr>
        <p:spPr>
          <a:xfrm>
            <a:off x="7719044" y="2296830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5D781F-5F85-472F-8363-4880FDFD319B}"/>
              </a:ext>
            </a:extLst>
          </p:cNvPr>
          <p:cNvCxnSpPr>
            <a:cxnSpLocks/>
          </p:cNvCxnSpPr>
          <p:nvPr/>
        </p:nvCxnSpPr>
        <p:spPr>
          <a:xfrm>
            <a:off x="6958446" y="2391586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D27DFF-D709-45F0-B2E0-D47D90BA9F13}"/>
              </a:ext>
            </a:extLst>
          </p:cNvPr>
          <p:cNvCxnSpPr>
            <a:cxnSpLocks/>
          </p:cNvCxnSpPr>
          <p:nvPr/>
        </p:nvCxnSpPr>
        <p:spPr>
          <a:xfrm>
            <a:off x="9371446" y="2391586"/>
            <a:ext cx="67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1FA70F2-3094-49B1-9BCF-B4093449930C}"/>
              </a:ext>
            </a:extLst>
          </p:cNvPr>
          <p:cNvCxnSpPr>
            <a:cxnSpLocks/>
          </p:cNvCxnSpPr>
          <p:nvPr/>
        </p:nvCxnSpPr>
        <p:spPr>
          <a:xfrm>
            <a:off x="8434574" y="2391586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C0BD506-8868-4087-AF78-451DFBB60E25}"/>
              </a:ext>
            </a:extLst>
          </p:cNvPr>
          <p:cNvCxnSpPr>
            <a:cxnSpLocks/>
            <a:endCxn id="8" idx="5"/>
          </p:cNvCxnSpPr>
          <p:nvPr/>
        </p:nvCxnSpPr>
        <p:spPr>
          <a:xfrm flipV="1">
            <a:off x="3285654" y="3067764"/>
            <a:ext cx="5509839" cy="446885"/>
          </a:xfrm>
          <a:prstGeom prst="bentConnector3">
            <a:avLst>
              <a:gd name="adj1" fmla="val 92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3E1733-11B8-48DF-85AD-2E5F5BD9C202}"/>
              </a:ext>
            </a:extLst>
          </p:cNvPr>
          <p:cNvCxnSpPr>
            <a:cxnSpLocks/>
          </p:cNvCxnSpPr>
          <p:nvPr/>
        </p:nvCxnSpPr>
        <p:spPr>
          <a:xfrm flipH="1">
            <a:off x="6129834" y="3069661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53E501E-14E8-4ED7-9110-647C87C70C13}"/>
              </a:ext>
            </a:extLst>
          </p:cNvPr>
          <p:cNvSpPr/>
          <p:nvPr/>
        </p:nvSpPr>
        <p:spPr>
          <a:xfrm>
            <a:off x="3961305" y="2300514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43E0172-0876-47C8-AE9C-05595A3C9073}"/>
              </a:ext>
            </a:extLst>
          </p:cNvPr>
          <p:cNvSpPr/>
          <p:nvPr/>
        </p:nvSpPr>
        <p:spPr>
          <a:xfrm rot="13320000">
            <a:off x="3857814" y="2958190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云形 26">
            <a:extLst>
              <a:ext uri="{FF2B5EF4-FFF2-40B4-BE49-F238E27FC236}">
                <a16:creationId xmlns:a16="http://schemas.microsoft.com/office/drawing/2014/main" id="{F252BFBB-91AC-4EA7-8F6D-129275556C77}"/>
              </a:ext>
            </a:extLst>
          </p:cNvPr>
          <p:cNvSpPr/>
          <p:nvPr/>
        </p:nvSpPr>
        <p:spPr>
          <a:xfrm>
            <a:off x="5297856" y="2300514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8EECE0-21B4-4584-8308-050CD575F991}"/>
              </a:ext>
            </a:extLst>
          </p:cNvPr>
          <p:cNvCxnSpPr>
            <a:cxnSpLocks/>
          </p:cNvCxnSpPr>
          <p:nvPr/>
        </p:nvCxnSpPr>
        <p:spPr>
          <a:xfrm>
            <a:off x="4537258" y="2395270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7864BC-81B6-48F9-8F0B-948301B60C82}"/>
              </a:ext>
            </a:extLst>
          </p:cNvPr>
          <p:cNvCxnSpPr>
            <a:cxnSpLocks/>
          </p:cNvCxnSpPr>
          <p:nvPr/>
        </p:nvCxnSpPr>
        <p:spPr>
          <a:xfrm>
            <a:off x="6013386" y="2395270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B8E5D5F-0CB9-4644-9978-B2DB194BF0F7}"/>
              </a:ext>
            </a:extLst>
          </p:cNvPr>
          <p:cNvCxnSpPr>
            <a:cxnSpLocks/>
          </p:cNvCxnSpPr>
          <p:nvPr/>
        </p:nvCxnSpPr>
        <p:spPr>
          <a:xfrm>
            <a:off x="3285654" y="2391586"/>
            <a:ext cx="67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0F6752-53BE-4F9D-9ABB-0C3CA6ADF082}"/>
              </a:ext>
            </a:extLst>
          </p:cNvPr>
          <p:cNvCxnSpPr>
            <a:cxnSpLocks/>
          </p:cNvCxnSpPr>
          <p:nvPr/>
        </p:nvCxnSpPr>
        <p:spPr>
          <a:xfrm flipH="1">
            <a:off x="3708646" y="3067764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435DECE-31D8-4763-97C1-ECEA53701AC7}"/>
              </a:ext>
            </a:extLst>
          </p:cNvPr>
          <p:cNvCxnSpPr>
            <a:cxnSpLocks/>
          </p:cNvCxnSpPr>
          <p:nvPr/>
        </p:nvCxnSpPr>
        <p:spPr>
          <a:xfrm flipV="1">
            <a:off x="3708646" y="3067764"/>
            <a:ext cx="0" cy="44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413B4F3-718A-43A8-9D58-EAD58B1D6AA7}"/>
              </a:ext>
            </a:extLst>
          </p:cNvPr>
          <p:cNvSpPr txBox="1"/>
          <p:nvPr/>
        </p:nvSpPr>
        <p:spPr>
          <a:xfrm>
            <a:off x="3285387" y="291434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A76CE9-03C7-441D-8ADC-61087F6F5D24}"/>
              </a:ext>
            </a:extLst>
          </p:cNvPr>
          <p:cNvSpPr txBox="1"/>
          <p:nvPr/>
        </p:nvSpPr>
        <p:spPr>
          <a:xfrm>
            <a:off x="7964988" y="29160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33C61F-0A08-45E3-B4E4-BC0070D1A8A6}"/>
              </a:ext>
            </a:extLst>
          </p:cNvPr>
          <p:cNvSpPr txBox="1"/>
          <p:nvPr/>
        </p:nvSpPr>
        <p:spPr>
          <a:xfrm>
            <a:off x="5627943" y="29160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6797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A5731F8D-F6F5-4244-B6ED-4AAB59A9D290}"/>
              </a:ext>
            </a:extLst>
          </p:cNvPr>
          <p:cNvSpPr/>
          <p:nvPr/>
        </p:nvSpPr>
        <p:spPr>
          <a:xfrm>
            <a:off x="2464130" y="1638794"/>
            <a:ext cx="1383475" cy="1235034"/>
          </a:xfrm>
          <a:custGeom>
            <a:avLst/>
            <a:gdLst>
              <a:gd name="connsiteX0" fmla="*/ 0 w 1383475"/>
              <a:gd name="connsiteY0" fmla="*/ 1235034 h 1235034"/>
              <a:gd name="connsiteX1" fmla="*/ 629392 w 1383475"/>
              <a:gd name="connsiteY1" fmla="*/ 0 h 1235034"/>
              <a:gd name="connsiteX2" fmla="*/ 1383475 w 1383475"/>
              <a:gd name="connsiteY2" fmla="*/ 1235034 h 12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475" h="1235034">
                <a:moveTo>
                  <a:pt x="0" y="1235034"/>
                </a:moveTo>
                <a:cubicBezTo>
                  <a:pt x="199406" y="617517"/>
                  <a:pt x="398813" y="0"/>
                  <a:pt x="629392" y="0"/>
                </a:cubicBezTo>
                <a:cubicBezTo>
                  <a:pt x="859971" y="0"/>
                  <a:pt x="1121723" y="617517"/>
                  <a:pt x="1383475" y="1235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671069-F247-4784-8732-524338859189}"/>
              </a:ext>
            </a:extLst>
          </p:cNvPr>
          <p:cNvSpPr/>
          <p:nvPr/>
        </p:nvSpPr>
        <p:spPr>
          <a:xfrm>
            <a:off x="7825345" y="165556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E78B6A48-7974-4B1B-B619-95A4D0FBE405}"/>
              </a:ext>
            </a:extLst>
          </p:cNvPr>
          <p:cNvSpPr/>
          <p:nvPr/>
        </p:nvSpPr>
        <p:spPr>
          <a:xfrm rot="13320000">
            <a:off x="7721854" y="231323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7852098-90AC-4DA0-85C6-B7EC5371F6D5}"/>
              </a:ext>
            </a:extLst>
          </p:cNvPr>
          <p:cNvCxnSpPr>
            <a:cxnSpLocks/>
          </p:cNvCxnSpPr>
          <p:nvPr/>
        </p:nvCxnSpPr>
        <p:spPr>
          <a:xfrm>
            <a:off x="8401298" y="1750318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C7A3E1-5BB8-4064-BFA9-9878384AE47A}"/>
              </a:ext>
            </a:extLst>
          </p:cNvPr>
          <p:cNvCxnSpPr>
            <a:cxnSpLocks/>
          </p:cNvCxnSpPr>
          <p:nvPr/>
        </p:nvCxnSpPr>
        <p:spPr>
          <a:xfrm flipH="1">
            <a:off x="7572686" y="2428393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1476997-84D9-4BAB-B22D-37534FED2750}"/>
              </a:ext>
            </a:extLst>
          </p:cNvPr>
          <p:cNvSpPr/>
          <p:nvPr/>
        </p:nvSpPr>
        <p:spPr>
          <a:xfrm>
            <a:off x="5404157" y="1659246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C010B93-D6E4-4D2E-ACE7-7208DC4B9A1B}"/>
              </a:ext>
            </a:extLst>
          </p:cNvPr>
          <p:cNvSpPr/>
          <p:nvPr/>
        </p:nvSpPr>
        <p:spPr>
          <a:xfrm rot="13320000">
            <a:off x="5300666" y="2316922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4AC8E15C-B6FA-41A2-AF71-0703D1DD9DE9}"/>
              </a:ext>
            </a:extLst>
          </p:cNvPr>
          <p:cNvSpPr/>
          <p:nvPr/>
        </p:nvSpPr>
        <p:spPr>
          <a:xfrm>
            <a:off x="6740708" y="1659246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3FE07D5-5347-474E-8556-768CFE937AC8}"/>
              </a:ext>
            </a:extLst>
          </p:cNvPr>
          <p:cNvCxnSpPr>
            <a:cxnSpLocks/>
          </p:cNvCxnSpPr>
          <p:nvPr/>
        </p:nvCxnSpPr>
        <p:spPr>
          <a:xfrm>
            <a:off x="5980110" y="1754002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6F2378C-6E8C-425A-B862-4D9C4A630D67}"/>
              </a:ext>
            </a:extLst>
          </p:cNvPr>
          <p:cNvCxnSpPr>
            <a:cxnSpLocks/>
          </p:cNvCxnSpPr>
          <p:nvPr/>
        </p:nvCxnSpPr>
        <p:spPr>
          <a:xfrm>
            <a:off x="7456238" y="1754002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A566A-B995-42B3-B5FA-3AB62C3221E0}"/>
              </a:ext>
            </a:extLst>
          </p:cNvPr>
          <p:cNvCxnSpPr>
            <a:cxnSpLocks/>
          </p:cNvCxnSpPr>
          <p:nvPr/>
        </p:nvCxnSpPr>
        <p:spPr>
          <a:xfrm>
            <a:off x="5094514" y="1750318"/>
            <a:ext cx="309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09BB46C-0900-436F-BFAE-8B3315F1F3AE}"/>
              </a:ext>
            </a:extLst>
          </p:cNvPr>
          <p:cNvCxnSpPr>
            <a:cxnSpLocks/>
          </p:cNvCxnSpPr>
          <p:nvPr/>
        </p:nvCxnSpPr>
        <p:spPr>
          <a:xfrm flipH="1">
            <a:off x="5151498" y="2426496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463222-3B31-473E-B22C-7F9D39EAE9D5}"/>
              </a:ext>
            </a:extLst>
          </p:cNvPr>
          <p:cNvCxnSpPr>
            <a:cxnSpLocks/>
          </p:cNvCxnSpPr>
          <p:nvPr/>
        </p:nvCxnSpPr>
        <p:spPr>
          <a:xfrm flipV="1">
            <a:off x="5151498" y="2426496"/>
            <a:ext cx="0" cy="44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9D95110-9F88-4A4D-A5F8-D8C227F2F914}"/>
              </a:ext>
            </a:extLst>
          </p:cNvPr>
          <p:cNvSpPr txBox="1"/>
          <p:nvPr/>
        </p:nvSpPr>
        <p:spPr>
          <a:xfrm>
            <a:off x="4728239" y="227308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E7970E4-A58B-436F-B936-7E88963553BF}"/>
              </a:ext>
            </a:extLst>
          </p:cNvPr>
          <p:cNvCxnSpPr>
            <a:cxnSpLocks/>
          </p:cNvCxnSpPr>
          <p:nvPr/>
        </p:nvCxnSpPr>
        <p:spPr>
          <a:xfrm flipV="1">
            <a:off x="2339439" y="2426497"/>
            <a:ext cx="5233247" cy="444850"/>
          </a:xfrm>
          <a:prstGeom prst="bentConnector3">
            <a:avLst>
              <a:gd name="adj1" fmla="val 998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0E624AF-250B-43DD-89D5-788BD3127301}"/>
              </a:ext>
            </a:extLst>
          </p:cNvPr>
          <p:cNvSpPr/>
          <p:nvPr/>
        </p:nvSpPr>
        <p:spPr>
          <a:xfrm>
            <a:off x="3852086" y="1213921"/>
            <a:ext cx="6277566" cy="35914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330445-C391-4DA4-A031-E02BA365F8ED}"/>
              </a:ext>
            </a:extLst>
          </p:cNvPr>
          <p:cNvSpPr txBox="1"/>
          <p:nvPr/>
        </p:nvSpPr>
        <p:spPr>
          <a:xfrm>
            <a:off x="3927542" y="16188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定义在端</a:t>
            </a:r>
            <a:endParaRPr lang="en-US" altLang="zh-CN" dirty="0"/>
          </a:p>
          <a:p>
            <a:r>
              <a:rPr lang="zh-CN" altLang="en-US" dirty="0"/>
              <a:t>口的时钟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9D80456-D0F3-4717-95B7-423E528D0795}"/>
              </a:ext>
            </a:extLst>
          </p:cNvPr>
          <p:cNvCxnSpPr>
            <a:cxnSpLocks/>
          </p:cNvCxnSpPr>
          <p:nvPr/>
        </p:nvCxnSpPr>
        <p:spPr>
          <a:xfrm flipH="1">
            <a:off x="3927543" y="2265160"/>
            <a:ext cx="406754" cy="48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1FCFCCF-54B0-4AF8-A7F7-FB4B189EC9F1}"/>
              </a:ext>
            </a:extLst>
          </p:cNvPr>
          <p:cNvSpPr/>
          <p:nvPr/>
        </p:nvSpPr>
        <p:spPr>
          <a:xfrm>
            <a:off x="3824764" y="2842478"/>
            <a:ext cx="54643" cy="6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6610B8-817B-4D21-BFFD-1138A8B78ABB}"/>
              </a:ext>
            </a:extLst>
          </p:cNvPr>
          <p:cNvCxnSpPr>
            <a:cxnSpLocks/>
          </p:cNvCxnSpPr>
          <p:nvPr/>
        </p:nvCxnSpPr>
        <p:spPr>
          <a:xfrm>
            <a:off x="3852086" y="3470178"/>
            <a:ext cx="397325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4001014-A9B7-4EAD-B0FE-45C4E58B0502}"/>
              </a:ext>
            </a:extLst>
          </p:cNvPr>
          <p:cNvCxnSpPr>
            <a:cxnSpLocks/>
          </p:cNvCxnSpPr>
          <p:nvPr/>
        </p:nvCxnSpPr>
        <p:spPr>
          <a:xfrm>
            <a:off x="5404157" y="3477792"/>
            <a:ext cx="0" cy="1049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3B2E8F9-011F-4485-ABF7-272DFB1ABA3C}"/>
              </a:ext>
            </a:extLst>
          </p:cNvPr>
          <p:cNvCxnSpPr>
            <a:cxnSpLocks/>
          </p:cNvCxnSpPr>
          <p:nvPr/>
        </p:nvCxnSpPr>
        <p:spPr>
          <a:xfrm>
            <a:off x="7818312" y="3470178"/>
            <a:ext cx="0" cy="1049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132CBC-A2D1-4533-BFA7-1289D1802A20}"/>
              </a:ext>
            </a:extLst>
          </p:cNvPr>
          <p:cNvCxnSpPr>
            <a:cxnSpLocks/>
          </p:cNvCxnSpPr>
          <p:nvPr/>
        </p:nvCxnSpPr>
        <p:spPr>
          <a:xfrm>
            <a:off x="3852086" y="3790920"/>
            <a:ext cx="1552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AE46C6B-5335-419E-B024-1231A340EDC7}"/>
              </a:ext>
            </a:extLst>
          </p:cNvPr>
          <p:cNvSpPr txBox="1"/>
          <p:nvPr/>
        </p:nvSpPr>
        <p:spPr>
          <a:xfrm>
            <a:off x="4049439" y="3807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309834-BCBE-4093-A9A5-BED4AD4130AD}"/>
              </a:ext>
            </a:extLst>
          </p:cNvPr>
          <p:cNvSpPr txBox="1"/>
          <p:nvPr/>
        </p:nvSpPr>
        <p:spPr>
          <a:xfrm>
            <a:off x="2385971" y="28713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84051E8-72D3-4338-977A-5132920B5B0D}"/>
              </a:ext>
            </a:extLst>
          </p:cNvPr>
          <p:cNvCxnSpPr>
            <a:cxnSpLocks/>
          </p:cNvCxnSpPr>
          <p:nvPr/>
        </p:nvCxnSpPr>
        <p:spPr>
          <a:xfrm>
            <a:off x="2457098" y="3477792"/>
            <a:ext cx="0" cy="1049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CB73176-60DD-4DA4-A30A-C2308E774657}"/>
              </a:ext>
            </a:extLst>
          </p:cNvPr>
          <p:cNvCxnSpPr>
            <a:cxnSpLocks/>
          </p:cNvCxnSpPr>
          <p:nvPr/>
        </p:nvCxnSpPr>
        <p:spPr>
          <a:xfrm>
            <a:off x="2457098" y="3790920"/>
            <a:ext cx="1394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5EBA03-1DC1-4C42-98AB-8F5A47211A24}"/>
              </a:ext>
            </a:extLst>
          </p:cNvPr>
          <p:cNvSpPr txBox="1"/>
          <p:nvPr/>
        </p:nvSpPr>
        <p:spPr>
          <a:xfrm>
            <a:off x="2600593" y="37922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源延迟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D97A678-FF8B-4C24-ACC8-097C98A02A58}"/>
              </a:ext>
            </a:extLst>
          </p:cNvPr>
          <p:cNvSpPr txBox="1"/>
          <p:nvPr/>
        </p:nvSpPr>
        <p:spPr>
          <a:xfrm>
            <a:off x="1454318" y="138699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最长路径或</a:t>
            </a:r>
            <a:endParaRPr lang="en-US" altLang="zh-CN" dirty="0"/>
          </a:p>
          <a:p>
            <a:r>
              <a:rPr lang="zh-CN" altLang="en-US" dirty="0"/>
              <a:t>后期路径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85DB11-6082-4E0D-BD07-752D7EDB6EAD}"/>
              </a:ext>
            </a:extLst>
          </p:cNvPr>
          <p:cNvCxnSpPr>
            <a:cxnSpLocks/>
          </p:cNvCxnSpPr>
          <p:nvPr/>
        </p:nvCxnSpPr>
        <p:spPr>
          <a:xfrm>
            <a:off x="2226061" y="1987923"/>
            <a:ext cx="363709" cy="18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3C403-316B-43DF-B90A-9C4182D54674}"/>
              </a:ext>
            </a:extLst>
          </p:cNvPr>
          <p:cNvSpPr txBox="1"/>
          <p:nvPr/>
        </p:nvSpPr>
        <p:spPr>
          <a:xfrm>
            <a:off x="4361387" y="48964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片外时钟源的时钟路径延迟</a:t>
            </a:r>
          </a:p>
        </p:txBody>
      </p:sp>
    </p:spTree>
    <p:extLst>
      <p:ext uri="{BB962C8B-B14F-4D97-AF65-F5344CB8AC3E}">
        <p14:creationId xmlns:p14="http://schemas.microsoft.com/office/powerpoint/2010/main" val="8999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ACE00626-D411-44D9-B6C7-3049D15165DB}"/>
              </a:ext>
            </a:extLst>
          </p:cNvPr>
          <p:cNvSpPr/>
          <p:nvPr/>
        </p:nvSpPr>
        <p:spPr>
          <a:xfrm>
            <a:off x="5176838" y="2666998"/>
            <a:ext cx="866775" cy="376240"/>
          </a:xfrm>
          <a:custGeom>
            <a:avLst/>
            <a:gdLst>
              <a:gd name="connsiteX0" fmla="*/ 0 w 866775"/>
              <a:gd name="connsiteY0" fmla="*/ 376240 h 376240"/>
              <a:gd name="connsiteX1" fmla="*/ 433387 w 866775"/>
              <a:gd name="connsiteY1" fmla="*/ 2 h 376240"/>
              <a:gd name="connsiteX2" fmla="*/ 866775 w 866775"/>
              <a:gd name="connsiteY2" fmla="*/ 371477 h 3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376240">
                <a:moveTo>
                  <a:pt x="0" y="376240"/>
                </a:moveTo>
                <a:cubicBezTo>
                  <a:pt x="144462" y="188518"/>
                  <a:pt x="288925" y="796"/>
                  <a:pt x="433387" y="2"/>
                </a:cubicBezTo>
                <a:cubicBezTo>
                  <a:pt x="577849" y="-792"/>
                  <a:pt x="722312" y="185342"/>
                  <a:pt x="866775" y="371477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A6F8B7-9734-4D23-BB64-1CB644F689A0}"/>
              </a:ext>
            </a:extLst>
          </p:cNvPr>
          <p:cNvCxnSpPr>
            <a:cxnSpLocks/>
            <a:stCxn id="5" idx="5"/>
            <a:endCxn id="37" idx="3"/>
          </p:cNvCxnSpPr>
          <p:nvPr/>
        </p:nvCxnSpPr>
        <p:spPr>
          <a:xfrm flipH="1">
            <a:off x="5176966" y="3042033"/>
            <a:ext cx="1753510" cy="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7B14CCA-5DAA-4672-8359-07FCC960198D}"/>
              </a:ext>
            </a:extLst>
          </p:cNvPr>
          <p:cNvSpPr/>
          <p:nvPr/>
        </p:nvSpPr>
        <p:spPr>
          <a:xfrm>
            <a:off x="6930476" y="227109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B26167B-9B6A-4135-A6B0-38CFC3D2DF0D}"/>
              </a:ext>
            </a:extLst>
          </p:cNvPr>
          <p:cNvSpPr/>
          <p:nvPr/>
        </p:nvSpPr>
        <p:spPr>
          <a:xfrm rot="13320000">
            <a:off x="6826985" y="292877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32C76E-3A56-4AA3-8527-1AD1752FF6AE}"/>
              </a:ext>
            </a:extLst>
          </p:cNvPr>
          <p:cNvCxnSpPr>
            <a:cxnSpLocks/>
          </p:cNvCxnSpPr>
          <p:nvPr/>
        </p:nvCxnSpPr>
        <p:spPr>
          <a:xfrm>
            <a:off x="7506429" y="2365855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8ABBA-BEAE-4489-B28C-86013CEBB564}"/>
              </a:ext>
            </a:extLst>
          </p:cNvPr>
          <p:cNvCxnSpPr>
            <a:cxnSpLocks/>
          </p:cNvCxnSpPr>
          <p:nvPr/>
        </p:nvCxnSpPr>
        <p:spPr>
          <a:xfrm>
            <a:off x="6561369" y="2369539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A1F8953-082F-466E-AFC1-9075C6DA9DA7}"/>
              </a:ext>
            </a:extLst>
          </p:cNvPr>
          <p:cNvSpPr/>
          <p:nvPr/>
        </p:nvSpPr>
        <p:spPr>
          <a:xfrm>
            <a:off x="2957217" y="1219858"/>
            <a:ext cx="6277566" cy="35914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ED0E3B-D6EA-4690-A882-C8B2BBA37F00}"/>
              </a:ext>
            </a:extLst>
          </p:cNvPr>
          <p:cNvSpPr txBox="1"/>
          <p:nvPr/>
        </p:nvSpPr>
        <p:spPr>
          <a:xfrm>
            <a:off x="5114279" y="18771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这里定义</a:t>
            </a:r>
            <a:endParaRPr lang="en-US" altLang="zh-CN" dirty="0"/>
          </a:p>
          <a:p>
            <a:r>
              <a:rPr lang="zh-CN" altLang="en-US" dirty="0"/>
              <a:t>的时钟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64E057-84B5-4788-8475-7C464B3CE57B}"/>
              </a:ext>
            </a:extLst>
          </p:cNvPr>
          <p:cNvCxnSpPr>
            <a:cxnSpLocks/>
          </p:cNvCxnSpPr>
          <p:nvPr/>
        </p:nvCxnSpPr>
        <p:spPr>
          <a:xfrm>
            <a:off x="6095998" y="3666520"/>
            <a:ext cx="8344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37C8E4-DA86-4DE4-8E7D-A53F15E54064}"/>
              </a:ext>
            </a:extLst>
          </p:cNvPr>
          <p:cNvCxnSpPr>
            <a:cxnSpLocks/>
          </p:cNvCxnSpPr>
          <p:nvPr/>
        </p:nvCxnSpPr>
        <p:spPr>
          <a:xfrm>
            <a:off x="5176966" y="3304251"/>
            <a:ext cx="0" cy="6581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AF455B-EDF0-4D9A-8F77-4CC31AB02C97}"/>
              </a:ext>
            </a:extLst>
          </p:cNvPr>
          <p:cNvCxnSpPr>
            <a:cxnSpLocks/>
          </p:cNvCxnSpPr>
          <p:nvPr/>
        </p:nvCxnSpPr>
        <p:spPr>
          <a:xfrm>
            <a:off x="6930476" y="3304252"/>
            <a:ext cx="0" cy="6819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249871-99D1-408C-9A0D-773453FC4B5B}"/>
              </a:ext>
            </a:extLst>
          </p:cNvPr>
          <p:cNvCxnSpPr>
            <a:cxnSpLocks/>
          </p:cNvCxnSpPr>
          <p:nvPr/>
        </p:nvCxnSpPr>
        <p:spPr>
          <a:xfrm>
            <a:off x="5176966" y="3666520"/>
            <a:ext cx="919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3A0EFF0-4657-40BB-A570-E2E0BA5EE029}"/>
              </a:ext>
            </a:extLst>
          </p:cNvPr>
          <p:cNvSpPr txBox="1"/>
          <p:nvPr/>
        </p:nvSpPr>
        <p:spPr>
          <a:xfrm>
            <a:off x="5984337" y="3975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D5664D-25BB-4441-BCCD-E039E4377C25}"/>
              </a:ext>
            </a:extLst>
          </p:cNvPr>
          <p:cNvSpPr txBox="1"/>
          <p:nvPr/>
        </p:nvSpPr>
        <p:spPr>
          <a:xfrm>
            <a:off x="4361387" y="48964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片内时钟源的时钟路径延迟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553DAA-A392-453C-9363-510463F55CBF}"/>
              </a:ext>
            </a:extLst>
          </p:cNvPr>
          <p:cNvSpPr/>
          <p:nvPr/>
        </p:nvSpPr>
        <p:spPr>
          <a:xfrm>
            <a:off x="4262566" y="2722463"/>
            <a:ext cx="914400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云形 37">
            <a:extLst>
              <a:ext uri="{FF2B5EF4-FFF2-40B4-BE49-F238E27FC236}">
                <a16:creationId xmlns:a16="http://schemas.microsoft.com/office/drawing/2014/main" id="{94200B7A-1C0A-4022-8DAF-9A13EA75D60F}"/>
              </a:ext>
            </a:extLst>
          </p:cNvPr>
          <p:cNvSpPr/>
          <p:nvPr/>
        </p:nvSpPr>
        <p:spPr>
          <a:xfrm>
            <a:off x="5720772" y="2815231"/>
            <a:ext cx="750455" cy="457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2C8FB95-FE32-470B-9EE3-97FED9F2161E}"/>
              </a:ext>
            </a:extLst>
          </p:cNvPr>
          <p:cNvSpPr/>
          <p:nvPr/>
        </p:nvSpPr>
        <p:spPr>
          <a:xfrm>
            <a:off x="6068677" y="3012928"/>
            <a:ext cx="54643" cy="6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F51573-55C6-4B9C-A102-0B14A8C4AAE3}"/>
              </a:ext>
            </a:extLst>
          </p:cNvPr>
          <p:cNvSpPr txBox="1"/>
          <p:nvPr/>
        </p:nvSpPr>
        <p:spPr>
          <a:xfrm>
            <a:off x="6313754" y="305429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D6931-031E-42B5-BCC6-807BCA738E89}"/>
              </a:ext>
            </a:extLst>
          </p:cNvPr>
          <p:cNvCxnSpPr>
            <a:cxnSpLocks/>
          </p:cNvCxnSpPr>
          <p:nvPr/>
        </p:nvCxnSpPr>
        <p:spPr>
          <a:xfrm>
            <a:off x="6095998" y="3074734"/>
            <a:ext cx="0" cy="9114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1C0792-CA24-44EB-BE60-2923CF44CE4C}"/>
              </a:ext>
            </a:extLst>
          </p:cNvPr>
          <p:cNvSpPr txBox="1"/>
          <p:nvPr/>
        </p:nvSpPr>
        <p:spPr>
          <a:xfrm>
            <a:off x="5207064" y="3979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源延迟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62D728-9488-43C4-82CF-F634C9E85457}"/>
              </a:ext>
            </a:extLst>
          </p:cNvPr>
          <p:cNvCxnSpPr>
            <a:cxnSpLocks/>
          </p:cNvCxnSpPr>
          <p:nvPr/>
        </p:nvCxnSpPr>
        <p:spPr>
          <a:xfrm>
            <a:off x="5668277" y="2547656"/>
            <a:ext cx="385444" cy="4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13FF224-1DB4-40D7-914E-6888D206AA30}"/>
              </a:ext>
            </a:extLst>
          </p:cNvPr>
          <p:cNvSpPr txBox="1"/>
          <p:nvPr/>
        </p:nvSpPr>
        <p:spPr>
          <a:xfrm>
            <a:off x="3106802" y="1412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片内时钟</a:t>
            </a:r>
          </a:p>
        </p:txBody>
      </p:sp>
    </p:spTree>
    <p:extLst>
      <p:ext uri="{BB962C8B-B14F-4D97-AF65-F5344CB8AC3E}">
        <p14:creationId xmlns:p14="http://schemas.microsoft.com/office/powerpoint/2010/main" val="14902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409C4F7B-4DEF-4684-8038-336C55E2087D}"/>
              </a:ext>
            </a:extLst>
          </p:cNvPr>
          <p:cNvCxnSpPr/>
          <p:nvPr/>
        </p:nvCxnSpPr>
        <p:spPr>
          <a:xfrm>
            <a:off x="1545178" y="14343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DC9433E4-8665-41A1-A509-67415327E1D7}"/>
              </a:ext>
            </a:extLst>
          </p:cNvPr>
          <p:cNvCxnSpPr/>
          <p:nvPr/>
        </p:nvCxnSpPr>
        <p:spPr>
          <a:xfrm>
            <a:off x="3124596" y="14343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6E2FFCE-63F3-4E30-8FE3-EBF335117E64}"/>
              </a:ext>
            </a:extLst>
          </p:cNvPr>
          <p:cNvCxnSpPr/>
          <p:nvPr/>
        </p:nvCxnSpPr>
        <p:spPr>
          <a:xfrm>
            <a:off x="4704014" y="14343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C87268D-F366-461C-8A0C-30E1F6F05C56}"/>
              </a:ext>
            </a:extLst>
          </p:cNvPr>
          <p:cNvCxnSpPr/>
          <p:nvPr/>
        </p:nvCxnSpPr>
        <p:spPr>
          <a:xfrm>
            <a:off x="6283432" y="14343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712B2C1-74BD-4907-B749-AAD6C8C1B1FB}"/>
              </a:ext>
            </a:extLst>
          </p:cNvPr>
          <p:cNvCxnSpPr/>
          <p:nvPr/>
        </p:nvCxnSpPr>
        <p:spPr>
          <a:xfrm>
            <a:off x="7862850" y="14343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5A77A29-2AB6-4805-B559-5CBF680355DF}"/>
              </a:ext>
            </a:extLst>
          </p:cNvPr>
          <p:cNvCxnSpPr/>
          <p:nvPr/>
        </p:nvCxnSpPr>
        <p:spPr>
          <a:xfrm>
            <a:off x="9442268" y="14343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1F3C5B-56CA-4A4F-A586-8E241ED2EE74}"/>
              </a:ext>
            </a:extLst>
          </p:cNvPr>
          <p:cNvCxnSpPr>
            <a:cxnSpLocks/>
          </p:cNvCxnSpPr>
          <p:nvPr/>
        </p:nvCxnSpPr>
        <p:spPr>
          <a:xfrm>
            <a:off x="4704014" y="14343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4A32D-E2AE-401F-9EF9-1EF8B785B63E}"/>
              </a:ext>
            </a:extLst>
          </p:cNvPr>
          <p:cNvCxnSpPr>
            <a:cxnSpLocks/>
          </p:cNvCxnSpPr>
          <p:nvPr/>
        </p:nvCxnSpPr>
        <p:spPr>
          <a:xfrm>
            <a:off x="3124596" y="14343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40E469-1F62-4F94-9DC1-F26D87DF2A12}"/>
              </a:ext>
            </a:extLst>
          </p:cNvPr>
          <p:cNvCxnSpPr>
            <a:cxnSpLocks/>
          </p:cNvCxnSpPr>
          <p:nvPr/>
        </p:nvCxnSpPr>
        <p:spPr>
          <a:xfrm>
            <a:off x="1545178" y="14343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E39FB9-77D1-444B-BBF9-6ED627C292EC}"/>
              </a:ext>
            </a:extLst>
          </p:cNvPr>
          <p:cNvCxnSpPr>
            <a:cxnSpLocks/>
          </p:cNvCxnSpPr>
          <p:nvPr/>
        </p:nvCxnSpPr>
        <p:spPr>
          <a:xfrm>
            <a:off x="6283432" y="14343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472DD1-50FA-40DC-8BC1-091F1E677425}"/>
              </a:ext>
            </a:extLst>
          </p:cNvPr>
          <p:cNvCxnSpPr>
            <a:cxnSpLocks/>
          </p:cNvCxnSpPr>
          <p:nvPr/>
        </p:nvCxnSpPr>
        <p:spPr>
          <a:xfrm>
            <a:off x="7862850" y="14343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A9ABEF1-AE0E-435A-ADD0-777F81F68438}"/>
              </a:ext>
            </a:extLst>
          </p:cNvPr>
          <p:cNvCxnSpPr>
            <a:cxnSpLocks/>
          </p:cNvCxnSpPr>
          <p:nvPr/>
        </p:nvCxnSpPr>
        <p:spPr>
          <a:xfrm>
            <a:off x="9442268" y="14343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EA8D55C-D654-4CFF-8A1D-CE9A3F7192A6}"/>
              </a:ext>
            </a:extLst>
          </p:cNvPr>
          <p:cNvCxnSpPr/>
          <p:nvPr/>
        </p:nvCxnSpPr>
        <p:spPr>
          <a:xfrm>
            <a:off x="2008728" y="25646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4B342DC-C1F8-4183-A571-7D7CDF74CCAD}"/>
              </a:ext>
            </a:extLst>
          </p:cNvPr>
          <p:cNvCxnSpPr/>
          <p:nvPr/>
        </p:nvCxnSpPr>
        <p:spPr>
          <a:xfrm>
            <a:off x="3588146" y="25646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F284FB1-A9BF-4280-84EE-B6F0F005A9A6}"/>
              </a:ext>
            </a:extLst>
          </p:cNvPr>
          <p:cNvCxnSpPr/>
          <p:nvPr/>
        </p:nvCxnSpPr>
        <p:spPr>
          <a:xfrm>
            <a:off x="5167564" y="25646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59603CB-BB60-46CA-8B7D-625C36CE90C5}"/>
              </a:ext>
            </a:extLst>
          </p:cNvPr>
          <p:cNvCxnSpPr/>
          <p:nvPr/>
        </p:nvCxnSpPr>
        <p:spPr>
          <a:xfrm>
            <a:off x="6746982" y="25646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C68C0D5-5E0B-4185-A56B-82DD69DAFE6F}"/>
              </a:ext>
            </a:extLst>
          </p:cNvPr>
          <p:cNvCxnSpPr/>
          <p:nvPr/>
        </p:nvCxnSpPr>
        <p:spPr>
          <a:xfrm>
            <a:off x="8326400" y="25646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C1DCA0A-47D8-417B-B4F8-8DDF1DD4052B}"/>
              </a:ext>
            </a:extLst>
          </p:cNvPr>
          <p:cNvCxnSpPr/>
          <p:nvPr/>
        </p:nvCxnSpPr>
        <p:spPr>
          <a:xfrm>
            <a:off x="9905818" y="2564641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D280508-1747-47CA-8EAB-CF76ECDDC09D}"/>
              </a:ext>
            </a:extLst>
          </p:cNvPr>
          <p:cNvCxnSpPr>
            <a:cxnSpLocks/>
          </p:cNvCxnSpPr>
          <p:nvPr/>
        </p:nvCxnSpPr>
        <p:spPr>
          <a:xfrm>
            <a:off x="5167564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652608A-02FB-4CAC-80DB-37578DE6C4CF}"/>
              </a:ext>
            </a:extLst>
          </p:cNvPr>
          <p:cNvCxnSpPr>
            <a:cxnSpLocks/>
          </p:cNvCxnSpPr>
          <p:nvPr/>
        </p:nvCxnSpPr>
        <p:spPr>
          <a:xfrm>
            <a:off x="3588146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38B7FD-D985-4F63-8F98-E96527DEA89D}"/>
              </a:ext>
            </a:extLst>
          </p:cNvPr>
          <p:cNvCxnSpPr>
            <a:cxnSpLocks/>
          </p:cNvCxnSpPr>
          <p:nvPr/>
        </p:nvCxnSpPr>
        <p:spPr>
          <a:xfrm>
            <a:off x="2008728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7270A5-7426-4656-B815-0B712A62EDE8}"/>
              </a:ext>
            </a:extLst>
          </p:cNvPr>
          <p:cNvCxnSpPr>
            <a:cxnSpLocks/>
          </p:cNvCxnSpPr>
          <p:nvPr/>
        </p:nvCxnSpPr>
        <p:spPr>
          <a:xfrm>
            <a:off x="6746982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A9E8394-F4C2-4D89-9BF2-24894548100D}"/>
              </a:ext>
            </a:extLst>
          </p:cNvPr>
          <p:cNvCxnSpPr>
            <a:cxnSpLocks/>
          </p:cNvCxnSpPr>
          <p:nvPr/>
        </p:nvCxnSpPr>
        <p:spPr>
          <a:xfrm>
            <a:off x="8326400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D4DB190-E155-4496-9F3F-D9365ED45C16}"/>
              </a:ext>
            </a:extLst>
          </p:cNvPr>
          <p:cNvCxnSpPr>
            <a:cxnSpLocks/>
          </p:cNvCxnSpPr>
          <p:nvPr/>
        </p:nvCxnSpPr>
        <p:spPr>
          <a:xfrm>
            <a:off x="9905818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9580738-888B-4E3D-93EE-75E5602A3236}"/>
              </a:ext>
            </a:extLst>
          </p:cNvPr>
          <p:cNvCxnSpPr/>
          <p:nvPr/>
        </p:nvCxnSpPr>
        <p:spPr>
          <a:xfrm>
            <a:off x="2137315" y="3694932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B0BF339-AB12-47FE-9CDE-F611C5A66D4B}"/>
              </a:ext>
            </a:extLst>
          </p:cNvPr>
          <p:cNvCxnSpPr/>
          <p:nvPr/>
        </p:nvCxnSpPr>
        <p:spPr>
          <a:xfrm>
            <a:off x="3716733" y="3694932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783A80D-B025-440B-A321-FB3061ED54C5}"/>
              </a:ext>
            </a:extLst>
          </p:cNvPr>
          <p:cNvCxnSpPr/>
          <p:nvPr/>
        </p:nvCxnSpPr>
        <p:spPr>
          <a:xfrm>
            <a:off x="5296151" y="3694932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0BBF975-08A6-4AAC-AE5E-8254593C7BEB}"/>
              </a:ext>
            </a:extLst>
          </p:cNvPr>
          <p:cNvCxnSpPr/>
          <p:nvPr/>
        </p:nvCxnSpPr>
        <p:spPr>
          <a:xfrm>
            <a:off x="6875569" y="3694932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1722D93-6AF3-4DA3-AEB1-DBAA6353773A}"/>
              </a:ext>
            </a:extLst>
          </p:cNvPr>
          <p:cNvCxnSpPr/>
          <p:nvPr/>
        </p:nvCxnSpPr>
        <p:spPr>
          <a:xfrm>
            <a:off x="8454987" y="3694932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CFC37D-B456-4E3F-BE52-0C97447EB171}"/>
              </a:ext>
            </a:extLst>
          </p:cNvPr>
          <p:cNvCxnSpPr/>
          <p:nvPr/>
        </p:nvCxnSpPr>
        <p:spPr>
          <a:xfrm>
            <a:off x="10034405" y="3694932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84B748C-D36D-4272-948E-31BA4FEA3B51}"/>
              </a:ext>
            </a:extLst>
          </p:cNvPr>
          <p:cNvCxnSpPr>
            <a:cxnSpLocks/>
          </p:cNvCxnSpPr>
          <p:nvPr/>
        </p:nvCxnSpPr>
        <p:spPr>
          <a:xfrm>
            <a:off x="5296151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E686883-C453-4AA3-B6E6-5B20329CDDBA}"/>
              </a:ext>
            </a:extLst>
          </p:cNvPr>
          <p:cNvCxnSpPr>
            <a:cxnSpLocks/>
          </p:cNvCxnSpPr>
          <p:nvPr/>
        </p:nvCxnSpPr>
        <p:spPr>
          <a:xfrm>
            <a:off x="3716733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FDD5B3E-7F8E-4422-94EE-5E126A8F73AE}"/>
              </a:ext>
            </a:extLst>
          </p:cNvPr>
          <p:cNvCxnSpPr>
            <a:cxnSpLocks/>
          </p:cNvCxnSpPr>
          <p:nvPr/>
        </p:nvCxnSpPr>
        <p:spPr>
          <a:xfrm>
            <a:off x="2137315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4D84CB-755A-4FD1-A907-F1D92A834161}"/>
              </a:ext>
            </a:extLst>
          </p:cNvPr>
          <p:cNvCxnSpPr>
            <a:cxnSpLocks/>
          </p:cNvCxnSpPr>
          <p:nvPr/>
        </p:nvCxnSpPr>
        <p:spPr>
          <a:xfrm>
            <a:off x="6875569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EF50C3-6F43-493B-A4DD-448F216CDF35}"/>
              </a:ext>
            </a:extLst>
          </p:cNvPr>
          <p:cNvCxnSpPr>
            <a:cxnSpLocks/>
          </p:cNvCxnSpPr>
          <p:nvPr/>
        </p:nvCxnSpPr>
        <p:spPr>
          <a:xfrm>
            <a:off x="8454987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8985B56-42B2-4E2D-A5D8-1B88986DDE04}"/>
              </a:ext>
            </a:extLst>
          </p:cNvPr>
          <p:cNvCxnSpPr>
            <a:cxnSpLocks/>
          </p:cNvCxnSpPr>
          <p:nvPr/>
        </p:nvCxnSpPr>
        <p:spPr>
          <a:xfrm>
            <a:off x="10034405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C1C5AAE-0888-4C84-8D69-1C55463A8C56}"/>
              </a:ext>
            </a:extLst>
          </p:cNvPr>
          <p:cNvCxnSpPr>
            <a:cxnSpLocks/>
          </p:cNvCxnSpPr>
          <p:nvPr/>
        </p:nvCxnSpPr>
        <p:spPr>
          <a:xfrm>
            <a:off x="2161128" y="2564641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C172697-CCEF-4AF4-9461-E1309BF349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95434" y="2770511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B9DF5DC-1DDE-42EE-90E6-CEF9DAC921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4851" y="2770511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C209938-FD28-4E9A-857F-2D766BE636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52321" y="2770510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BCFDA86-111A-496D-869F-140593AF77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31738" y="2770510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002E4E5-91ED-4B31-BFE4-E2D0F86106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09208" y="2770509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0A1A14A-2633-4DDD-9275-3D7626395B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88625" y="2770508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20326B0B-E202-4EEC-8452-C7415F468E36}"/>
              </a:ext>
            </a:extLst>
          </p:cNvPr>
          <p:cNvCxnSpPr/>
          <p:nvPr/>
        </p:nvCxnSpPr>
        <p:spPr>
          <a:xfrm rot="5400000">
            <a:off x="3379380" y="2773404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B145030-6E37-4069-8461-C23DB114C5FE}"/>
              </a:ext>
            </a:extLst>
          </p:cNvPr>
          <p:cNvCxnSpPr/>
          <p:nvPr/>
        </p:nvCxnSpPr>
        <p:spPr>
          <a:xfrm rot="5400000">
            <a:off x="4958797" y="2773405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B52DA70-D5C1-4F9B-96E8-F7DC7E9A4B8B}"/>
              </a:ext>
            </a:extLst>
          </p:cNvPr>
          <p:cNvCxnSpPr/>
          <p:nvPr/>
        </p:nvCxnSpPr>
        <p:spPr>
          <a:xfrm rot="5400000">
            <a:off x="6537784" y="2773405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D997147-858C-49B1-9791-17380AF71C55}"/>
              </a:ext>
            </a:extLst>
          </p:cNvPr>
          <p:cNvCxnSpPr/>
          <p:nvPr/>
        </p:nvCxnSpPr>
        <p:spPr>
          <a:xfrm rot="5400000">
            <a:off x="8117202" y="2773405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192DB312-8927-4389-A523-DA47E35938BB}"/>
              </a:ext>
            </a:extLst>
          </p:cNvPr>
          <p:cNvCxnSpPr/>
          <p:nvPr/>
        </p:nvCxnSpPr>
        <p:spPr>
          <a:xfrm rot="5400000">
            <a:off x="9697484" y="2773403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D27117D-E242-45CC-8F6A-DD82693E33AA}"/>
              </a:ext>
            </a:extLst>
          </p:cNvPr>
          <p:cNvCxnSpPr>
            <a:cxnSpLocks/>
          </p:cNvCxnSpPr>
          <p:nvPr/>
        </p:nvCxnSpPr>
        <p:spPr>
          <a:xfrm>
            <a:off x="2289715" y="369493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40358977-FF25-4DD4-A1F7-41D6997538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24021" y="3900802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051D3E02-2224-432F-ABF0-5B1EFE36E7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03438" y="3900802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302DE42-1CBB-4472-8EF1-E9129E8EE9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80908" y="3900801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0831456-6C6F-4E51-BB2F-C65AD8E6F1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60325" y="3900801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580D8338-9CA8-416F-B2DC-ABA6D94FC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7795" y="3900800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41C0A0A-9DE8-4979-B492-5DB1BDD058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7212" y="3900799"/>
            <a:ext cx="540327" cy="128587"/>
          </a:xfrm>
          <a:prstGeom prst="bentConnector3">
            <a:avLst>
              <a:gd name="adj1" fmla="val 99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7500D71F-B8B0-48E2-A1BC-5C4FFED8B34E}"/>
              </a:ext>
            </a:extLst>
          </p:cNvPr>
          <p:cNvCxnSpPr/>
          <p:nvPr/>
        </p:nvCxnSpPr>
        <p:spPr>
          <a:xfrm rot="5400000">
            <a:off x="3507967" y="3903695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F92EE88-611E-469A-B2D1-8EA604C1881D}"/>
              </a:ext>
            </a:extLst>
          </p:cNvPr>
          <p:cNvCxnSpPr/>
          <p:nvPr/>
        </p:nvCxnSpPr>
        <p:spPr>
          <a:xfrm rot="5400000">
            <a:off x="5087384" y="3903696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D381E88-01A4-410E-8F0D-C7D768EC8D8F}"/>
              </a:ext>
            </a:extLst>
          </p:cNvPr>
          <p:cNvCxnSpPr/>
          <p:nvPr/>
        </p:nvCxnSpPr>
        <p:spPr>
          <a:xfrm rot="5400000">
            <a:off x="6666371" y="3903696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2023B126-622B-46C6-83AD-093359804D86}"/>
              </a:ext>
            </a:extLst>
          </p:cNvPr>
          <p:cNvCxnSpPr/>
          <p:nvPr/>
        </p:nvCxnSpPr>
        <p:spPr>
          <a:xfrm rot="5400000">
            <a:off x="8245789" y="3903696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B4F398E0-D8D4-4995-9212-123476787EFC}"/>
              </a:ext>
            </a:extLst>
          </p:cNvPr>
          <p:cNvCxnSpPr/>
          <p:nvPr/>
        </p:nvCxnSpPr>
        <p:spPr>
          <a:xfrm rot="5400000">
            <a:off x="9826071" y="3903694"/>
            <a:ext cx="540327" cy="122794"/>
          </a:xfrm>
          <a:prstGeom prst="bentConnector3">
            <a:avLst>
              <a:gd name="adj1" fmla="val 999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FF87B19-CC85-4491-8C84-216373802F9B}"/>
              </a:ext>
            </a:extLst>
          </p:cNvPr>
          <p:cNvCxnSpPr>
            <a:cxnSpLocks/>
          </p:cNvCxnSpPr>
          <p:nvPr/>
        </p:nvCxnSpPr>
        <p:spPr>
          <a:xfrm>
            <a:off x="1545178" y="1974668"/>
            <a:ext cx="0" cy="13953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4A10FCC-C09D-4783-9540-3BA741CE7350}"/>
              </a:ext>
            </a:extLst>
          </p:cNvPr>
          <p:cNvCxnSpPr>
            <a:cxnSpLocks/>
          </p:cNvCxnSpPr>
          <p:nvPr/>
        </p:nvCxnSpPr>
        <p:spPr>
          <a:xfrm>
            <a:off x="2008728" y="3104964"/>
            <a:ext cx="0" cy="2650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1E47F5-03C3-4D5E-8F05-C3FCE20E15E3}"/>
              </a:ext>
            </a:extLst>
          </p:cNvPr>
          <p:cNvCxnSpPr>
            <a:cxnSpLocks/>
          </p:cNvCxnSpPr>
          <p:nvPr/>
        </p:nvCxnSpPr>
        <p:spPr>
          <a:xfrm>
            <a:off x="1286600" y="3225165"/>
            <a:ext cx="25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7843BAC-4018-46E6-9347-80464FC11422}"/>
              </a:ext>
            </a:extLst>
          </p:cNvPr>
          <p:cNvCxnSpPr>
            <a:cxnSpLocks/>
          </p:cNvCxnSpPr>
          <p:nvPr/>
        </p:nvCxnSpPr>
        <p:spPr>
          <a:xfrm flipH="1">
            <a:off x="2008728" y="3234690"/>
            <a:ext cx="25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DA6F625-58B0-42D5-B23D-4FA401C30419}"/>
              </a:ext>
            </a:extLst>
          </p:cNvPr>
          <p:cNvSpPr txBox="1"/>
          <p:nvPr/>
        </p:nvSpPr>
        <p:spPr>
          <a:xfrm>
            <a:off x="1336352" y="3333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源延迟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917F2E3-5674-45FD-9516-FDE7551FBEF7}"/>
              </a:ext>
            </a:extLst>
          </p:cNvPr>
          <p:cNvCxnSpPr>
            <a:cxnSpLocks/>
          </p:cNvCxnSpPr>
          <p:nvPr/>
        </p:nvCxnSpPr>
        <p:spPr>
          <a:xfrm flipH="1">
            <a:off x="2008728" y="2323344"/>
            <a:ext cx="258578" cy="50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2F38C5C-ED34-4603-BCF3-188144E97AFC}"/>
              </a:ext>
            </a:extLst>
          </p:cNvPr>
          <p:cNvSpPr txBox="1"/>
          <p:nvPr/>
        </p:nvSpPr>
        <p:spPr>
          <a:xfrm>
            <a:off x="2262016" y="2126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早沿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62A5DFD-A560-4D68-ACA4-27ED700BAD34}"/>
              </a:ext>
            </a:extLst>
          </p:cNvPr>
          <p:cNvSpPr txBox="1"/>
          <p:nvPr/>
        </p:nvSpPr>
        <p:spPr>
          <a:xfrm>
            <a:off x="2386873" y="31916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晚沿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600A9A0-A4F5-42E8-A7DB-938BECB48B19}"/>
              </a:ext>
            </a:extLst>
          </p:cNvPr>
          <p:cNvCxnSpPr>
            <a:cxnSpLocks/>
          </p:cNvCxnSpPr>
          <p:nvPr/>
        </p:nvCxnSpPr>
        <p:spPr>
          <a:xfrm>
            <a:off x="2161128" y="2822466"/>
            <a:ext cx="411265" cy="4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FFC824A0-A748-47DA-9C72-3055A3E3A2F8}"/>
              </a:ext>
            </a:extLst>
          </p:cNvPr>
          <p:cNvSpPr txBox="1"/>
          <p:nvPr/>
        </p:nvSpPr>
        <p:spPr>
          <a:xfrm>
            <a:off x="459189" y="1519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时钟源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7E8496E-6D4C-4BBC-9AA8-B65BAF4E36D8}"/>
              </a:ext>
            </a:extLst>
          </p:cNvPr>
          <p:cNvSpPr txBox="1"/>
          <p:nvPr/>
        </p:nvSpPr>
        <p:spPr>
          <a:xfrm>
            <a:off x="459189" y="2650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启动时钟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4BF858-E6A5-4EF6-A709-EBAE0685EE0D}"/>
              </a:ext>
            </a:extLst>
          </p:cNvPr>
          <p:cNvSpPr txBox="1"/>
          <p:nvPr/>
        </p:nvSpPr>
        <p:spPr>
          <a:xfrm>
            <a:off x="459189" y="3781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捕获时钟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D3D107F-638C-42D3-963F-F7E56BEB4ED1}"/>
              </a:ext>
            </a:extLst>
          </p:cNvPr>
          <p:cNvCxnSpPr>
            <a:cxnSpLocks/>
          </p:cNvCxnSpPr>
          <p:nvPr/>
        </p:nvCxnSpPr>
        <p:spPr>
          <a:xfrm>
            <a:off x="3839528" y="4235255"/>
            <a:ext cx="0" cy="2650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CDF1C6A-A9CF-42FA-82A2-9D81D4148DDE}"/>
              </a:ext>
            </a:extLst>
          </p:cNvPr>
          <p:cNvCxnSpPr>
            <a:cxnSpLocks/>
          </p:cNvCxnSpPr>
          <p:nvPr/>
        </p:nvCxnSpPr>
        <p:spPr>
          <a:xfrm>
            <a:off x="5296722" y="4235255"/>
            <a:ext cx="0" cy="2650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D7B501-6DE2-4194-AA25-0730240AB6EA}"/>
              </a:ext>
            </a:extLst>
          </p:cNvPr>
          <p:cNvCxnSpPr>
            <a:cxnSpLocks/>
          </p:cNvCxnSpPr>
          <p:nvPr/>
        </p:nvCxnSpPr>
        <p:spPr>
          <a:xfrm>
            <a:off x="3839528" y="4367782"/>
            <a:ext cx="1457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4C2D4DB-095A-4382-A510-D6B92C206593}"/>
              </a:ext>
            </a:extLst>
          </p:cNvPr>
          <p:cNvSpPr txBox="1"/>
          <p:nvPr/>
        </p:nvSpPr>
        <p:spPr>
          <a:xfrm>
            <a:off x="3787887" y="4455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有效时钟周期</a:t>
            </a:r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7FC04A56-FC5F-4132-8B4A-BDA1723AE911}"/>
              </a:ext>
            </a:extLst>
          </p:cNvPr>
          <p:cNvSpPr/>
          <p:nvPr/>
        </p:nvSpPr>
        <p:spPr>
          <a:xfrm>
            <a:off x="3537742" y="2847975"/>
            <a:ext cx="296071" cy="1138238"/>
          </a:xfrm>
          <a:custGeom>
            <a:avLst/>
            <a:gdLst>
              <a:gd name="connsiteX0" fmla="*/ 43658 w 296071"/>
              <a:gd name="connsiteY0" fmla="*/ 0 h 1138238"/>
              <a:gd name="connsiteX1" fmla="*/ 19846 w 296071"/>
              <a:gd name="connsiteY1" fmla="*/ 600075 h 1138238"/>
              <a:gd name="connsiteX2" fmla="*/ 296071 w 296071"/>
              <a:gd name="connsiteY2" fmla="*/ 1138238 h 11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71" h="1138238">
                <a:moveTo>
                  <a:pt x="43658" y="0"/>
                </a:moveTo>
                <a:cubicBezTo>
                  <a:pt x="10717" y="205184"/>
                  <a:pt x="-22223" y="410369"/>
                  <a:pt x="19846" y="600075"/>
                </a:cubicBezTo>
                <a:cubicBezTo>
                  <a:pt x="61915" y="789781"/>
                  <a:pt x="178993" y="964009"/>
                  <a:pt x="296071" y="1138238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8F2DC097-C420-4D97-9937-C34FA7D82F51}"/>
              </a:ext>
            </a:extLst>
          </p:cNvPr>
          <p:cNvSpPr/>
          <p:nvPr/>
        </p:nvSpPr>
        <p:spPr>
          <a:xfrm>
            <a:off x="3714750" y="2852738"/>
            <a:ext cx="1576388" cy="1109662"/>
          </a:xfrm>
          <a:custGeom>
            <a:avLst/>
            <a:gdLst>
              <a:gd name="connsiteX0" fmla="*/ 0 w 1576388"/>
              <a:gd name="connsiteY0" fmla="*/ 0 h 1109662"/>
              <a:gd name="connsiteX1" fmla="*/ 633413 w 1576388"/>
              <a:gd name="connsiteY1" fmla="*/ 766762 h 1109662"/>
              <a:gd name="connsiteX2" fmla="*/ 1576388 w 1576388"/>
              <a:gd name="connsiteY2" fmla="*/ 1109662 h 110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6388" h="1109662">
                <a:moveTo>
                  <a:pt x="0" y="0"/>
                </a:moveTo>
                <a:cubicBezTo>
                  <a:pt x="185341" y="290909"/>
                  <a:pt x="370682" y="581818"/>
                  <a:pt x="633413" y="766762"/>
                </a:cubicBezTo>
                <a:cubicBezTo>
                  <a:pt x="896144" y="951706"/>
                  <a:pt x="1236266" y="1030684"/>
                  <a:pt x="1576388" y="1109662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F3B5167-3F53-42AD-B882-BD51B03FA7C0}"/>
              </a:ext>
            </a:extLst>
          </p:cNvPr>
          <p:cNvSpPr txBox="1"/>
          <p:nvPr/>
        </p:nvSpPr>
        <p:spPr>
          <a:xfrm>
            <a:off x="3499531" y="3333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C90822A-89D5-4F7A-BCD3-348D121D0512}"/>
              </a:ext>
            </a:extLst>
          </p:cNvPr>
          <p:cNvSpPr txBox="1"/>
          <p:nvPr/>
        </p:nvSpPr>
        <p:spPr>
          <a:xfrm>
            <a:off x="4238353" y="3333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B93FA85-3994-4918-97C5-D7219E9C6403}"/>
              </a:ext>
            </a:extLst>
          </p:cNvPr>
          <p:cNvSpPr txBox="1"/>
          <p:nvPr/>
        </p:nvSpPr>
        <p:spPr>
          <a:xfrm>
            <a:off x="4501691" y="49805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具有源延迟的建立和保持检查</a:t>
            </a:r>
          </a:p>
        </p:txBody>
      </p:sp>
    </p:spTree>
    <p:extLst>
      <p:ext uri="{BB962C8B-B14F-4D97-AF65-F5344CB8AC3E}">
        <p14:creationId xmlns:p14="http://schemas.microsoft.com/office/powerpoint/2010/main" val="138763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CB5AEF-A5F6-4BEB-A3FA-27680CE20F2F}"/>
              </a:ext>
            </a:extLst>
          </p:cNvPr>
          <p:cNvSpPr/>
          <p:nvPr/>
        </p:nvSpPr>
        <p:spPr>
          <a:xfrm>
            <a:off x="6248694" y="1191930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F910E19F-1C4F-4009-9A63-709E7C2F5DFD}"/>
              </a:ext>
            </a:extLst>
          </p:cNvPr>
          <p:cNvSpPr/>
          <p:nvPr/>
        </p:nvSpPr>
        <p:spPr>
          <a:xfrm rot="13320000">
            <a:off x="6145203" y="1849606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DBEDD39-EEE4-4A8F-A55F-B1B608B21774}"/>
              </a:ext>
            </a:extLst>
          </p:cNvPr>
          <p:cNvCxnSpPr>
            <a:cxnSpLocks/>
          </p:cNvCxnSpPr>
          <p:nvPr/>
        </p:nvCxnSpPr>
        <p:spPr>
          <a:xfrm>
            <a:off x="6824647" y="1286686"/>
            <a:ext cx="31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36AE881-ABE7-4BEF-8331-A47903A1EEEA}"/>
              </a:ext>
            </a:extLst>
          </p:cNvPr>
          <p:cNvCxnSpPr>
            <a:cxnSpLocks/>
            <a:stCxn id="5" idx="5"/>
            <a:endCxn id="17" idx="3"/>
          </p:cNvCxnSpPr>
          <p:nvPr/>
        </p:nvCxnSpPr>
        <p:spPr>
          <a:xfrm flipH="1">
            <a:off x="5846679" y="1962864"/>
            <a:ext cx="402015" cy="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B1E59F-4734-475F-800E-6289C2237A86}"/>
              </a:ext>
            </a:extLst>
          </p:cNvPr>
          <p:cNvCxnSpPr>
            <a:cxnSpLocks/>
          </p:cNvCxnSpPr>
          <p:nvPr/>
        </p:nvCxnSpPr>
        <p:spPr>
          <a:xfrm>
            <a:off x="5879587" y="1290370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D683584-9474-4E2D-8315-C0103620EEC4}"/>
              </a:ext>
            </a:extLst>
          </p:cNvPr>
          <p:cNvSpPr/>
          <p:nvPr/>
        </p:nvSpPr>
        <p:spPr>
          <a:xfrm>
            <a:off x="6248694" y="3237131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B80FCF2-54D3-49E2-B2A1-9307515093FB}"/>
              </a:ext>
            </a:extLst>
          </p:cNvPr>
          <p:cNvSpPr/>
          <p:nvPr/>
        </p:nvSpPr>
        <p:spPr>
          <a:xfrm rot="13320000">
            <a:off x="6145203" y="3894807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00C0A6-BBB4-4B89-B6F5-7C2C9CC67C12}"/>
              </a:ext>
            </a:extLst>
          </p:cNvPr>
          <p:cNvCxnSpPr>
            <a:cxnSpLocks/>
          </p:cNvCxnSpPr>
          <p:nvPr/>
        </p:nvCxnSpPr>
        <p:spPr>
          <a:xfrm>
            <a:off x="6824647" y="3331887"/>
            <a:ext cx="31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4B79DD-8F88-476D-AD96-12918FB7F420}"/>
              </a:ext>
            </a:extLst>
          </p:cNvPr>
          <p:cNvCxnSpPr>
            <a:cxnSpLocks/>
          </p:cNvCxnSpPr>
          <p:nvPr/>
        </p:nvCxnSpPr>
        <p:spPr>
          <a:xfrm>
            <a:off x="5879587" y="3335571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延期 16">
            <a:extLst>
              <a:ext uri="{FF2B5EF4-FFF2-40B4-BE49-F238E27FC236}">
                <a16:creationId xmlns:a16="http://schemas.microsoft.com/office/drawing/2014/main" id="{7715B645-A24F-435B-AFFD-16B4D855BF01}"/>
              </a:ext>
            </a:extLst>
          </p:cNvPr>
          <p:cNvSpPr/>
          <p:nvPr/>
        </p:nvSpPr>
        <p:spPr>
          <a:xfrm>
            <a:off x="5234031" y="1704975"/>
            <a:ext cx="612648" cy="520108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F4715BE-4E94-4A5A-AB26-B1BF14BC5197}"/>
              </a:ext>
            </a:extLst>
          </p:cNvPr>
          <p:cNvCxnSpPr>
            <a:cxnSpLocks/>
          </p:cNvCxnSpPr>
          <p:nvPr/>
        </p:nvCxnSpPr>
        <p:spPr>
          <a:xfrm>
            <a:off x="5149850" y="1704975"/>
            <a:ext cx="0" cy="520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FCB025-7829-4BB5-88BD-AA3F79DD4124}"/>
              </a:ext>
            </a:extLst>
          </p:cNvPr>
          <p:cNvSpPr txBox="1"/>
          <p:nvPr/>
        </p:nvSpPr>
        <p:spPr>
          <a:xfrm>
            <a:off x="5158039" y="17781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XOR1</a:t>
            </a:r>
            <a:endParaRPr lang="zh-CN" altLang="en-US" dirty="0"/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17FB2AFC-59B8-48C6-B2A5-B7D9B5EDD721}"/>
              </a:ext>
            </a:extLst>
          </p:cNvPr>
          <p:cNvSpPr/>
          <p:nvPr/>
        </p:nvSpPr>
        <p:spPr>
          <a:xfrm>
            <a:off x="2636698" y="1704975"/>
            <a:ext cx="978408" cy="27122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7749AC0-A541-491A-BA23-CACD8BD5B2CC}"/>
              </a:ext>
            </a:extLst>
          </p:cNvPr>
          <p:cNvCxnSpPr>
            <a:cxnSpLocks/>
          </p:cNvCxnSpPr>
          <p:nvPr/>
        </p:nvCxnSpPr>
        <p:spPr>
          <a:xfrm flipH="1">
            <a:off x="3615106" y="1840589"/>
            <a:ext cx="161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7B44E87-C665-4079-8830-5DB82E03E337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846679" y="4008065"/>
            <a:ext cx="402015" cy="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延期 36">
            <a:extLst>
              <a:ext uri="{FF2B5EF4-FFF2-40B4-BE49-F238E27FC236}">
                <a16:creationId xmlns:a16="http://schemas.microsoft.com/office/drawing/2014/main" id="{8907ED37-DD85-4FBF-A9B9-1EB16D4451B5}"/>
              </a:ext>
            </a:extLst>
          </p:cNvPr>
          <p:cNvSpPr/>
          <p:nvPr/>
        </p:nvSpPr>
        <p:spPr>
          <a:xfrm>
            <a:off x="5234031" y="3750176"/>
            <a:ext cx="612648" cy="520108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AAF617-E827-4EBF-8E78-D762859FC678}"/>
              </a:ext>
            </a:extLst>
          </p:cNvPr>
          <p:cNvSpPr txBox="1"/>
          <p:nvPr/>
        </p:nvSpPr>
        <p:spPr>
          <a:xfrm>
            <a:off x="5158039" y="382339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XOR2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751A7D2-F2C4-4491-917A-BDCB0906BB25}"/>
              </a:ext>
            </a:extLst>
          </p:cNvPr>
          <p:cNvCxnSpPr>
            <a:cxnSpLocks/>
          </p:cNvCxnSpPr>
          <p:nvPr/>
        </p:nvCxnSpPr>
        <p:spPr>
          <a:xfrm>
            <a:off x="5149850" y="3750176"/>
            <a:ext cx="0" cy="520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DF5DDF5-12E9-4B8C-B3A7-6C1EC8D920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18144" y="2489618"/>
            <a:ext cx="2049372" cy="7513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70B7DC4-CDF0-4C69-AE31-F98E140D801A}"/>
              </a:ext>
            </a:extLst>
          </p:cNvPr>
          <p:cNvCxnSpPr>
            <a:cxnSpLocks/>
          </p:cNvCxnSpPr>
          <p:nvPr/>
        </p:nvCxnSpPr>
        <p:spPr>
          <a:xfrm flipH="1">
            <a:off x="4814704" y="3889961"/>
            <a:ext cx="419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7F6C7C0-46DD-43DF-A0E6-67823818FAAC}"/>
              </a:ext>
            </a:extLst>
          </p:cNvPr>
          <p:cNvCxnSpPr>
            <a:cxnSpLocks/>
          </p:cNvCxnSpPr>
          <p:nvPr/>
        </p:nvCxnSpPr>
        <p:spPr>
          <a:xfrm flipH="1">
            <a:off x="4814704" y="2110517"/>
            <a:ext cx="419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2808046-D0CB-45FB-822A-5ACCAFC5DC7C}"/>
              </a:ext>
            </a:extLst>
          </p:cNvPr>
          <p:cNvCxnSpPr>
            <a:cxnSpLocks/>
          </p:cNvCxnSpPr>
          <p:nvPr/>
        </p:nvCxnSpPr>
        <p:spPr>
          <a:xfrm flipH="1">
            <a:off x="4814704" y="4136082"/>
            <a:ext cx="419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B777AA7-0F76-455F-82A3-2BB7907E6740}"/>
              </a:ext>
            </a:extLst>
          </p:cNvPr>
          <p:cNvSpPr txBox="1"/>
          <p:nvPr/>
        </p:nvSpPr>
        <p:spPr>
          <a:xfrm>
            <a:off x="4526119" y="1925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010854-5217-4C9E-8C27-F4B5E34B1B99}"/>
              </a:ext>
            </a:extLst>
          </p:cNvPr>
          <p:cNvSpPr txBox="1"/>
          <p:nvPr/>
        </p:nvSpPr>
        <p:spPr>
          <a:xfrm>
            <a:off x="4526119" y="3951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1934E89-07B1-4C7C-BC04-9AAAE2638423}"/>
              </a:ext>
            </a:extLst>
          </p:cNvPr>
          <p:cNvCxnSpPr>
            <a:cxnSpLocks/>
          </p:cNvCxnSpPr>
          <p:nvPr/>
        </p:nvCxnSpPr>
        <p:spPr>
          <a:xfrm>
            <a:off x="2791077" y="1615477"/>
            <a:ext cx="2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6646861-51E8-42CA-866A-5BE105509AFC}"/>
              </a:ext>
            </a:extLst>
          </p:cNvPr>
          <p:cNvCxnSpPr>
            <a:cxnSpLocks/>
          </p:cNvCxnSpPr>
          <p:nvPr/>
        </p:nvCxnSpPr>
        <p:spPr>
          <a:xfrm>
            <a:off x="3117309" y="1424977"/>
            <a:ext cx="2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9FBDDD1-BEC6-4EA5-ABB2-06A21DC67489}"/>
              </a:ext>
            </a:extLst>
          </p:cNvPr>
          <p:cNvCxnSpPr>
            <a:cxnSpLocks/>
          </p:cNvCxnSpPr>
          <p:nvPr/>
        </p:nvCxnSpPr>
        <p:spPr>
          <a:xfrm flipV="1">
            <a:off x="3028548" y="1424977"/>
            <a:ext cx="88761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6E3787E-13A8-4EC0-88F5-EA05C8648976}"/>
              </a:ext>
            </a:extLst>
          </p:cNvPr>
          <p:cNvCxnSpPr>
            <a:cxnSpLocks/>
          </p:cNvCxnSpPr>
          <p:nvPr/>
        </p:nvCxnSpPr>
        <p:spPr>
          <a:xfrm>
            <a:off x="5627640" y="2308945"/>
            <a:ext cx="2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253ABF8-E975-4AF0-886E-55D81762353A}"/>
              </a:ext>
            </a:extLst>
          </p:cNvPr>
          <p:cNvCxnSpPr>
            <a:cxnSpLocks/>
          </p:cNvCxnSpPr>
          <p:nvPr/>
        </p:nvCxnSpPr>
        <p:spPr>
          <a:xfrm>
            <a:off x="5953872" y="2118445"/>
            <a:ext cx="2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E1BC287-8637-40F6-A7C2-674F54433112}"/>
              </a:ext>
            </a:extLst>
          </p:cNvPr>
          <p:cNvCxnSpPr>
            <a:cxnSpLocks/>
          </p:cNvCxnSpPr>
          <p:nvPr/>
        </p:nvCxnSpPr>
        <p:spPr>
          <a:xfrm flipV="1">
            <a:off x="5865111" y="2118445"/>
            <a:ext cx="88761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221775D-2A72-40CE-AB1D-1437EBBBF58D}"/>
              </a:ext>
            </a:extLst>
          </p:cNvPr>
          <p:cNvCxnSpPr>
            <a:cxnSpLocks/>
          </p:cNvCxnSpPr>
          <p:nvPr/>
        </p:nvCxnSpPr>
        <p:spPr>
          <a:xfrm rot="10800000">
            <a:off x="6202839" y="4347581"/>
            <a:ext cx="2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AC91FCB-C2E3-41F7-BBEE-452721051395}"/>
              </a:ext>
            </a:extLst>
          </p:cNvPr>
          <p:cNvCxnSpPr>
            <a:cxnSpLocks/>
          </p:cNvCxnSpPr>
          <p:nvPr/>
        </p:nvCxnSpPr>
        <p:spPr>
          <a:xfrm rot="10800000">
            <a:off x="5862965" y="4157080"/>
            <a:ext cx="237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4F788B-4A9B-48B1-91B3-C56D9367BEAB}"/>
              </a:ext>
            </a:extLst>
          </p:cNvPr>
          <p:cNvCxnSpPr>
            <a:cxnSpLocks/>
          </p:cNvCxnSpPr>
          <p:nvPr/>
        </p:nvCxnSpPr>
        <p:spPr>
          <a:xfrm>
            <a:off x="6097956" y="4157884"/>
            <a:ext cx="104882" cy="18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76ED96F9-4A04-4A12-895E-7D76EE006275}"/>
              </a:ext>
            </a:extLst>
          </p:cNvPr>
          <p:cNvCxnSpPr/>
          <p:nvPr/>
        </p:nvCxnSpPr>
        <p:spPr>
          <a:xfrm>
            <a:off x="3320539" y="1493717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DEBCC87-28A5-48E5-A4DD-54B7165CC5A0}"/>
              </a:ext>
            </a:extLst>
          </p:cNvPr>
          <p:cNvCxnSpPr/>
          <p:nvPr/>
        </p:nvCxnSpPr>
        <p:spPr>
          <a:xfrm>
            <a:off x="4899957" y="1493717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8E936EF-571B-43DF-B08F-D61794800693}"/>
              </a:ext>
            </a:extLst>
          </p:cNvPr>
          <p:cNvCxnSpPr/>
          <p:nvPr/>
        </p:nvCxnSpPr>
        <p:spPr>
          <a:xfrm>
            <a:off x="6479375" y="1493717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60E5D43-0B0F-4596-B27F-09E49B65C430}"/>
              </a:ext>
            </a:extLst>
          </p:cNvPr>
          <p:cNvCxnSpPr/>
          <p:nvPr/>
        </p:nvCxnSpPr>
        <p:spPr>
          <a:xfrm>
            <a:off x="8058793" y="1493717"/>
            <a:ext cx="1579418" cy="540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59A62B-7DCD-4739-A306-A1AB07F2CD49}"/>
              </a:ext>
            </a:extLst>
          </p:cNvPr>
          <p:cNvCxnSpPr>
            <a:cxnSpLocks/>
          </p:cNvCxnSpPr>
          <p:nvPr/>
        </p:nvCxnSpPr>
        <p:spPr>
          <a:xfrm>
            <a:off x="6479375" y="1493717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88FCC2-A5CA-4FED-8D64-1D6DDA9C52B5}"/>
              </a:ext>
            </a:extLst>
          </p:cNvPr>
          <p:cNvCxnSpPr>
            <a:cxnSpLocks/>
          </p:cNvCxnSpPr>
          <p:nvPr/>
        </p:nvCxnSpPr>
        <p:spPr>
          <a:xfrm>
            <a:off x="4899957" y="1493717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A451AF-AA7F-4794-A474-A1F1BC0FBAD3}"/>
              </a:ext>
            </a:extLst>
          </p:cNvPr>
          <p:cNvCxnSpPr>
            <a:cxnSpLocks/>
          </p:cNvCxnSpPr>
          <p:nvPr/>
        </p:nvCxnSpPr>
        <p:spPr>
          <a:xfrm>
            <a:off x="3320539" y="1493717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B6EF24F-F395-4FE2-B6A0-831B214FD06B}"/>
              </a:ext>
            </a:extLst>
          </p:cNvPr>
          <p:cNvCxnSpPr>
            <a:cxnSpLocks/>
          </p:cNvCxnSpPr>
          <p:nvPr/>
        </p:nvCxnSpPr>
        <p:spPr>
          <a:xfrm>
            <a:off x="8058793" y="1493717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1C20B08-8916-4264-BD53-F4E73CCF07FB}"/>
              </a:ext>
            </a:extLst>
          </p:cNvPr>
          <p:cNvSpPr txBox="1"/>
          <p:nvPr/>
        </p:nvSpPr>
        <p:spPr>
          <a:xfrm>
            <a:off x="2187355" y="1579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时钟源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86B82F0-B190-42F7-8E8E-917B677F1001}"/>
              </a:ext>
            </a:extLst>
          </p:cNvPr>
          <p:cNvCxnSpPr/>
          <p:nvPr/>
        </p:nvCxnSpPr>
        <p:spPr>
          <a:xfrm>
            <a:off x="3320539" y="2394262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EFAABFA-61E1-4BC0-A168-CAFA90BBB03D}"/>
              </a:ext>
            </a:extLst>
          </p:cNvPr>
          <p:cNvCxnSpPr/>
          <p:nvPr/>
        </p:nvCxnSpPr>
        <p:spPr>
          <a:xfrm>
            <a:off x="4899957" y="2394262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5D84975-3549-4396-AB89-2C2F6284E46A}"/>
              </a:ext>
            </a:extLst>
          </p:cNvPr>
          <p:cNvCxnSpPr/>
          <p:nvPr/>
        </p:nvCxnSpPr>
        <p:spPr>
          <a:xfrm>
            <a:off x="6479375" y="2394261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1121D94-AFC0-49BA-AFAF-4D3383014203}"/>
              </a:ext>
            </a:extLst>
          </p:cNvPr>
          <p:cNvCxnSpPr/>
          <p:nvPr/>
        </p:nvCxnSpPr>
        <p:spPr>
          <a:xfrm>
            <a:off x="8058793" y="2394260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6D45E58-967F-4B00-8431-AF751A22B8D4}"/>
              </a:ext>
            </a:extLst>
          </p:cNvPr>
          <p:cNvCxnSpPr>
            <a:cxnSpLocks/>
          </p:cNvCxnSpPr>
          <p:nvPr/>
        </p:nvCxnSpPr>
        <p:spPr>
          <a:xfrm>
            <a:off x="3320539" y="2394260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8D3A8B2-9C0F-43E9-9454-015EFD0021EA}"/>
              </a:ext>
            </a:extLst>
          </p:cNvPr>
          <p:cNvCxnSpPr>
            <a:cxnSpLocks/>
          </p:cNvCxnSpPr>
          <p:nvPr/>
        </p:nvCxnSpPr>
        <p:spPr>
          <a:xfrm>
            <a:off x="4899957" y="2394260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59CFA41-DADE-4CAC-9105-919C9FD3F479}"/>
              </a:ext>
            </a:extLst>
          </p:cNvPr>
          <p:cNvCxnSpPr>
            <a:cxnSpLocks/>
          </p:cNvCxnSpPr>
          <p:nvPr/>
        </p:nvCxnSpPr>
        <p:spPr>
          <a:xfrm>
            <a:off x="6479375" y="2394260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885E6D-93F8-4634-821F-A3A82CAF74A9}"/>
              </a:ext>
            </a:extLst>
          </p:cNvPr>
          <p:cNvCxnSpPr>
            <a:cxnSpLocks/>
          </p:cNvCxnSpPr>
          <p:nvPr/>
        </p:nvCxnSpPr>
        <p:spPr>
          <a:xfrm>
            <a:off x="8058793" y="2394260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22B6F7E-51BC-45E9-8B6E-3E6E700F6AEB}"/>
              </a:ext>
            </a:extLst>
          </p:cNvPr>
          <p:cNvCxnSpPr>
            <a:cxnSpLocks/>
          </p:cNvCxnSpPr>
          <p:nvPr/>
        </p:nvCxnSpPr>
        <p:spPr>
          <a:xfrm flipV="1">
            <a:off x="3320539" y="329480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9C54D6C-6C63-4E13-942E-FF857D939ED8}"/>
              </a:ext>
            </a:extLst>
          </p:cNvPr>
          <p:cNvCxnSpPr>
            <a:cxnSpLocks/>
          </p:cNvCxnSpPr>
          <p:nvPr/>
        </p:nvCxnSpPr>
        <p:spPr>
          <a:xfrm flipV="1">
            <a:off x="4899957" y="329480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A782F76-3FE5-4A1C-9BAA-AF40A974B744}"/>
              </a:ext>
            </a:extLst>
          </p:cNvPr>
          <p:cNvCxnSpPr>
            <a:cxnSpLocks/>
          </p:cNvCxnSpPr>
          <p:nvPr/>
        </p:nvCxnSpPr>
        <p:spPr>
          <a:xfrm flipV="1">
            <a:off x="6479375" y="329480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67D9DA9-09D6-4F52-B686-2B790789957C}"/>
              </a:ext>
            </a:extLst>
          </p:cNvPr>
          <p:cNvCxnSpPr>
            <a:cxnSpLocks/>
          </p:cNvCxnSpPr>
          <p:nvPr/>
        </p:nvCxnSpPr>
        <p:spPr>
          <a:xfrm flipV="1">
            <a:off x="8058793" y="329480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6B42A4-6122-48F4-9DF4-B3A8986910C7}"/>
              </a:ext>
            </a:extLst>
          </p:cNvPr>
          <p:cNvCxnSpPr>
            <a:cxnSpLocks/>
          </p:cNvCxnSpPr>
          <p:nvPr/>
        </p:nvCxnSpPr>
        <p:spPr>
          <a:xfrm>
            <a:off x="3320539" y="3294804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9EA7C67-574A-4307-BB7C-BBFAD7F26220}"/>
              </a:ext>
            </a:extLst>
          </p:cNvPr>
          <p:cNvCxnSpPr>
            <a:cxnSpLocks/>
          </p:cNvCxnSpPr>
          <p:nvPr/>
        </p:nvCxnSpPr>
        <p:spPr>
          <a:xfrm>
            <a:off x="4899957" y="3297175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277F17-8746-424D-8E05-90C129BACF04}"/>
              </a:ext>
            </a:extLst>
          </p:cNvPr>
          <p:cNvCxnSpPr>
            <a:cxnSpLocks/>
          </p:cNvCxnSpPr>
          <p:nvPr/>
        </p:nvCxnSpPr>
        <p:spPr>
          <a:xfrm>
            <a:off x="6479375" y="3294803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067310B-6B79-4AAF-A2E4-AC5CC65039CE}"/>
              </a:ext>
            </a:extLst>
          </p:cNvPr>
          <p:cNvCxnSpPr>
            <a:cxnSpLocks/>
          </p:cNvCxnSpPr>
          <p:nvPr/>
        </p:nvCxnSpPr>
        <p:spPr>
          <a:xfrm>
            <a:off x="8058793" y="329480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7E41229-38A6-4C8E-B3CC-37C86C06D922}"/>
              </a:ext>
            </a:extLst>
          </p:cNvPr>
          <p:cNvCxnSpPr/>
          <p:nvPr/>
        </p:nvCxnSpPr>
        <p:spPr>
          <a:xfrm>
            <a:off x="4110248" y="4195345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28D44F6-C6AA-47CB-BD15-BC66F10521FC}"/>
              </a:ext>
            </a:extLst>
          </p:cNvPr>
          <p:cNvCxnSpPr/>
          <p:nvPr/>
        </p:nvCxnSpPr>
        <p:spPr>
          <a:xfrm>
            <a:off x="5689666" y="4195345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A6B67D2-FFEE-4835-BCBA-BA9646D2BDE0}"/>
              </a:ext>
            </a:extLst>
          </p:cNvPr>
          <p:cNvCxnSpPr/>
          <p:nvPr/>
        </p:nvCxnSpPr>
        <p:spPr>
          <a:xfrm>
            <a:off x="7269084" y="4195344"/>
            <a:ext cx="1579418" cy="540327"/>
          </a:xfrm>
          <a:prstGeom prst="bentConnector3">
            <a:avLst>
              <a:gd name="adj1" fmla="val 14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834B710-43B8-4683-831F-CC89E4E5FD32}"/>
              </a:ext>
            </a:extLst>
          </p:cNvPr>
          <p:cNvCxnSpPr>
            <a:cxnSpLocks/>
          </p:cNvCxnSpPr>
          <p:nvPr/>
        </p:nvCxnSpPr>
        <p:spPr>
          <a:xfrm>
            <a:off x="8848502" y="4195343"/>
            <a:ext cx="789709" cy="540327"/>
          </a:xfrm>
          <a:prstGeom prst="bentConnector3">
            <a:avLst>
              <a:gd name="adj1" fmla="val 29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1168AB2-5202-470D-A9C4-3607E3B5B80F}"/>
              </a:ext>
            </a:extLst>
          </p:cNvPr>
          <p:cNvCxnSpPr>
            <a:cxnSpLocks/>
          </p:cNvCxnSpPr>
          <p:nvPr/>
        </p:nvCxnSpPr>
        <p:spPr>
          <a:xfrm>
            <a:off x="4110248" y="4195343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C9E807D-76AF-4B57-8F37-AA9D5102BCF4}"/>
              </a:ext>
            </a:extLst>
          </p:cNvPr>
          <p:cNvCxnSpPr>
            <a:cxnSpLocks/>
          </p:cNvCxnSpPr>
          <p:nvPr/>
        </p:nvCxnSpPr>
        <p:spPr>
          <a:xfrm>
            <a:off x="5689666" y="4195343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E3A853B-DFD5-4E9E-A4B7-F65485FED841}"/>
              </a:ext>
            </a:extLst>
          </p:cNvPr>
          <p:cNvCxnSpPr>
            <a:cxnSpLocks/>
          </p:cNvCxnSpPr>
          <p:nvPr/>
        </p:nvCxnSpPr>
        <p:spPr>
          <a:xfrm>
            <a:off x="7269084" y="4195343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1D0391C-0BB2-488F-A4F5-5CE45EB611D0}"/>
              </a:ext>
            </a:extLst>
          </p:cNvPr>
          <p:cNvCxnSpPr>
            <a:cxnSpLocks/>
          </p:cNvCxnSpPr>
          <p:nvPr/>
        </p:nvCxnSpPr>
        <p:spPr>
          <a:xfrm>
            <a:off x="8848502" y="4195343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599CDBE-84B1-4102-9A46-75F3263711DC}"/>
              </a:ext>
            </a:extLst>
          </p:cNvPr>
          <p:cNvCxnSpPr>
            <a:cxnSpLocks/>
          </p:cNvCxnSpPr>
          <p:nvPr/>
        </p:nvCxnSpPr>
        <p:spPr>
          <a:xfrm flipV="1">
            <a:off x="4110248" y="509351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BD52B60-4431-4BBD-BBAB-7871596C127F}"/>
              </a:ext>
            </a:extLst>
          </p:cNvPr>
          <p:cNvCxnSpPr>
            <a:cxnSpLocks/>
          </p:cNvCxnSpPr>
          <p:nvPr/>
        </p:nvCxnSpPr>
        <p:spPr>
          <a:xfrm flipV="1">
            <a:off x="5689666" y="509351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F07E2B3-6BD7-40AC-967C-920718361CEC}"/>
              </a:ext>
            </a:extLst>
          </p:cNvPr>
          <p:cNvCxnSpPr>
            <a:cxnSpLocks/>
          </p:cNvCxnSpPr>
          <p:nvPr/>
        </p:nvCxnSpPr>
        <p:spPr>
          <a:xfrm flipV="1">
            <a:off x="7269084" y="5093513"/>
            <a:ext cx="1579418" cy="540328"/>
          </a:xfrm>
          <a:prstGeom prst="bentConnector3">
            <a:avLst>
              <a:gd name="adj1" fmla="val 15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FE38C53-0D61-414F-B01C-4A6344740197}"/>
              </a:ext>
            </a:extLst>
          </p:cNvPr>
          <p:cNvCxnSpPr>
            <a:cxnSpLocks/>
          </p:cNvCxnSpPr>
          <p:nvPr/>
        </p:nvCxnSpPr>
        <p:spPr>
          <a:xfrm flipV="1">
            <a:off x="8848502" y="5093510"/>
            <a:ext cx="789709" cy="540331"/>
          </a:xfrm>
          <a:prstGeom prst="bentConnector3">
            <a:avLst>
              <a:gd name="adj1" fmla="val 30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2544ADA-60F9-4006-A303-150E7ED585B8}"/>
              </a:ext>
            </a:extLst>
          </p:cNvPr>
          <p:cNvCxnSpPr>
            <a:cxnSpLocks/>
          </p:cNvCxnSpPr>
          <p:nvPr/>
        </p:nvCxnSpPr>
        <p:spPr>
          <a:xfrm>
            <a:off x="4110248" y="5093514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69E23BC-B600-4346-BA9A-6066EFFF134F}"/>
              </a:ext>
            </a:extLst>
          </p:cNvPr>
          <p:cNvCxnSpPr>
            <a:cxnSpLocks/>
          </p:cNvCxnSpPr>
          <p:nvPr/>
        </p:nvCxnSpPr>
        <p:spPr>
          <a:xfrm>
            <a:off x="5689666" y="5095885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0AC1EB4-9772-412D-A190-06845381627F}"/>
              </a:ext>
            </a:extLst>
          </p:cNvPr>
          <p:cNvCxnSpPr>
            <a:cxnSpLocks/>
          </p:cNvCxnSpPr>
          <p:nvPr/>
        </p:nvCxnSpPr>
        <p:spPr>
          <a:xfrm>
            <a:off x="7269084" y="5093513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FDC9E83-7600-40B1-9FB4-D40AB1F4B256}"/>
              </a:ext>
            </a:extLst>
          </p:cNvPr>
          <p:cNvCxnSpPr>
            <a:cxnSpLocks/>
          </p:cNvCxnSpPr>
          <p:nvPr/>
        </p:nvCxnSpPr>
        <p:spPr>
          <a:xfrm>
            <a:off x="8848502" y="5093512"/>
            <a:ext cx="0" cy="54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01673EF-D166-4A99-9B12-771324811B4B}"/>
              </a:ext>
            </a:extLst>
          </p:cNvPr>
          <p:cNvCxnSpPr>
            <a:cxnSpLocks/>
          </p:cNvCxnSpPr>
          <p:nvPr/>
        </p:nvCxnSpPr>
        <p:spPr>
          <a:xfrm>
            <a:off x="3320539" y="4735670"/>
            <a:ext cx="78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B6143DB-0FA8-45DF-9463-FC9B7CFEE973}"/>
              </a:ext>
            </a:extLst>
          </p:cNvPr>
          <p:cNvCxnSpPr>
            <a:cxnSpLocks/>
          </p:cNvCxnSpPr>
          <p:nvPr/>
        </p:nvCxnSpPr>
        <p:spPr>
          <a:xfrm>
            <a:off x="3320539" y="5093510"/>
            <a:ext cx="78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FB20FEB-B78C-4F2A-8EA6-23D96D57D3B6}"/>
              </a:ext>
            </a:extLst>
          </p:cNvPr>
          <p:cNvSpPr txBox="1"/>
          <p:nvPr/>
        </p:nvSpPr>
        <p:spPr>
          <a:xfrm>
            <a:off x="1956523" y="234125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上升沿触发</a:t>
            </a:r>
            <a:endParaRPr lang="en-US" altLang="zh-CN" dirty="0"/>
          </a:p>
          <a:p>
            <a:r>
              <a:rPr lang="zh-CN" altLang="en-US" dirty="0"/>
              <a:t>高电平脉冲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AB12C6-01C8-44A0-A579-219F5030C90F}"/>
              </a:ext>
            </a:extLst>
          </p:cNvPr>
          <p:cNvSpPr txBox="1"/>
          <p:nvPr/>
        </p:nvSpPr>
        <p:spPr>
          <a:xfrm>
            <a:off x="1956522" y="3188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上升沿触发</a:t>
            </a:r>
            <a:endParaRPr lang="en-US" altLang="zh-CN" dirty="0"/>
          </a:p>
          <a:p>
            <a:r>
              <a:rPr lang="zh-CN" altLang="en-US" dirty="0"/>
              <a:t>低电平脉冲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6ADB1F3-FA59-4D19-B850-3C90C04D1120}"/>
              </a:ext>
            </a:extLst>
          </p:cNvPr>
          <p:cNvSpPr txBox="1"/>
          <p:nvPr/>
        </p:nvSpPr>
        <p:spPr>
          <a:xfrm>
            <a:off x="1956522" y="408933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下降沿触发</a:t>
            </a:r>
            <a:endParaRPr lang="en-US" altLang="zh-CN" dirty="0"/>
          </a:p>
          <a:p>
            <a:r>
              <a:rPr lang="zh-CN" altLang="en-US" dirty="0"/>
              <a:t>高电平脉冲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75446DE-9A29-4E81-A4E5-D3FD659A2092}"/>
              </a:ext>
            </a:extLst>
          </p:cNvPr>
          <p:cNvSpPr txBox="1"/>
          <p:nvPr/>
        </p:nvSpPr>
        <p:spPr>
          <a:xfrm>
            <a:off x="1956522" y="504050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下降沿触发</a:t>
            </a:r>
            <a:endParaRPr lang="en-US" altLang="zh-CN" dirty="0"/>
          </a:p>
          <a:p>
            <a:r>
              <a:rPr lang="zh-CN" altLang="en-US" dirty="0"/>
              <a:t>低电平脉冲</a:t>
            </a:r>
          </a:p>
        </p:txBody>
      </p:sp>
    </p:spTree>
    <p:extLst>
      <p:ext uri="{BB962C8B-B14F-4D97-AF65-F5344CB8AC3E}">
        <p14:creationId xmlns:p14="http://schemas.microsoft.com/office/powerpoint/2010/main" val="7711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129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17</cp:revision>
  <dcterms:created xsi:type="dcterms:W3CDTF">2019-09-25T02:26:29Z</dcterms:created>
  <dcterms:modified xsi:type="dcterms:W3CDTF">2019-10-19T13:08:47Z</dcterms:modified>
</cp:coreProperties>
</file>