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1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8D71D-670F-44DD-B5F4-B4D4E9E3D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775642-DA9C-4F11-8B74-5A8D8C8EC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9BDB0-FC6A-4703-A714-1E9CE868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24D-AA4C-49A6-9A39-68292A45B495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BF84B-5A63-4AA0-99DE-410C6804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14DFD-24B0-4AD5-846A-E225F570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9042-8F98-4EF7-BCF9-D08BFC3B3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7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0EFBA-3A93-438B-BFF0-35E416CB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628330-8D00-440F-B863-20673ADBB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B5330-7435-4D0C-AF05-A06DF933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24D-AA4C-49A6-9A39-68292A45B495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E5886-03FC-49FC-9F9F-C97C2A1E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F04D0-67E4-4CAD-8E54-D39DAB17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9042-8F98-4EF7-BCF9-D08BFC3B3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2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239B5F-47C6-40E3-8E23-D9B523035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BDB128-E283-400B-A1A1-BBF424F62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5CE8D-336D-4900-9B82-FB92CF8C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24D-AA4C-49A6-9A39-68292A45B495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81CBA-E79A-4762-A3BA-53DD6648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DEB0C-EA34-47D1-9BCF-826387B3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9042-8F98-4EF7-BCF9-D08BFC3B3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7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7E726-5FF3-4E43-B2BB-36E766ED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F0362-494F-4E1D-AFF1-0B80D0E5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4FCF5-9057-4800-9716-4BE96F01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24D-AA4C-49A6-9A39-68292A45B495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D1E6E-150D-4E27-9BA4-4328515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66C98-96A6-4E31-BAE7-628444B7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9042-8F98-4EF7-BCF9-D08BFC3B3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9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BDA81-A39A-4CA1-B00E-37602271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A8F3-9DB4-447A-BF9E-1B033175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2C400-11F3-4F9D-A825-543BEAA0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24D-AA4C-49A6-9A39-68292A45B495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0F1E3-9E86-4031-B78D-EEB336A0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CC585-5C4E-4607-8F7E-D896748C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9042-8F98-4EF7-BCF9-D08BFC3B3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7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CF9BE-EE6D-4E8E-BE02-4C17E49E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89F9E-807C-4A11-BABF-47CD23F5B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D7263-993C-43AB-BA32-005814893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230434-56A8-439E-B89C-9BBEFDAF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24D-AA4C-49A6-9A39-68292A45B495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A3970-56F2-4854-A537-14805D35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CFD4B-39E5-4C26-8BC6-1FDE93A5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9042-8F98-4EF7-BCF9-D08BFC3B3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7882B-C7FD-47F4-99B7-F6B3AE41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540A3-079E-4C56-8C0F-507B3A9A7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094556-FEF8-41FE-AA64-EC99667AA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C845BE-E78B-4279-B392-8FB75CE38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D5525C-0A97-409C-8AAC-A85D95490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6022EF-75D7-488B-8931-EA0016FA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24D-AA4C-49A6-9A39-68292A45B495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662642-78E9-416E-ADA9-F30781CC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EC7D8B-AB7D-43B0-AE79-9B8C923D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9042-8F98-4EF7-BCF9-D08BFC3B3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8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BAA31-4950-4EBE-A0ED-605564C5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0879CF-A74B-43B1-894B-BD4EC0ED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24D-AA4C-49A6-9A39-68292A45B495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CC7284-E3AA-455D-AC9A-358FB6D6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F201F9-4AE5-4DF9-A27B-C873C897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9042-8F98-4EF7-BCF9-D08BFC3B3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1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C4E341-3E96-49CD-BFD7-3D284973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24D-AA4C-49A6-9A39-68292A45B495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AA8C6C-DAA9-475D-864C-055FDA47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91313E-92E6-4166-B0B7-4957AB1D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9042-8F98-4EF7-BCF9-D08BFC3B3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70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D4131-2A7F-4F90-B611-007719F6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ACF70-E583-43A0-9EBD-F24AA327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AD2572-DC4D-4E0B-BEC0-421DBAB51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CE1EE0-CBAF-476F-8F8B-06B0C6AC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24D-AA4C-49A6-9A39-68292A45B495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E4921-5A58-41C6-A67E-2B9D393C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9E8E4B-E168-4284-BA19-98B68CC2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9042-8F98-4EF7-BCF9-D08BFC3B3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DBBBD-04BE-48A3-9E7F-239BF8E3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F88486-4033-4B55-981C-C5EB49300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FE8B7A-5A72-44FA-A64E-1D6DEC08C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9C710-AA54-4711-B590-4581C9C7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424D-AA4C-49A6-9A39-68292A45B495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1680AD-990C-47D1-8960-231912C9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1B83F9-9DBE-47C6-B679-90CCF4E7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9042-8F98-4EF7-BCF9-D08BFC3B3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4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31E9C5-1192-43E7-B2C6-AA153FEF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E6297D-9E5D-4B03-B4A6-AEB4B1084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AF571-90E9-48D2-8CF6-53FC26644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1424D-AA4C-49A6-9A39-68292A45B495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DD13E-DA56-48FC-AC62-99A77202F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4782-5F50-4695-A8AC-4A14BB8EA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19042-8F98-4EF7-BCF9-D08BFC3B3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77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E01E29-84F2-4235-B444-2E3BEE4EC582}"/>
              </a:ext>
            </a:extLst>
          </p:cNvPr>
          <p:cNvSpPr/>
          <p:nvPr/>
        </p:nvSpPr>
        <p:spPr>
          <a:xfrm>
            <a:off x="4276642" y="205429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533F23A8-63AE-4873-B59E-216D60B5756C}"/>
              </a:ext>
            </a:extLst>
          </p:cNvPr>
          <p:cNvSpPr/>
          <p:nvPr/>
        </p:nvSpPr>
        <p:spPr>
          <a:xfrm rot="13320000">
            <a:off x="4173151" y="271196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7D2B84-1957-4AED-9C45-95B717B2E128}"/>
              </a:ext>
            </a:extLst>
          </p:cNvPr>
          <p:cNvSpPr/>
          <p:nvPr/>
        </p:nvSpPr>
        <p:spPr>
          <a:xfrm>
            <a:off x="7051430" y="205429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D981D495-41B8-4AEB-A70E-EC12241A9805}"/>
              </a:ext>
            </a:extLst>
          </p:cNvPr>
          <p:cNvSpPr/>
          <p:nvPr/>
        </p:nvSpPr>
        <p:spPr>
          <a:xfrm rot="13320000">
            <a:off x="6947939" y="271196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93ED2859-363B-490F-ABDB-C38A22197B0D}"/>
              </a:ext>
            </a:extLst>
          </p:cNvPr>
          <p:cNvSpPr/>
          <p:nvPr/>
        </p:nvSpPr>
        <p:spPr>
          <a:xfrm>
            <a:off x="5769181" y="2113668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4447F29-612C-418D-8E0C-81B2712854B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852595" y="2342268"/>
            <a:ext cx="918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C9D146F-5A2B-406D-9C23-4E44B87A486F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6519011" y="2342268"/>
            <a:ext cx="532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E37A6A6-747D-4294-A7D7-440BF4A655DE}"/>
              </a:ext>
            </a:extLst>
          </p:cNvPr>
          <p:cNvCxnSpPr>
            <a:cxnSpLocks/>
          </p:cNvCxnSpPr>
          <p:nvPr/>
        </p:nvCxnSpPr>
        <p:spPr>
          <a:xfrm flipH="1">
            <a:off x="3806042" y="2342268"/>
            <a:ext cx="47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9E3F5A9-D2A1-47B7-B810-97EAF345769F}"/>
              </a:ext>
            </a:extLst>
          </p:cNvPr>
          <p:cNvCxnSpPr>
            <a:cxnSpLocks/>
          </p:cNvCxnSpPr>
          <p:nvPr/>
        </p:nvCxnSpPr>
        <p:spPr>
          <a:xfrm flipH="1">
            <a:off x="3806042" y="2814200"/>
            <a:ext cx="47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32C0DC0-1331-4E32-B08A-B27153CF4B11}"/>
              </a:ext>
            </a:extLst>
          </p:cNvPr>
          <p:cNvCxnSpPr>
            <a:cxnSpLocks/>
          </p:cNvCxnSpPr>
          <p:nvPr/>
        </p:nvCxnSpPr>
        <p:spPr>
          <a:xfrm flipH="1">
            <a:off x="6580830" y="2826076"/>
            <a:ext cx="47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8D3E1CB-39CB-44B9-B493-A48634EEAD6B}"/>
              </a:ext>
            </a:extLst>
          </p:cNvPr>
          <p:cNvCxnSpPr>
            <a:cxnSpLocks/>
          </p:cNvCxnSpPr>
          <p:nvPr/>
        </p:nvCxnSpPr>
        <p:spPr>
          <a:xfrm flipH="1">
            <a:off x="7627383" y="2343118"/>
            <a:ext cx="47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373F507-78E6-4AEF-BBEE-8C06B3382944}"/>
                  </a:ext>
                </a:extLst>
              </p:cNvPr>
              <p:cNvSpPr txBox="1"/>
              <p:nvPr/>
            </p:nvSpPr>
            <p:spPr>
              <a:xfrm>
                <a:off x="5929288" y="2157602"/>
                <a:ext cx="434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373F507-78E6-4AEF-BBEE-8C06B3382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288" y="2157602"/>
                <a:ext cx="43499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E4CFB5D-0EDD-431B-AF59-9BF92208295D}"/>
                  </a:ext>
                </a:extLst>
              </p:cNvPr>
              <p:cNvSpPr txBox="1"/>
              <p:nvPr/>
            </p:nvSpPr>
            <p:spPr>
              <a:xfrm>
                <a:off x="4365923" y="2034200"/>
                <a:ext cx="456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E4CFB5D-0EDD-431B-AF59-9BF922082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923" y="2034200"/>
                <a:ext cx="4562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AD168CFD-E9E3-4341-BFB4-4492C31B9A71}"/>
              </a:ext>
            </a:extLst>
          </p:cNvPr>
          <p:cNvSpPr txBox="1"/>
          <p:nvPr/>
        </p:nvSpPr>
        <p:spPr>
          <a:xfrm>
            <a:off x="3323807" y="262953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9109783-FA09-4668-B42B-A2A47C95BE76}"/>
              </a:ext>
            </a:extLst>
          </p:cNvPr>
          <p:cNvSpPr txBox="1"/>
          <p:nvPr/>
        </p:nvSpPr>
        <p:spPr>
          <a:xfrm>
            <a:off x="6110230" y="267181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352403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F9F862-9E04-4609-A6C3-3E2073E58797}"/>
              </a:ext>
            </a:extLst>
          </p:cNvPr>
          <p:cNvCxnSpPr>
            <a:cxnSpLocks/>
          </p:cNvCxnSpPr>
          <p:nvPr/>
        </p:nvCxnSpPr>
        <p:spPr>
          <a:xfrm>
            <a:off x="3114056" y="2145142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E474CC1-F009-4E51-9433-13828689BACE}"/>
              </a:ext>
            </a:extLst>
          </p:cNvPr>
          <p:cNvCxnSpPr>
            <a:cxnSpLocks/>
          </p:cNvCxnSpPr>
          <p:nvPr/>
        </p:nvCxnSpPr>
        <p:spPr>
          <a:xfrm>
            <a:off x="5109112" y="2145142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BF066E9-4DD5-4ECC-9439-7579D20221C6}"/>
              </a:ext>
            </a:extLst>
          </p:cNvPr>
          <p:cNvCxnSpPr>
            <a:cxnSpLocks/>
          </p:cNvCxnSpPr>
          <p:nvPr/>
        </p:nvCxnSpPr>
        <p:spPr>
          <a:xfrm>
            <a:off x="7104168" y="2145142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1EF016C-B83D-4B6F-BECB-15B56BFD81F0}"/>
              </a:ext>
            </a:extLst>
          </p:cNvPr>
          <p:cNvCxnSpPr>
            <a:cxnSpLocks/>
          </p:cNvCxnSpPr>
          <p:nvPr/>
        </p:nvCxnSpPr>
        <p:spPr>
          <a:xfrm>
            <a:off x="3114056" y="3859147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27BB153-D4A4-45B1-8656-9D8FBC2DA04D}"/>
              </a:ext>
            </a:extLst>
          </p:cNvPr>
          <p:cNvCxnSpPr>
            <a:cxnSpLocks/>
          </p:cNvCxnSpPr>
          <p:nvPr/>
        </p:nvCxnSpPr>
        <p:spPr>
          <a:xfrm>
            <a:off x="5109112" y="3859147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883F884-1E92-4FE8-B9C9-6D6002231847}"/>
              </a:ext>
            </a:extLst>
          </p:cNvPr>
          <p:cNvCxnSpPr>
            <a:cxnSpLocks/>
          </p:cNvCxnSpPr>
          <p:nvPr/>
        </p:nvCxnSpPr>
        <p:spPr>
          <a:xfrm>
            <a:off x="7104168" y="3859147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EFBD5FE-96EF-40E6-9ED9-FAFC071B3556}"/>
              </a:ext>
            </a:extLst>
          </p:cNvPr>
          <p:cNvCxnSpPr>
            <a:cxnSpLocks/>
          </p:cNvCxnSpPr>
          <p:nvPr/>
        </p:nvCxnSpPr>
        <p:spPr>
          <a:xfrm>
            <a:off x="3114056" y="3012044"/>
            <a:ext cx="5985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F96157A-9FE5-423D-A6E0-0BB33F466DF1}"/>
              </a:ext>
            </a:extLst>
          </p:cNvPr>
          <p:cNvCxnSpPr>
            <a:cxnSpLocks/>
          </p:cNvCxnSpPr>
          <p:nvPr/>
        </p:nvCxnSpPr>
        <p:spPr>
          <a:xfrm>
            <a:off x="3114056" y="3454400"/>
            <a:ext cx="5985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2486EE2-DB84-4A04-918B-A72CFBF89B80}"/>
              </a:ext>
            </a:extLst>
          </p:cNvPr>
          <p:cNvCxnSpPr>
            <a:cxnSpLocks/>
          </p:cNvCxnSpPr>
          <p:nvPr/>
        </p:nvCxnSpPr>
        <p:spPr>
          <a:xfrm>
            <a:off x="3114056" y="2145142"/>
            <a:ext cx="1995056" cy="5165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D7E0FDD5-6593-4B5B-83C8-074628E64FAE}"/>
              </a:ext>
            </a:extLst>
          </p:cNvPr>
          <p:cNvCxnSpPr>
            <a:cxnSpLocks/>
          </p:cNvCxnSpPr>
          <p:nvPr/>
        </p:nvCxnSpPr>
        <p:spPr>
          <a:xfrm>
            <a:off x="5109112" y="2145142"/>
            <a:ext cx="1995056" cy="5165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B19D89-A71C-41CA-9B28-B5BB42468AD6}"/>
              </a:ext>
            </a:extLst>
          </p:cNvPr>
          <p:cNvCxnSpPr>
            <a:cxnSpLocks/>
          </p:cNvCxnSpPr>
          <p:nvPr/>
        </p:nvCxnSpPr>
        <p:spPr>
          <a:xfrm>
            <a:off x="7104166" y="2145142"/>
            <a:ext cx="1995056" cy="5165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E3CF1483-429B-4E09-8FDF-2FA7AE303A18}"/>
              </a:ext>
            </a:extLst>
          </p:cNvPr>
          <p:cNvCxnSpPr>
            <a:cxnSpLocks/>
          </p:cNvCxnSpPr>
          <p:nvPr/>
        </p:nvCxnSpPr>
        <p:spPr>
          <a:xfrm>
            <a:off x="3114056" y="3859147"/>
            <a:ext cx="1995056" cy="5165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D930CD4E-EDE8-41F9-9D82-A94806AF1AD2}"/>
              </a:ext>
            </a:extLst>
          </p:cNvPr>
          <p:cNvCxnSpPr>
            <a:cxnSpLocks/>
          </p:cNvCxnSpPr>
          <p:nvPr/>
        </p:nvCxnSpPr>
        <p:spPr>
          <a:xfrm>
            <a:off x="5109110" y="3859146"/>
            <a:ext cx="1995056" cy="5165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034F1BF3-4C53-4F7A-AAE9-3A316E66FC67}"/>
              </a:ext>
            </a:extLst>
          </p:cNvPr>
          <p:cNvCxnSpPr>
            <a:cxnSpLocks/>
          </p:cNvCxnSpPr>
          <p:nvPr/>
        </p:nvCxnSpPr>
        <p:spPr>
          <a:xfrm>
            <a:off x="7104163" y="3862111"/>
            <a:ext cx="1995056" cy="5165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4BBE71A-BC94-46D1-9A8E-A45A0F5B6323}"/>
              </a:ext>
            </a:extLst>
          </p:cNvPr>
          <p:cNvCxnSpPr>
            <a:cxnSpLocks/>
          </p:cNvCxnSpPr>
          <p:nvPr/>
        </p:nvCxnSpPr>
        <p:spPr>
          <a:xfrm>
            <a:off x="4699412" y="3012044"/>
            <a:ext cx="0" cy="19891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BEAC2D3-FE93-45D0-B69D-B5606352EF88}"/>
              </a:ext>
            </a:extLst>
          </p:cNvPr>
          <p:cNvCxnSpPr>
            <a:cxnSpLocks/>
          </p:cNvCxnSpPr>
          <p:nvPr/>
        </p:nvCxnSpPr>
        <p:spPr>
          <a:xfrm>
            <a:off x="5109110" y="4375723"/>
            <a:ext cx="0" cy="62543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9727C040-0C35-4DBB-AA7F-723D2331D1C2}"/>
              </a:ext>
            </a:extLst>
          </p:cNvPr>
          <p:cNvSpPr/>
          <p:nvPr/>
        </p:nvSpPr>
        <p:spPr>
          <a:xfrm>
            <a:off x="3114056" y="3012043"/>
            <a:ext cx="1585354" cy="442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80FF2B4-861D-4EF3-8E2D-4E4F21E786C7}"/>
              </a:ext>
            </a:extLst>
          </p:cNvPr>
          <p:cNvSpPr txBox="1"/>
          <p:nvPr/>
        </p:nvSpPr>
        <p:spPr>
          <a:xfrm>
            <a:off x="4847854" y="30664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D3A0DE58-707E-48AA-8E2D-9D31D26B6A7E}"/>
              </a:ext>
            </a:extLst>
          </p:cNvPr>
          <p:cNvSpPr/>
          <p:nvPr/>
        </p:nvSpPr>
        <p:spPr>
          <a:xfrm>
            <a:off x="2378439" y="2358901"/>
            <a:ext cx="735617" cy="1816925"/>
          </a:xfrm>
          <a:custGeom>
            <a:avLst/>
            <a:gdLst>
              <a:gd name="connsiteX0" fmla="*/ 723742 w 735617"/>
              <a:gd name="connsiteY0" fmla="*/ 0 h 1816925"/>
              <a:gd name="connsiteX1" fmla="*/ 290293 w 735617"/>
              <a:gd name="connsiteY1" fmla="*/ 190005 h 1816925"/>
              <a:gd name="connsiteX2" fmla="*/ 52786 w 735617"/>
              <a:gd name="connsiteY2" fmla="*/ 647205 h 1816925"/>
              <a:gd name="connsiteX3" fmla="*/ 17160 w 735617"/>
              <a:gd name="connsiteY3" fmla="*/ 1312224 h 1816925"/>
              <a:gd name="connsiteX4" fmla="*/ 272480 w 735617"/>
              <a:gd name="connsiteY4" fmla="*/ 1745673 h 1816925"/>
              <a:gd name="connsiteX5" fmla="*/ 735617 w 735617"/>
              <a:gd name="connsiteY5" fmla="*/ 1816925 h 181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5617" h="1816925">
                <a:moveTo>
                  <a:pt x="723742" y="0"/>
                </a:moveTo>
                <a:cubicBezTo>
                  <a:pt x="562930" y="41069"/>
                  <a:pt x="402119" y="82138"/>
                  <a:pt x="290293" y="190005"/>
                </a:cubicBezTo>
                <a:cubicBezTo>
                  <a:pt x="178467" y="297872"/>
                  <a:pt x="98308" y="460168"/>
                  <a:pt x="52786" y="647205"/>
                </a:cubicBezTo>
                <a:cubicBezTo>
                  <a:pt x="7264" y="834242"/>
                  <a:pt x="-19456" y="1129146"/>
                  <a:pt x="17160" y="1312224"/>
                </a:cubicBezTo>
                <a:cubicBezTo>
                  <a:pt x="53776" y="1495302"/>
                  <a:pt x="152737" y="1661556"/>
                  <a:pt x="272480" y="1745673"/>
                </a:cubicBezTo>
                <a:cubicBezTo>
                  <a:pt x="392223" y="1829790"/>
                  <a:pt x="643583" y="1808019"/>
                  <a:pt x="735617" y="1816925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25DB35B7-409F-4ABA-9A04-085148FBEE25}"/>
              </a:ext>
            </a:extLst>
          </p:cNvPr>
          <p:cNvSpPr/>
          <p:nvPr/>
        </p:nvSpPr>
        <p:spPr>
          <a:xfrm>
            <a:off x="3119994" y="2358901"/>
            <a:ext cx="1983179" cy="1830594"/>
          </a:xfrm>
          <a:custGeom>
            <a:avLst/>
            <a:gdLst>
              <a:gd name="connsiteX0" fmla="*/ 0 w 1983179"/>
              <a:gd name="connsiteY0" fmla="*/ 0 h 1830594"/>
              <a:gd name="connsiteX1" fmla="*/ 522514 w 1983179"/>
              <a:gd name="connsiteY1" fmla="*/ 659081 h 1830594"/>
              <a:gd name="connsiteX2" fmla="*/ 1615044 w 1983179"/>
              <a:gd name="connsiteY2" fmla="*/ 1644733 h 1830594"/>
              <a:gd name="connsiteX3" fmla="*/ 1983179 w 1983179"/>
              <a:gd name="connsiteY3" fmla="*/ 1828800 h 183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179" h="1830594">
                <a:moveTo>
                  <a:pt x="0" y="0"/>
                </a:moveTo>
                <a:cubicBezTo>
                  <a:pt x="126670" y="192479"/>
                  <a:pt x="253340" y="384959"/>
                  <a:pt x="522514" y="659081"/>
                </a:cubicBezTo>
                <a:cubicBezTo>
                  <a:pt x="791688" y="933203"/>
                  <a:pt x="1371600" y="1449780"/>
                  <a:pt x="1615044" y="1644733"/>
                </a:cubicBezTo>
                <a:cubicBezTo>
                  <a:pt x="1858488" y="1839686"/>
                  <a:pt x="1920833" y="1834243"/>
                  <a:pt x="1983179" y="182880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F9A4950-887E-40A9-A32E-D909107C4A40}"/>
              </a:ext>
            </a:extLst>
          </p:cNvPr>
          <p:cNvCxnSpPr>
            <a:cxnSpLocks/>
          </p:cNvCxnSpPr>
          <p:nvPr/>
        </p:nvCxnSpPr>
        <p:spPr>
          <a:xfrm flipV="1">
            <a:off x="4699410" y="4780468"/>
            <a:ext cx="403763" cy="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CA21646-C99B-4BD8-BA44-4EE0DC1C1017}"/>
              </a:ext>
            </a:extLst>
          </p:cNvPr>
          <p:cNvCxnSpPr>
            <a:cxnSpLocks/>
          </p:cNvCxnSpPr>
          <p:nvPr/>
        </p:nvCxnSpPr>
        <p:spPr>
          <a:xfrm>
            <a:off x="3114053" y="4577596"/>
            <a:ext cx="1989120" cy="16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782652A9-9052-40AF-991E-B1EE0B6B57F5}"/>
              </a:ext>
            </a:extLst>
          </p:cNvPr>
          <p:cNvSpPr txBox="1"/>
          <p:nvPr/>
        </p:nvSpPr>
        <p:spPr>
          <a:xfrm>
            <a:off x="1433429" y="25310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保持检查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2DEB54D-DF97-474F-B9AE-ADA8E493B9FE}"/>
              </a:ext>
            </a:extLst>
          </p:cNvPr>
          <p:cNvSpPr txBox="1"/>
          <p:nvPr/>
        </p:nvSpPr>
        <p:spPr>
          <a:xfrm>
            <a:off x="3150853" y="3438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建立检查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DE29AF0-6B6D-424C-B89D-B4FF40985792}"/>
                  </a:ext>
                </a:extLst>
              </p:cNvPr>
              <p:cNvSpPr txBox="1"/>
              <p:nvPr/>
            </p:nvSpPr>
            <p:spPr>
              <a:xfrm>
                <a:off x="3664549" y="4503776"/>
                <a:ext cx="888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eriod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DE29AF0-6B6D-424C-B89D-B4FF40985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549" y="4503776"/>
                <a:ext cx="888128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08807FB-C948-47B3-9DE3-A5B0A80FBC08}"/>
                  </a:ext>
                </a:extLst>
              </p:cNvPr>
              <p:cNvSpPr txBox="1"/>
              <p:nvPr/>
            </p:nvSpPr>
            <p:spPr>
              <a:xfrm>
                <a:off x="4501374" y="4905088"/>
                <a:ext cx="799834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etu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08807FB-C948-47B3-9DE3-A5B0A80FB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374" y="4905088"/>
                <a:ext cx="799834" cy="394019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83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2EE2714-345F-4C76-ADD0-F3FCEBE2C1D2}"/>
              </a:ext>
            </a:extLst>
          </p:cNvPr>
          <p:cNvCxnSpPr>
            <a:cxnSpLocks/>
          </p:cNvCxnSpPr>
          <p:nvPr/>
        </p:nvCxnSpPr>
        <p:spPr>
          <a:xfrm>
            <a:off x="2866406" y="3757547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71CCEF9-1474-4FD6-9BEC-E332FF5AECF6}"/>
              </a:ext>
            </a:extLst>
          </p:cNvPr>
          <p:cNvCxnSpPr>
            <a:cxnSpLocks/>
          </p:cNvCxnSpPr>
          <p:nvPr/>
        </p:nvCxnSpPr>
        <p:spPr>
          <a:xfrm>
            <a:off x="5124203" y="3770447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F270D936-5AFA-4D0A-8070-76A1FCD4D1C9}"/>
              </a:ext>
            </a:extLst>
          </p:cNvPr>
          <p:cNvCxnSpPr>
            <a:cxnSpLocks/>
          </p:cNvCxnSpPr>
          <p:nvPr/>
        </p:nvCxnSpPr>
        <p:spPr>
          <a:xfrm>
            <a:off x="2866406" y="3757547"/>
            <a:ext cx="2257797" cy="5276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62A6D549-FDAB-46B1-AEC3-274C03D86FFC}"/>
              </a:ext>
            </a:extLst>
          </p:cNvPr>
          <p:cNvCxnSpPr>
            <a:cxnSpLocks/>
          </p:cNvCxnSpPr>
          <p:nvPr/>
        </p:nvCxnSpPr>
        <p:spPr>
          <a:xfrm>
            <a:off x="2866406" y="2779646"/>
            <a:ext cx="1502888" cy="5223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6DE1664-5903-4923-9F64-22C319288C16}"/>
              </a:ext>
            </a:extLst>
          </p:cNvPr>
          <p:cNvCxnSpPr>
            <a:cxnSpLocks/>
          </p:cNvCxnSpPr>
          <p:nvPr/>
        </p:nvCxnSpPr>
        <p:spPr>
          <a:xfrm>
            <a:off x="4369294" y="2805046"/>
            <a:ext cx="1489694" cy="4969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54F352D-39E9-4A25-8186-43BD40A34653}"/>
              </a:ext>
            </a:extLst>
          </p:cNvPr>
          <p:cNvCxnSpPr>
            <a:cxnSpLocks/>
          </p:cNvCxnSpPr>
          <p:nvPr/>
        </p:nvCxnSpPr>
        <p:spPr>
          <a:xfrm>
            <a:off x="4369294" y="2805046"/>
            <a:ext cx="0" cy="49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6B79660-0FEC-4013-ADC2-721E1396C9D6}"/>
              </a:ext>
            </a:extLst>
          </p:cNvPr>
          <p:cNvCxnSpPr>
            <a:cxnSpLocks/>
          </p:cNvCxnSpPr>
          <p:nvPr/>
        </p:nvCxnSpPr>
        <p:spPr>
          <a:xfrm>
            <a:off x="5858988" y="2805046"/>
            <a:ext cx="1502888" cy="5223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C2AE69DF-BEEA-49D6-8D73-83C389C4538B}"/>
              </a:ext>
            </a:extLst>
          </p:cNvPr>
          <p:cNvCxnSpPr>
            <a:cxnSpLocks/>
          </p:cNvCxnSpPr>
          <p:nvPr/>
        </p:nvCxnSpPr>
        <p:spPr>
          <a:xfrm>
            <a:off x="7361876" y="2830446"/>
            <a:ext cx="1489694" cy="4969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068C146-449C-4A80-9208-4C4FF80A0B1C}"/>
              </a:ext>
            </a:extLst>
          </p:cNvPr>
          <p:cNvCxnSpPr>
            <a:cxnSpLocks/>
          </p:cNvCxnSpPr>
          <p:nvPr/>
        </p:nvCxnSpPr>
        <p:spPr>
          <a:xfrm>
            <a:off x="7361876" y="2830446"/>
            <a:ext cx="0" cy="49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AA1BE9A-DF02-4B63-B281-A07E2DD33F23}"/>
              </a:ext>
            </a:extLst>
          </p:cNvPr>
          <p:cNvCxnSpPr>
            <a:cxnSpLocks/>
          </p:cNvCxnSpPr>
          <p:nvPr/>
        </p:nvCxnSpPr>
        <p:spPr>
          <a:xfrm>
            <a:off x="5858988" y="2805046"/>
            <a:ext cx="0" cy="49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4097B1F-EF5B-4650-AE42-9B7E021016AC}"/>
              </a:ext>
            </a:extLst>
          </p:cNvPr>
          <p:cNvCxnSpPr>
            <a:cxnSpLocks/>
          </p:cNvCxnSpPr>
          <p:nvPr/>
        </p:nvCxnSpPr>
        <p:spPr>
          <a:xfrm>
            <a:off x="2866406" y="2785423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A8FBF12-6F8A-4D95-86AB-D6834CBF0E49}"/>
              </a:ext>
            </a:extLst>
          </p:cNvPr>
          <p:cNvSpPr/>
          <p:nvPr/>
        </p:nvSpPr>
        <p:spPr>
          <a:xfrm>
            <a:off x="2875393" y="3048000"/>
            <a:ext cx="2246245" cy="958850"/>
          </a:xfrm>
          <a:custGeom>
            <a:avLst/>
            <a:gdLst>
              <a:gd name="connsiteX0" fmla="*/ 0 w 2012950"/>
              <a:gd name="connsiteY0" fmla="*/ 0 h 958850"/>
              <a:gd name="connsiteX1" fmla="*/ 628650 w 2012950"/>
              <a:gd name="connsiteY1" fmla="*/ 527050 h 958850"/>
              <a:gd name="connsiteX2" fmla="*/ 2012950 w 2012950"/>
              <a:gd name="connsiteY2" fmla="*/ 95885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2950" h="958850">
                <a:moveTo>
                  <a:pt x="0" y="0"/>
                </a:moveTo>
                <a:cubicBezTo>
                  <a:pt x="146579" y="183621"/>
                  <a:pt x="293158" y="367242"/>
                  <a:pt x="628650" y="527050"/>
                </a:cubicBezTo>
                <a:cubicBezTo>
                  <a:pt x="964142" y="686858"/>
                  <a:pt x="1488546" y="822854"/>
                  <a:pt x="2012950" y="95885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CB215B4C-71FD-4602-9F21-C947C11CD8DA}"/>
              </a:ext>
            </a:extLst>
          </p:cNvPr>
          <p:cNvSpPr/>
          <p:nvPr/>
        </p:nvSpPr>
        <p:spPr>
          <a:xfrm>
            <a:off x="4378280" y="3086100"/>
            <a:ext cx="743358" cy="834538"/>
          </a:xfrm>
          <a:custGeom>
            <a:avLst/>
            <a:gdLst>
              <a:gd name="connsiteX0" fmla="*/ 0 w 495300"/>
              <a:gd name="connsiteY0" fmla="*/ 0 h 834538"/>
              <a:gd name="connsiteX1" fmla="*/ 127000 w 495300"/>
              <a:gd name="connsiteY1" fmla="*/ 552450 h 834538"/>
              <a:gd name="connsiteX2" fmla="*/ 495300 w 495300"/>
              <a:gd name="connsiteY2" fmla="*/ 819150 h 83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834538">
                <a:moveTo>
                  <a:pt x="0" y="0"/>
                </a:moveTo>
                <a:cubicBezTo>
                  <a:pt x="22225" y="207962"/>
                  <a:pt x="44450" y="415925"/>
                  <a:pt x="127000" y="552450"/>
                </a:cubicBezTo>
                <a:cubicBezTo>
                  <a:pt x="209550" y="688975"/>
                  <a:pt x="485775" y="892175"/>
                  <a:pt x="495300" y="81915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AA0B638B-70CD-4E58-A515-0E471BEDD1E4}"/>
              </a:ext>
            </a:extLst>
          </p:cNvPr>
          <p:cNvSpPr/>
          <p:nvPr/>
        </p:nvSpPr>
        <p:spPr>
          <a:xfrm>
            <a:off x="1887893" y="3060700"/>
            <a:ext cx="975957" cy="1054100"/>
          </a:xfrm>
          <a:custGeom>
            <a:avLst/>
            <a:gdLst>
              <a:gd name="connsiteX0" fmla="*/ 975957 w 975957"/>
              <a:gd name="connsiteY0" fmla="*/ 0 h 1054100"/>
              <a:gd name="connsiteX1" fmla="*/ 226657 w 975957"/>
              <a:gd name="connsiteY1" fmla="*/ 139700 h 1054100"/>
              <a:gd name="connsiteX2" fmla="*/ 4407 w 975957"/>
              <a:gd name="connsiteY2" fmla="*/ 647700 h 1054100"/>
              <a:gd name="connsiteX3" fmla="*/ 379057 w 975957"/>
              <a:gd name="connsiteY3" fmla="*/ 977900 h 1054100"/>
              <a:gd name="connsiteX4" fmla="*/ 969607 w 975957"/>
              <a:gd name="connsiteY4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5957" h="1054100">
                <a:moveTo>
                  <a:pt x="975957" y="0"/>
                </a:moveTo>
                <a:cubicBezTo>
                  <a:pt x="682269" y="15875"/>
                  <a:pt x="388582" y="31750"/>
                  <a:pt x="226657" y="139700"/>
                </a:cubicBezTo>
                <a:cubicBezTo>
                  <a:pt x="64732" y="247650"/>
                  <a:pt x="-20993" y="508000"/>
                  <a:pt x="4407" y="647700"/>
                </a:cubicBezTo>
                <a:cubicBezTo>
                  <a:pt x="29807" y="787400"/>
                  <a:pt x="218190" y="910167"/>
                  <a:pt x="379057" y="977900"/>
                </a:cubicBezTo>
                <a:cubicBezTo>
                  <a:pt x="539924" y="1045633"/>
                  <a:pt x="754765" y="1049866"/>
                  <a:pt x="969607" y="1054100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7245AD1-DD14-4BED-B92E-DED5BF7ED046}"/>
              </a:ext>
            </a:extLst>
          </p:cNvPr>
          <p:cNvSpPr/>
          <p:nvPr/>
        </p:nvSpPr>
        <p:spPr>
          <a:xfrm>
            <a:off x="2164348" y="3092450"/>
            <a:ext cx="2198102" cy="952500"/>
          </a:xfrm>
          <a:custGeom>
            <a:avLst/>
            <a:gdLst>
              <a:gd name="connsiteX0" fmla="*/ 2198102 w 2198102"/>
              <a:gd name="connsiteY0" fmla="*/ 0 h 952500"/>
              <a:gd name="connsiteX1" fmla="*/ 255002 w 2198102"/>
              <a:gd name="connsiteY1" fmla="*/ 165100 h 952500"/>
              <a:gd name="connsiteX2" fmla="*/ 70852 w 2198102"/>
              <a:gd name="connsiteY2" fmla="*/ 685800 h 952500"/>
              <a:gd name="connsiteX3" fmla="*/ 705852 w 2198102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8102" h="952500">
                <a:moveTo>
                  <a:pt x="2198102" y="0"/>
                </a:moveTo>
                <a:cubicBezTo>
                  <a:pt x="1403823" y="25400"/>
                  <a:pt x="609544" y="50800"/>
                  <a:pt x="255002" y="165100"/>
                </a:cubicBezTo>
                <a:cubicBezTo>
                  <a:pt x="-99540" y="279400"/>
                  <a:pt x="-4290" y="554567"/>
                  <a:pt x="70852" y="685800"/>
                </a:cubicBezTo>
                <a:cubicBezTo>
                  <a:pt x="145994" y="817033"/>
                  <a:pt x="425923" y="884766"/>
                  <a:pt x="705852" y="952500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50152B1-27F0-40C2-82B0-3EFD5811B38A}"/>
              </a:ext>
            </a:extLst>
          </p:cNvPr>
          <p:cNvSpPr txBox="1"/>
          <p:nvPr/>
        </p:nvSpPr>
        <p:spPr>
          <a:xfrm>
            <a:off x="2755900" y="2444750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0          5         10        15         20        25        30        35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40CA3A3-7433-4CBC-8985-31FFF49A6322}"/>
              </a:ext>
            </a:extLst>
          </p:cNvPr>
          <p:cNvSpPr txBox="1"/>
          <p:nvPr/>
        </p:nvSpPr>
        <p:spPr>
          <a:xfrm>
            <a:off x="2755900" y="4315831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0               7.5             15             22.5             30</a:t>
            </a:r>
            <a:endParaRPr lang="zh-CN" altLang="en-US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528CAC5A-03CF-4518-AA96-2F7A4F762EF8}"/>
              </a:ext>
            </a:extLst>
          </p:cNvPr>
          <p:cNvCxnSpPr>
            <a:cxnSpLocks/>
          </p:cNvCxnSpPr>
          <p:nvPr/>
        </p:nvCxnSpPr>
        <p:spPr>
          <a:xfrm>
            <a:off x="5124202" y="3764899"/>
            <a:ext cx="2257797" cy="5276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7144DC0-DDE2-423F-9652-05463F372EFC}"/>
              </a:ext>
            </a:extLst>
          </p:cNvPr>
          <p:cNvCxnSpPr>
            <a:cxnSpLocks/>
          </p:cNvCxnSpPr>
          <p:nvPr/>
        </p:nvCxnSpPr>
        <p:spPr>
          <a:xfrm>
            <a:off x="7381999" y="3786661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CA13163-613B-486D-B792-D651661AAF0E}"/>
              </a:ext>
            </a:extLst>
          </p:cNvPr>
          <p:cNvCxnSpPr>
            <a:cxnSpLocks/>
          </p:cNvCxnSpPr>
          <p:nvPr/>
        </p:nvCxnSpPr>
        <p:spPr>
          <a:xfrm>
            <a:off x="7381999" y="3786661"/>
            <a:ext cx="1119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983FA2B-9CDB-4424-8B8C-10914F654F7C}"/>
              </a:ext>
            </a:extLst>
          </p:cNvPr>
          <p:cNvSpPr txBox="1"/>
          <p:nvPr/>
        </p:nvSpPr>
        <p:spPr>
          <a:xfrm>
            <a:off x="1472123" y="2717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保持检查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5B20B97-4B6A-40BF-8B15-F08C9AA067C6}"/>
              </a:ext>
            </a:extLst>
          </p:cNvPr>
          <p:cNvSpPr txBox="1"/>
          <p:nvPr/>
        </p:nvSpPr>
        <p:spPr>
          <a:xfrm>
            <a:off x="4488911" y="3294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建立检查</a:t>
            </a:r>
          </a:p>
        </p:txBody>
      </p:sp>
    </p:spTree>
    <p:extLst>
      <p:ext uri="{BB962C8B-B14F-4D97-AF65-F5344CB8AC3E}">
        <p14:creationId xmlns:p14="http://schemas.microsoft.com/office/powerpoint/2010/main" val="358676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C718B99-BBCD-443F-870E-BB2190408D64}"/>
              </a:ext>
            </a:extLst>
          </p:cNvPr>
          <p:cNvCxnSpPr>
            <a:cxnSpLocks/>
          </p:cNvCxnSpPr>
          <p:nvPr/>
        </p:nvCxnSpPr>
        <p:spPr>
          <a:xfrm>
            <a:off x="3359232" y="1839682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38CEDC3-1BE0-42F3-AB25-6603A23DE8A9}"/>
              </a:ext>
            </a:extLst>
          </p:cNvPr>
          <p:cNvCxnSpPr>
            <a:cxnSpLocks/>
          </p:cNvCxnSpPr>
          <p:nvPr/>
        </p:nvCxnSpPr>
        <p:spPr>
          <a:xfrm>
            <a:off x="5617029" y="1852582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242D7AE7-9FCA-44FA-BD02-92733430347A}"/>
              </a:ext>
            </a:extLst>
          </p:cNvPr>
          <p:cNvCxnSpPr>
            <a:cxnSpLocks/>
          </p:cNvCxnSpPr>
          <p:nvPr/>
        </p:nvCxnSpPr>
        <p:spPr>
          <a:xfrm>
            <a:off x="3359232" y="1839682"/>
            <a:ext cx="2257797" cy="5276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109121B6-7CAB-4563-9D55-1D9B01579EA6}"/>
              </a:ext>
            </a:extLst>
          </p:cNvPr>
          <p:cNvCxnSpPr>
            <a:cxnSpLocks/>
          </p:cNvCxnSpPr>
          <p:nvPr/>
        </p:nvCxnSpPr>
        <p:spPr>
          <a:xfrm>
            <a:off x="3358240" y="2881246"/>
            <a:ext cx="1502888" cy="5223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3E675CC1-50CC-483D-930E-959A56C49A66}"/>
              </a:ext>
            </a:extLst>
          </p:cNvPr>
          <p:cNvCxnSpPr>
            <a:cxnSpLocks/>
          </p:cNvCxnSpPr>
          <p:nvPr/>
        </p:nvCxnSpPr>
        <p:spPr>
          <a:xfrm>
            <a:off x="4861128" y="2906646"/>
            <a:ext cx="1489694" cy="4969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1A5CE82-A57C-4710-8924-DFE7136A41EC}"/>
              </a:ext>
            </a:extLst>
          </p:cNvPr>
          <p:cNvCxnSpPr>
            <a:cxnSpLocks/>
          </p:cNvCxnSpPr>
          <p:nvPr/>
        </p:nvCxnSpPr>
        <p:spPr>
          <a:xfrm>
            <a:off x="4861128" y="2906646"/>
            <a:ext cx="0" cy="49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2B46E585-BA09-478F-A268-BD0720CEA194}"/>
              </a:ext>
            </a:extLst>
          </p:cNvPr>
          <p:cNvCxnSpPr>
            <a:cxnSpLocks/>
          </p:cNvCxnSpPr>
          <p:nvPr/>
        </p:nvCxnSpPr>
        <p:spPr>
          <a:xfrm>
            <a:off x="6350822" y="2906646"/>
            <a:ext cx="1502888" cy="5223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9A409608-2A59-4104-8B13-111314D3705E}"/>
              </a:ext>
            </a:extLst>
          </p:cNvPr>
          <p:cNvCxnSpPr>
            <a:cxnSpLocks/>
          </p:cNvCxnSpPr>
          <p:nvPr/>
        </p:nvCxnSpPr>
        <p:spPr>
          <a:xfrm>
            <a:off x="7853710" y="2932046"/>
            <a:ext cx="1489694" cy="4969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11C44AF-145B-4BD6-A9F4-701190F38BC9}"/>
              </a:ext>
            </a:extLst>
          </p:cNvPr>
          <p:cNvCxnSpPr>
            <a:cxnSpLocks/>
          </p:cNvCxnSpPr>
          <p:nvPr/>
        </p:nvCxnSpPr>
        <p:spPr>
          <a:xfrm>
            <a:off x="7853710" y="2932046"/>
            <a:ext cx="0" cy="49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8326A24-665A-4E9F-A75A-DE61234F8BA8}"/>
              </a:ext>
            </a:extLst>
          </p:cNvPr>
          <p:cNvCxnSpPr>
            <a:cxnSpLocks/>
          </p:cNvCxnSpPr>
          <p:nvPr/>
        </p:nvCxnSpPr>
        <p:spPr>
          <a:xfrm>
            <a:off x="6350822" y="2906646"/>
            <a:ext cx="0" cy="49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4A2E029-8BAC-4DED-9B53-5B30E1EFB0D0}"/>
              </a:ext>
            </a:extLst>
          </p:cNvPr>
          <p:cNvCxnSpPr>
            <a:cxnSpLocks/>
          </p:cNvCxnSpPr>
          <p:nvPr/>
        </p:nvCxnSpPr>
        <p:spPr>
          <a:xfrm>
            <a:off x="3358240" y="2887023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F84BD6E-EA9C-46BD-9CC9-5F052BF3FCF5}"/>
              </a:ext>
            </a:extLst>
          </p:cNvPr>
          <p:cNvSpPr/>
          <p:nvPr/>
        </p:nvSpPr>
        <p:spPr>
          <a:xfrm>
            <a:off x="5630379" y="2099189"/>
            <a:ext cx="733636" cy="1052037"/>
          </a:xfrm>
          <a:custGeom>
            <a:avLst/>
            <a:gdLst>
              <a:gd name="connsiteX0" fmla="*/ 0 w 2012950"/>
              <a:gd name="connsiteY0" fmla="*/ 0 h 958850"/>
              <a:gd name="connsiteX1" fmla="*/ 628650 w 2012950"/>
              <a:gd name="connsiteY1" fmla="*/ 527050 h 958850"/>
              <a:gd name="connsiteX2" fmla="*/ 2012950 w 2012950"/>
              <a:gd name="connsiteY2" fmla="*/ 95885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2950" h="958850">
                <a:moveTo>
                  <a:pt x="0" y="0"/>
                </a:moveTo>
                <a:cubicBezTo>
                  <a:pt x="146579" y="183621"/>
                  <a:pt x="293158" y="367242"/>
                  <a:pt x="628650" y="527050"/>
                </a:cubicBezTo>
                <a:cubicBezTo>
                  <a:pt x="964142" y="686858"/>
                  <a:pt x="1488546" y="822854"/>
                  <a:pt x="2012950" y="95885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CCC807B0-61B8-4A40-B250-238B6BC81490}"/>
              </a:ext>
            </a:extLst>
          </p:cNvPr>
          <p:cNvSpPr/>
          <p:nvPr/>
        </p:nvSpPr>
        <p:spPr>
          <a:xfrm>
            <a:off x="2380719" y="2088985"/>
            <a:ext cx="975957" cy="1052038"/>
          </a:xfrm>
          <a:custGeom>
            <a:avLst/>
            <a:gdLst>
              <a:gd name="connsiteX0" fmla="*/ 975957 w 975957"/>
              <a:gd name="connsiteY0" fmla="*/ 0 h 1054100"/>
              <a:gd name="connsiteX1" fmla="*/ 226657 w 975957"/>
              <a:gd name="connsiteY1" fmla="*/ 139700 h 1054100"/>
              <a:gd name="connsiteX2" fmla="*/ 4407 w 975957"/>
              <a:gd name="connsiteY2" fmla="*/ 647700 h 1054100"/>
              <a:gd name="connsiteX3" fmla="*/ 379057 w 975957"/>
              <a:gd name="connsiteY3" fmla="*/ 977900 h 1054100"/>
              <a:gd name="connsiteX4" fmla="*/ 969607 w 975957"/>
              <a:gd name="connsiteY4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5957" h="1054100">
                <a:moveTo>
                  <a:pt x="975957" y="0"/>
                </a:moveTo>
                <a:cubicBezTo>
                  <a:pt x="682269" y="15875"/>
                  <a:pt x="388582" y="31750"/>
                  <a:pt x="226657" y="139700"/>
                </a:cubicBezTo>
                <a:cubicBezTo>
                  <a:pt x="64732" y="247650"/>
                  <a:pt x="-20993" y="508000"/>
                  <a:pt x="4407" y="647700"/>
                </a:cubicBezTo>
                <a:cubicBezTo>
                  <a:pt x="29807" y="787400"/>
                  <a:pt x="218190" y="910167"/>
                  <a:pt x="379057" y="977900"/>
                </a:cubicBezTo>
                <a:cubicBezTo>
                  <a:pt x="539924" y="1045633"/>
                  <a:pt x="754765" y="1049866"/>
                  <a:pt x="969607" y="1054100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B9B0FF-6A11-4D0A-B68F-D665B348DEFB}"/>
              </a:ext>
            </a:extLst>
          </p:cNvPr>
          <p:cNvSpPr txBox="1"/>
          <p:nvPr/>
        </p:nvSpPr>
        <p:spPr>
          <a:xfrm>
            <a:off x="3248726" y="3448622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0          5         10        15         20        25        30        35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993F1-B586-4DDC-A0FA-4B4AC175C688}"/>
              </a:ext>
            </a:extLst>
          </p:cNvPr>
          <p:cNvSpPr txBox="1"/>
          <p:nvPr/>
        </p:nvSpPr>
        <p:spPr>
          <a:xfrm>
            <a:off x="3248726" y="1415564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0               7.5             15             22.5             30</a:t>
            </a:r>
            <a:endParaRPr lang="zh-CN" altLang="en-US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7BD86D9-2AF2-4FB7-AF38-33A5E7700386}"/>
              </a:ext>
            </a:extLst>
          </p:cNvPr>
          <p:cNvCxnSpPr>
            <a:cxnSpLocks/>
          </p:cNvCxnSpPr>
          <p:nvPr/>
        </p:nvCxnSpPr>
        <p:spPr>
          <a:xfrm>
            <a:off x="5617028" y="1847034"/>
            <a:ext cx="2257797" cy="5276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D2F47F8-BDF4-4555-95EA-D4C8400C713D}"/>
              </a:ext>
            </a:extLst>
          </p:cNvPr>
          <p:cNvCxnSpPr>
            <a:cxnSpLocks/>
          </p:cNvCxnSpPr>
          <p:nvPr/>
        </p:nvCxnSpPr>
        <p:spPr>
          <a:xfrm>
            <a:off x="7874825" y="1868796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9BE80C7-F4F2-411D-B3DD-A26EF6D85B2A}"/>
              </a:ext>
            </a:extLst>
          </p:cNvPr>
          <p:cNvCxnSpPr>
            <a:cxnSpLocks/>
          </p:cNvCxnSpPr>
          <p:nvPr/>
        </p:nvCxnSpPr>
        <p:spPr>
          <a:xfrm>
            <a:off x="7874825" y="1868796"/>
            <a:ext cx="1119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3634C2D-6720-4511-8AE5-212A96F5B9A7}"/>
              </a:ext>
            </a:extLst>
          </p:cNvPr>
          <p:cNvSpPr txBox="1"/>
          <p:nvPr/>
        </p:nvSpPr>
        <p:spPr>
          <a:xfrm>
            <a:off x="1962861" y="1745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保持检查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15F475-2D9C-4287-976D-4BFEF67E3144}"/>
              </a:ext>
            </a:extLst>
          </p:cNvPr>
          <p:cNvSpPr txBox="1"/>
          <p:nvPr/>
        </p:nvSpPr>
        <p:spPr>
          <a:xfrm>
            <a:off x="5994270" y="24453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建立检查</a:t>
            </a:r>
          </a:p>
        </p:txBody>
      </p:sp>
    </p:spTree>
    <p:extLst>
      <p:ext uri="{BB962C8B-B14F-4D97-AF65-F5344CB8AC3E}">
        <p14:creationId xmlns:p14="http://schemas.microsoft.com/office/powerpoint/2010/main" val="282743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6ED7B689-83E6-4B3D-9E54-5C6E317CF72C}"/>
              </a:ext>
            </a:extLst>
          </p:cNvPr>
          <p:cNvCxnSpPr>
            <a:cxnSpLocks/>
          </p:cNvCxnSpPr>
          <p:nvPr/>
        </p:nvCxnSpPr>
        <p:spPr>
          <a:xfrm>
            <a:off x="2544781" y="3429000"/>
            <a:ext cx="1502888" cy="5223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C5496F7A-D9A4-44F5-BE28-3E43E49F80DB}"/>
              </a:ext>
            </a:extLst>
          </p:cNvPr>
          <p:cNvCxnSpPr>
            <a:cxnSpLocks/>
          </p:cNvCxnSpPr>
          <p:nvPr/>
        </p:nvCxnSpPr>
        <p:spPr>
          <a:xfrm>
            <a:off x="4047669" y="3454400"/>
            <a:ext cx="1489694" cy="4969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25E074-E14D-4D5E-925A-1B96A198155C}"/>
              </a:ext>
            </a:extLst>
          </p:cNvPr>
          <p:cNvCxnSpPr>
            <a:cxnSpLocks/>
          </p:cNvCxnSpPr>
          <p:nvPr/>
        </p:nvCxnSpPr>
        <p:spPr>
          <a:xfrm>
            <a:off x="4047669" y="3454400"/>
            <a:ext cx="0" cy="49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6A945987-755D-4B16-8C83-716D693F6323}"/>
              </a:ext>
            </a:extLst>
          </p:cNvPr>
          <p:cNvCxnSpPr>
            <a:cxnSpLocks/>
          </p:cNvCxnSpPr>
          <p:nvPr/>
        </p:nvCxnSpPr>
        <p:spPr>
          <a:xfrm>
            <a:off x="5537363" y="3454400"/>
            <a:ext cx="1502888" cy="5223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AF9E1EE7-59DC-4B1E-8217-B23810FB1E57}"/>
              </a:ext>
            </a:extLst>
          </p:cNvPr>
          <p:cNvCxnSpPr>
            <a:cxnSpLocks/>
          </p:cNvCxnSpPr>
          <p:nvPr/>
        </p:nvCxnSpPr>
        <p:spPr>
          <a:xfrm>
            <a:off x="7040251" y="3479800"/>
            <a:ext cx="1489694" cy="4969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95DBFA1-A87F-4A46-B8F3-D4BCA4E01BDC}"/>
              </a:ext>
            </a:extLst>
          </p:cNvPr>
          <p:cNvCxnSpPr>
            <a:cxnSpLocks/>
          </p:cNvCxnSpPr>
          <p:nvPr/>
        </p:nvCxnSpPr>
        <p:spPr>
          <a:xfrm>
            <a:off x="7040251" y="3479800"/>
            <a:ext cx="0" cy="49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FD7B38-491E-42EA-881D-F7779F89BA69}"/>
              </a:ext>
            </a:extLst>
          </p:cNvPr>
          <p:cNvCxnSpPr>
            <a:cxnSpLocks/>
          </p:cNvCxnSpPr>
          <p:nvPr/>
        </p:nvCxnSpPr>
        <p:spPr>
          <a:xfrm>
            <a:off x="5537363" y="3454400"/>
            <a:ext cx="0" cy="49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2CA5EB2-8EF0-4F2F-8689-F62DDABA0DE8}"/>
              </a:ext>
            </a:extLst>
          </p:cNvPr>
          <p:cNvCxnSpPr>
            <a:cxnSpLocks/>
          </p:cNvCxnSpPr>
          <p:nvPr/>
        </p:nvCxnSpPr>
        <p:spPr>
          <a:xfrm>
            <a:off x="2544781" y="3434777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37906D8-AD56-4DDB-9A57-708864AB43BC}"/>
              </a:ext>
            </a:extLst>
          </p:cNvPr>
          <p:cNvSpPr txBox="1"/>
          <p:nvPr/>
        </p:nvSpPr>
        <p:spPr>
          <a:xfrm>
            <a:off x="2435267" y="3996376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0          5         10        15         20        25        30        35</a:t>
            </a:r>
            <a:endParaRPr lang="zh-CN" altLang="en-US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5C7457B-59CB-4B54-B000-996F608B1716}"/>
              </a:ext>
            </a:extLst>
          </p:cNvPr>
          <p:cNvCxnSpPr>
            <a:cxnSpLocks/>
          </p:cNvCxnSpPr>
          <p:nvPr/>
        </p:nvCxnSpPr>
        <p:spPr>
          <a:xfrm>
            <a:off x="2544781" y="2467098"/>
            <a:ext cx="896790" cy="5105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EA2C-5089-4C4C-B754-1172279DBFD5}"/>
              </a:ext>
            </a:extLst>
          </p:cNvPr>
          <p:cNvCxnSpPr>
            <a:cxnSpLocks/>
          </p:cNvCxnSpPr>
          <p:nvPr/>
        </p:nvCxnSpPr>
        <p:spPr>
          <a:xfrm>
            <a:off x="2544781" y="2467098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141C87E-9908-444C-9454-0BCE7C96C533}"/>
              </a:ext>
            </a:extLst>
          </p:cNvPr>
          <p:cNvCxnSpPr>
            <a:cxnSpLocks/>
          </p:cNvCxnSpPr>
          <p:nvPr/>
        </p:nvCxnSpPr>
        <p:spPr>
          <a:xfrm>
            <a:off x="3446334" y="2464079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C9A82681-062A-442C-BA34-228B1EC0D12A}"/>
              </a:ext>
            </a:extLst>
          </p:cNvPr>
          <p:cNvSpPr txBox="1"/>
          <p:nvPr/>
        </p:nvSpPr>
        <p:spPr>
          <a:xfrm>
            <a:off x="2435267" y="2094746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0     3     6     9     12   15   18    21   24   27    30   33</a:t>
            </a:r>
            <a:endParaRPr lang="zh-CN" altLang="en-US" dirty="0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67FAE4FC-5619-42C3-B16D-C8BCAD068E09}"/>
              </a:ext>
            </a:extLst>
          </p:cNvPr>
          <p:cNvCxnSpPr>
            <a:cxnSpLocks/>
          </p:cNvCxnSpPr>
          <p:nvPr/>
        </p:nvCxnSpPr>
        <p:spPr>
          <a:xfrm>
            <a:off x="3446334" y="2464079"/>
            <a:ext cx="907776" cy="5135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4EA6321F-6E3E-4FF2-A372-6B7AC0088E9E}"/>
              </a:ext>
            </a:extLst>
          </p:cNvPr>
          <p:cNvCxnSpPr>
            <a:cxnSpLocks/>
          </p:cNvCxnSpPr>
          <p:nvPr/>
        </p:nvCxnSpPr>
        <p:spPr>
          <a:xfrm>
            <a:off x="4354242" y="2464079"/>
            <a:ext cx="881044" cy="5135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59A833D0-6316-4F3C-942D-FD5467226752}"/>
              </a:ext>
            </a:extLst>
          </p:cNvPr>
          <p:cNvCxnSpPr>
            <a:cxnSpLocks/>
          </p:cNvCxnSpPr>
          <p:nvPr/>
        </p:nvCxnSpPr>
        <p:spPr>
          <a:xfrm>
            <a:off x="5235154" y="2461060"/>
            <a:ext cx="897055" cy="5165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006E98EE-9904-4B52-BE2C-929E9D8BFF2F}"/>
              </a:ext>
            </a:extLst>
          </p:cNvPr>
          <p:cNvCxnSpPr>
            <a:cxnSpLocks/>
          </p:cNvCxnSpPr>
          <p:nvPr/>
        </p:nvCxnSpPr>
        <p:spPr>
          <a:xfrm>
            <a:off x="6127445" y="2461058"/>
            <a:ext cx="912806" cy="5195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88CE86D5-CE22-40BF-BAB4-607E3133CCAA}"/>
              </a:ext>
            </a:extLst>
          </p:cNvPr>
          <p:cNvCxnSpPr>
            <a:cxnSpLocks/>
          </p:cNvCxnSpPr>
          <p:nvPr/>
        </p:nvCxnSpPr>
        <p:spPr>
          <a:xfrm>
            <a:off x="4354110" y="2461060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4C681BC9-60C4-4238-BF42-68C766F5978A}"/>
              </a:ext>
            </a:extLst>
          </p:cNvPr>
          <p:cNvCxnSpPr>
            <a:cxnSpLocks/>
          </p:cNvCxnSpPr>
          <p:nvPr/>
        </p:nvCxnSpPr>
        <p:spPr>
          <a:xfrm>
            <a:off x="5235286" y="2461060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31C8167A-E755-4B2C-84E5-9C4137C27E0A}"/>
              </a:ext>
            </a:extLst>
          </p:cNvPr>
          <p:cNvCxnSpPr>
            <a:cxnSpLocks/>
          </p:cNvCxnSpPr>
          <p:nvPr/>
        </p:nvCxnSpPr>
        <p:spPr>
          <a:xfrm>
            <a:off x="6132209" y="2461059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A06D5283-8872-4DE6-AF83-253F601CB525}"/>
              </a:ext>
            </a:extLst>
          </p:cNvPr>
          <p:cNvCxnSpPr>
            <a:cxnSpLocks/>
          </p:cNvCxnSpPr>
          <p:nvPr/>
        </p:nvCxnSpPr>
        <p:spPr>
          <a:xfrm>
            <a:off x="7040251" y="2461059"/>
            <a:ext cx="0" cy="5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5F5DADAE-9EF6-413E-9AF9-18A430310923}"/>
              </a:ext>
            </a:extLst>
          </p:cNvPr>
          <p:cNvCxnSpPr>
            <a:cxnSpLocks/>
          </p:cNvCxnSpPr>
          <p:nvPr/>
        </p:nvCxnSpPr>
        <p:spPr>
          <a:xfrm>
            <a:off x="7035486" y="2461057"/>
            <a:ext cx="912806" cy="5195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9044655A-1C13-4626-A3EA-55E98B2B7F9A}"/>
              </a:ext>
            </a:extLst>
          </p:cNvPr>
          <p:cNvSpPr/>
          <p:nvPr/>
        </p:nvSpPr>
        <p:spPr>
          <a:xfrm>
            <a:off x="1840253" y="2730500"/>
            <a:ext cx="706097" cy="952500"/>
          </a:xfrm>
          <a:custGeom>
            <a:avLst/>
            <a:gdLst>
              <a:gd name="connsiteX0" fmla="*/ 706097 w 706097"/>
              <a:gd name="connsiteY0" fmla="*/ 0 h 869950"/>
              <a:gd name="connsiteX1" fmla="*/ 153647 w 706097"/>
              <a:gd name="connsiteY1" fmla="*/ 241300 h 869950"/>
              <a:gd name="connsiteX2" fmla="*/ 1247 w 706097"/>
              <a:gd name="connsiteY2" fmla="*/ 469900 h 869950"/>
              <a:gd name="connsiteX3" fmla="*/ 210797 w 706097"/>
              <a:gd name="connsiteY3" fmla="*/ 679450 h 869950"/>
              <a:gd name="connsiteX4" fmla="*/ 699747 w 706097"/>
              <a:gd name="connsiteY4" fmla="*/ 869950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097" h="869950">
                <a:moveTo>
                  <a:pt x="706097" y="0"/>
                </a:moveTo>
                <a:cubicBezTo>
                  <a:pt x="488609" y="81491"/>
                  <a:pt x="271122" y="162983"/>
                  <a:pt x="153647" y="241300"/>
                </a:cubicBezTo>
                <a:cubicBezTo>
                  <a:pt x="36172" y="319617"/>
                  <a:pt x="-8278" y="396875"/>
                  <a:pt x="1247" y="469900"/>
                </a:cubicBezTo>
                <a:cubicBezTo>
                  <a:pt x="10772" y="542925"/>
                  <a:pt x="94380" y="612775"/>
                  <a:pt x="210797" y="679450"/>
                </a:cubicBezTo>
                <a:cubicBezTo>
                  <a:pt x="327214" y="746125"/>
                  <a:pt x="513480" y="808037"/>
                  <a:pt x="699747" y="869950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441A8EA3-7B78-4F58-A34A-162E4236D446}"/>
              </a:ext>
            </a:extLst>
          </p:cNvPr>
          <p:cNvSpPr/>
          <p:nvPr/>
        </p:nvSpPr>
        <p:spPr>
          <a:xfrm>
            <a:off x="4906871" y="2711450"/>
            <a:ext cx="630329" cy="990600"/>
          </a:xfrm>
          <a:custGeom>
            <a:avLst/>
            <a:gdLst>
              <a:gd name="connsiteX0" fmla="*/ 325529 w 630329"/>
              <a:gd name="connsiteY0" fmla="*/ 0 h 990600"/>
              <a:gd name="connsiteX1" fmla="*/ 77879 w 630329"/>
              <a:gd name="connsiteY1" fmla="*/ 273050 h 990600"/>
              <a:gd name="connsiteX2" fmla="*/ 1679 w 630329"/>
              <a:gd name="connsiteY2" fmla="*/ 482600 h 990600"/>
              <a:gd name="connsiteX3" fmla="*/ 135029 w 630329"/>
              <a:gd name="connsiteY3" fmla="*/ 730250 h 990600"/>
              <a:gd name="connsiteX4" fmla="*/ 630329 w 630329"/>
              <a:gd name="connsiteY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329" h="990600">
                <a:moveTo>
                  <a:pt x="325529" y="0"/>
                </a:moveTo>
                <a:cubicBezTo>
                  <a:pt x="228691" y="96308"/>
                  <a:pt x="131854" y="192617"/>
                  <a:pt x="77879" y="273050"/>
                </a:cubicBezTo>
                <a:cubicBezTo>
                  <a:pt x="23904" y="353483"/>
                  <a:pt x="-7846" y="406400"/>
                  <a:pt x="1679" y="482600"/>
                </a:cubicBezTo>
                <a:cubicBezTo>
                  <a:pt x="11204" y="558800"/>
                  <a:pt x="30254" y="645583"/>
                  <a:pt x="135029" y="730250"/>
                </a:cubicBezTo>
                <a:cubicBezTo>
                  <a:pt x="239804" y="814917"/>
                  <a:pt x="435066" y="902758"/>
                  <a:pt x="630329" y="99060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17377B4-9708-45DD-ABA7-2EB6055C34A2}"/>
              </a:ext>
            </a:extLst>
          </p:cNvPr>
          <p:cNvSpPr txBox="1"/>
          <p:nvPr/>
        </p:nvSpPr>
        <p:spPr>
          <a:xfrm>
            <a:off x="1286092" y="24610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保持检查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66B2323-AAC3-4241-8174-C9DA91A0FF42}"/>
              </a:ext>
            </a:extLst>
          </p:cNvPr>
          <p:cNvSpPr txBox="1"/>
          <p:nvPr/>
        </p:nvSpPr>
        <p:spPr>
          <a:xfrm>
            <a:off x="4983284" y="30414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建立检查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FA80997-304E-4D65-8036-166CEF39A10E}"/>
              </a:ext>
            </a:extLst>
          </p:cNvPr>
          <p:cNvSpPr txBox="1"/>
          <p:nvPr/>
        </p:nvSpPr>
        <p:spPr>
          <a:xfrm>
            <a:off x="5090000" y="453772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约束性</a:t>
            </a:r>
            <a:endParaRPr lang="en-US" altLang="zh-CN" dirty="0"/>
          </a:p>
          <a:p>
            <a:r>
              <a:rPr lang="zh-CN" altLang="en-US" dirty="0"/>
              <a:t>最强的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1F72585-9EE2-427B-A611-F780CCB63932}"/>
              </a:ext>
            </a:extLst>
          </p:cNvPr>
          <p:cNvSpPr txBox="1"/>
          <p:nvPr/>
        </p:nvSpPr>
        <p:spPr>
          <a:xfrm>
            <a:off x="2268413" y="453773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约束性</a:t>
            </a:r>
            <a:endParaRPr lang="en-US" altLang="zh-CN" dirty="0"/>
          </a:p>
          <a:p>
            <a:r>
              <a:rPr lang="zh-CN" altLang="en-US" dirty="0"/>
              <a:t>最强的</a:t>
            </a:r>
          </a:p>
        </p:txBody>
      </p:sp>
    </p:spTree>
    <p:extLst>
      <p:ext uri="{BB962C8B-B14F-4D97-AF65-F5344CB8AC3E}">
        <p14:creationId xmlns:p14="http://schemas.microsoft.com/office/powerpoint/2010/main" val="103462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7963F76-2940-4C61-80F4-F60683B345F8}"/>
              </a:ext>
            </a:extLst>
          </p:cNvPr>
          <p:cNvCxnSpPr>
            <a:cxnSpLocks/>
          </p:cNvCxnSpPr>
          <p:nvPr/>
        </p:nvCxnSpPr>
        <p:spPr>
          <a:xfrm>
            <a:off x="3482340" y="3075670"/>
            <a:ext cx="623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C376539-16CB-4658-B41B-CB515705293E}"/>
              </a:ext>
            </a:extLst>
          </p:cNvPr>
          <p:cNvSpPr/>
          <p:nvPr/>
        </p:nvSpPr>
        <p:spPr>
          <a:xfrm>
            <a:off x="5024336" y="245815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89B259BD-234B-4E37-A19F-6DE705EDDBDD}"/>
              </a:ext>
            </a:extLst>
          </p:cNvPr>
          <p:cNvSpPr/>
          <p:nvPr/>
        </p:nvSpPr>
        <p:spPr>
          <a:xfrm rot="13320000">
            <a:off x="4920845" y="311582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8B02231-24EE-491B-BBDB-A40A7FCA8C21}"/>
              </a:ext>
            </a:extLst>
          </p:cNvPr>
          <p:cNvCxnSpPr>
            <a:cxnSpLocks/>
            <a:stCxn id="6" idx="5"/>
            <a:endCxn id="24" idx="0"/>
          </p:cNvCxnSpPr>
          <p:nvPr/>
        </p:nvCxnSpPr>
        <p:spPr>
          <a:xfrm flipH="1" flipV="1">
            <a:off x="4435630" y="3226651"/>
            <a:ext cx="588706" cy="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67AB7C-26F2-4BAC-BD88-88D03486D37F}"/>
              </a:ext>
            </a:extLst>
          </p:cNvPr>
          <p:cNvCxnSpPr>
            <a:cxnSpLocks/>
          </p:cNvCxnSpPr>
          <p:nvPr/>
        </p:nvCxnSpPr>
        <p:spPr>
          <a:xfrm>
            <a:off x="4770096" y="2702560"/>
            <a:ext cx="25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A2A120-FCE2-43B7-8B99-4B1D9759C50A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597946" y="2702560"/>
            <a:ext cx="750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0F1364A-9C41-4873-AA8A-435701FEC2FA}"/>
              </a:ext>
            </a:extLst>
          </p:cNvPr>
          <p:cNvCxnSpPr>
            <a:cxnSpLocks/>
          </p:cNvCxnSpPr>
          <p:nvPr/>
        </p:nvCxnSpPr>
        <p:spPr>
          <a:xfrm>
            <a:off x="3482340" y="3382503"/>
            <a:ext cx="623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4355920-68E9-4892-A24B-25378194979B}"/>
              </a:ext>
            </a:extLst>
          </p:cNvPr>
          <p:cNvSpPr txBox="1"/>
          <p:nvPr/>
        </p:nvSpPr>
        <p:spPr>
          <a:xfrm>
            <a:off x="2963406" y="286848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0EA7B0-9F31-4C65-993B-F3D7BDE7C31C}"/>
              </a:ext>
            </a:extLst>
          </p:cNvPr>
          <p:cNvSpPr txBox="1"/>
          <p:nvPr/>
        </p:nvSpPr>
        <p:spPr>
          <a:xfrm>
            <a:off x="2963406" y="322665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A02A68-A44F-447E-8507-0E27BA0C2592}"/>
              </a:ext>
            </a:extLst>
          </p:cNvPr>
          <p:cNvSpPr/>
          <p:nvPr/>
        </p:nvSpPr>
        <p:spPr>
          <a:xfrm>
            <a:off x="7424413" y="2459650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F197BBC7-3BA0-4AF8-BA3B-C80F5CAF0E38}"/>
              </a:ext>
            </a:extLst>
          </p:cNvPr>
          <p:cNvSpPr/>
          <p:nvPr/>
        </p:nvSpPr>
        <p:spPr>
          <a:xfrm rot="13320000">
            <a:off x="7320922" y="3117326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云形 17">
            <a:extLst>
              <a:ext uri="{FF2B5EF4-FFF2-40B4-BE49-F238E27FC236}">
                <a16:creationId xmlns:a16="http://schemas.microsoft.com/office/drawing/2014/main" id="{F47998A5-2A29-4893-8649-8E5EB3E625EA}"/>
              </a:ext>
            </a:extLst>
          </p:cNvPr>
          <p:cNvSpPr/>
          <p:nvPr/>
        </p:nvSpPr>
        <p:spPr>
          <a:xfrm>
            <a:off x="6345621" y="2473960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梯形 23">
            <a:extLst>
              <a:ext uri="{FF2B5EF4-FFF2-40B4-BE49-F238E27FC236}">
                <a16:creationId xmlns:a16="http://schemas.microsoft.com/office/drawing/2014/main" id="{A00EDBF2-F98D-4D69-BFA6-02305FF3A9F4}"/>
              </a:ext>
            </a:extLst>
          </p:cNvPr>
          <p:cNvSpPr/>
          <p:nvPr/>
        </p:nvSpPr>
        <p:spPr>
          <a:xfrm rot="5400000">
            <a:off x="3813660" y="3061881"/>
            <a:ext cx="914400" cy="329540"/>
          </a:xfrm>
          <a:prstGeom prst="trapezoid">
            <a:avLst>
              <a:gd name="adj" fmla="val 538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A59FD48-A46E-4A57-BC30-85BCBA4BA3EF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7095451" y="2702560"/>
            <a:ext cx="328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3332A3AA-C9E3-4245-93BC-40FEB0D895B5}"/>
              </a:ext>
            </a:extLst>
          </p:cNvPr>
          <p:cNvCxnSpPr>
            <a:cxnSpLocks/>
            <a:stCxn id="17" idx="5"/>
          </p:cNvCxnSpPr>
          <p:nvPr/>
        </p:nvCxnSpPr>
        <p:spPr>
          <a:xfrm rot="10800000" flipV="1">
            <a:off x="4774571" y="3230583"/>
            <a:ext cx="2649842" cy="769437"/>
          </a:xfrm>
          <a:prstGeom prst="bentConnector3">
            <a:avLst>
              <a:gd name="adj1" fmla="val 152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DF41E51-2D05-4870-8F02-3E404FF9DBE5}"/>
              </a:ext>
            </a:extLst>
          </p:cNvPr>
          <p:cNvCxnSpPr>
            <a:cxnSpLocks/>
          </p:cNvCxnSpPr>
          <p:nvPr/>
        </p:nvCxnSpPr>
        <p:spPr>
          <a:xfrm>
            <a:off x="4770096" y="3226651"/>
            <a:ext cx="0" cy="773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5E6B6C2-66F5-4ADE-9C5A-B25511E324CE}"/>
              </a:ext>
            </a:extLst>
          </p:cNvPr>
          <p:cNvCxnSpPr>
            <a:cxnSpLocks/>
          </p:cNvCxnSpPr>
          <p:nvPr/>
        </p:nvCxnSpPr>
        <p:spPr>
          <a:xfrm>
            <a:off x="8000366" y="2710497"/>
            <a:ext cx="25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B26B922-2649-42F6-83FD-1478991085B4}"/>
              </a:ext>
            </a:extLst>
          </p:cNvPr>
          <p:cNvCxnSpPr>
            <a:cxnSpLocks/>
          </p:cNvCxnSpPr>
          <p:nvPr/>
        </p:nvCxnSpPr>
        <p:spPr>
          <a:xfrm>
            <a:off x="4280348" y="3595983"/>
            <a:ext cx="0" cy="232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55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95D1D23-06DC-4501-B5D4-3A39C81FEE75}"/>
              </a:ext>
            </a:extLst>
          </p:cNvPr>
          <p:cNvCxnSpPr>
            <a:cxnSpLocks/>
          </p:cNvCxnSpPr>
          <p:nvPr/>
        </p:nvCxnSpPr>
        <p:spPr>
          <a:xfrm>
            <a:off x="3230391" y="1925050"/>
            <a:ext cx="623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CC3D5D3-8691-427B-AC16-2D99F0A1199D}"/>
              </a:ext>
            </a:extLst>
          </p:cNvPr>
          <p:cNvSpPr/>
          <p:nvPr/>
        </p:nvSpPr>
        <p:spPr>
          <a:xfrm>
            <a:off x="4772387" y="130753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10BE6F1D-5D7D-4A61-98B9-9D836E429681}"/>
              </a:ext>
            </a:extLst>
          </p:cNvPr>
          <p:cNvSpPr/>
          <p:nvPr/>
        </p:nvSpPr>
        <p:spPr>
          <a:xfrm rot="13320000">
            <a:off x="4668896" y="196520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82A490A-9295-4F16-BA7D-51E4912856B1}"/>
              </a:ext>
            </a:extLst>
          </p:cNvPr>
          <p:cNvCxnSpPr>
            <a:cxnSpLocks/>
            <a:stCxn id="6" idx="5"/>
            <a:endCxn id="16" idx="0"/>
          </p:cNvCxnSpPr>
          <p:nvPr/>
        </p:nvCxnSpPr>
        <p:spPr>
          <a:xfrm flipH="1" flipV="1">
            <a:off x="4183681" y="2076031"/>
            <a:ext cx="588706" cy="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05733AF-7308-467D-AB65-F41D43381DC7}"/>
              </a:ext>
            </a:extLst>
          </p:cNvPr>
          <p:cNvCxnSpPr>
            <a:cxnSpLocks/>
          </p:cNvCxnSpPr>
          <p:nvPr/>
        </p:nvCxnSpPr>
        <p:spPr>
          <a:xfrm>
            <a:off x="4518147" y="1551940"/>
            <a:ext cx="25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0FCD826-D453-4236-86F4-7EBF5E5AC1F6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345997" y="1551940"/>
            <a:ext cx="750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3CA7AAF-658F-4059-90C4-F80D1A99ABC3}"/>
              </a:ext>
            </a:extLst>
          </p:cNvPr>
          <p:cNvCxnSpPr>
            <a:cxnSpLocks/>
          </p:cNvCxnSpPr>
          <p:nvPr/>
        </p:nvCxnSpPr>
        <p:spPr>
          <a:xfrm>
            <a:off x="3230391" y="2231883"/>
            <a:ext cx="623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CCB92E5-9817-4CB1-AF1C-E394C3F7C6C7}"/>
              </a:ext>
            </a:extLst>
          </p:cNvPr>
          <p:cNvSpPr txBox="1"/>
          <p:nvPr/>
        </p:nvSpPr>
        <p:spPr>
          <a:xfrm>
            <a:off x="2711457" y="171786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8137D3-4060-4EA0-9E40-2CC30DB65E58}"/>
              </a:ext>
            </a:extLst>
          </p:cNvPr>
          <p:cNvSpPr txBox="1"/>
          <p:nvPr/>
        </p:nvSpPr>
        <p:spPr>
          <a:xfrm>
            <a:off x="2711457" y="207603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C2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37470F-F35B-4226-8DEC-A99B1A1B6E27}"/>
              </a:ext>
            </a:extLst>
          </p:cNvPr>
          <p:cNvSpPr/>
          <p:nvPr/>
        </p:nvSpPr>
        <p:spPr>
          <a:xfrm>
            <a:off x="7172464" y="1309030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437BD95C-A77A-4535-825F-9EF86AE97B05}"/>
              </a:ext>
            </a:extLst>
          </p:cNvPr>
          <p:cNvSpPr/>
          <p:nvPr/>
        </p:nvSpPr>
        <p:spPr>
          <a:xfrm rot="13320000">
            <a:off x="7068973" y="1966706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云形 14">
            <a:extLst>
              <a:ext uri="{FF2B5EF4-FFF2-40B4-BE49-F238E27FC236}">
                <a16:creationId xmlns:a16="http://schemas.microsoft.com/office/drawing/2014/main" id="{76ABA74C-DBF6-41F2-90D3-F432CF31FB11}"/>
              </a:ext>
            </a:extLst>
          </p:cNvPr>
          <p:cNvSpPr/>
          <p:nvPr/>
        </p:nvSpPr>
        <p:spPr>
          <a:xfrm>
            <a:off x="6093672" y="1323340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5EC2D413-E77B-457A-AB24-B6FAAEAC1329}"/>
              </a:ext>
            </a:extLst>
          </p:cNvPr>
          <p:cNvSpPr/>
          <p:nvPr/>
        </p:nvSpPr>
        <p:spPr>
          <a:xfrm rot="5400000">
            <a:off x="3561711" y="1911261"/>
            <a:ext cx="914400" cy="329540"/>
          </a:xfrm>
          <a:prstGeom prst="trapezoid">
            <a:avLst>
              <a:gd name="adj" fmla="val 538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57FD3BE-7E9B-4E5D-A1EF-A97E324FCEBB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6843502" y="1551940"/>
            <a:ext cx="328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2B006B37-DAA4-4B1C-B9FD-E7AA28B74F92}"/>
              </a:ext>
            </a:extLst>
          </p:cNvPr>
          <p:cNvCxnSpPr>
            <a:cxnSpLocks/>
            <a:stCxn id="14" idx="5"/>
          </p:cNvCxnSpPr>
          <p:nvPr/>
        </p:nvCxnSpPr>
        <p:spPr>
          <a:xfrm rot="10800000" flipV="1">
            <a:off x="4522622" y="2079963"/>
            <a:ext cx="2649842" cy="769437"/>
          </a:xfrm>
          <a:prstGeom prst="bentConnector3">
            <a:avLst>
              <a:gd name="adj1" fmla="val 152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CD9AE62-64E4-459D-BBDB-7A0B89C219F5}"/>
              </a:ext>
            </a:extLst>
          </p:cNvPr>
          <p:cNvCxnSpPr>
            <a:cxnSpLocks/>
          </p:cNvCxnSpPr>
          <p:nvPr/>
        </p:nvCxnSpPr>
        <p:spPr>
          <a:xfrm>
            <a:off x="4518147" y="2076031"/>
            <a:ext cx="0" cy="773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230A20C-EB16-4CBA-901C-8D77E8AE1AEB}"/>
              </a:ext>
            </a:extLst>
          </p:cNvPr>
          <p:cNvCxnSpPr>
            <a:cxnSpLocks/>
          </p:cNvCxnSpPr>
          <p:nvPr/>
        </p:nvCxnSpPr>
        <p:spPr>
          <a:xfrm>
            <a:off x="7748417" y="1559877"/>
            <a:ext cx="25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66F333C-6D56-4626-B71F-B2CA7F210970}"/>
              </a:ext>
            </a:extLst>
          </p:cNvPr>
          <p:cNvCxnSpPr>
            <a:cxnSpLocks/>
          </p:cNvCxnSpPr>
          <p:nvPr/>
        </p:nvCxnSpPr>
        <p:spPr>
          <a:xfrm>
            <a:off x="4028399" y="2445363"/>
            <a:ext cx="0" cy="232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C69AC82-D79E-45BB-AABD-39527E30DE3B}"/>
              </a:ext>
            </a:extLst>
          </p:cNvPr>
          <p:cNvSpPr/>
          <p:nvPr/>
        </p:nvSpPr>
        <p:spPr>
          <a:xfrm>
            <a:off x="4772387" y="3422635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A132224B-0508-42F7-B86B-F0EE5EBBC334}"/>
              </a:ext>
            </a:extLst>
          </p:cNvPr>
          <p:cNvSpPr/>
          <p:nvPr/>
        </p:nvSpPr>
        <p:spPr>
          <a:xfrm rot="13320000">
            <a:off x="4668896" y="4080311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4582FDF-63B9-4D9C-BBBB-7AC9A473F2B3}"/>
              </a:ext>
            </a:extLst>
          </p:cNvPr>
          <p:cNvCxnSpPr>
            <a:cxnSpLocks/>
          </p:cNvCxnSpPr>
          <p:nvPr/>
        </p:nvCxnSpPr>
        <p:spPr>
          <a:xfrm>
            <a:off x="4518147" y="3667043"/>
            <a:ext cx="25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A2BDDFE-10A6-426C-97DD-14BCD8C257DA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5345997" y="3667043"/>
            <a:ext cx="750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3FCD158-8139-4191-989B-C4FCE4CAE823}"/>
              </a:ext>
            </a:extLst>
          </p:cNvPr>
          <p:cNvSpPr/>
          <p:nvPr/>
        </p:nvSpPr>
        <p:spPr>
          <a:xfrm>
            <a:off x="7172464" y="3424133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36C37229-7845-4A43-89AB-B251BB4AB7B0}"/>
              </a:ext>
            </a:extLst>
          </p:cNvPr>
          <p:cNvSpPr/>
          <p:nvPr/>
        </p:nvSpPr>
        <p:spPr>
          <a:xfrm rot="13320000">
            <a:off x="7068973" y="4081809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云形 32">
            <a:extLst>
              <a:ext uri="{FF2B5EF4-FFF2-40B4-BE49-F238E27FC236}">
                <a16:creationId xmlns:a16="http://schemas.microsoft.com/office/drawing/2014/main" id="{BE85C308-C496-43FC-9C23-91A08EF629CD}"/>
              </a:ext>
            </a:extLst>
          </p:cNvPr>
          <p:cNvSpPr/>
          <p:nvPr/>
        </p:nvSpPr>
        <p:spPr>
          <a:xfrm>
            <a:off x="6093672" y="3438443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FA0DD96-8D4F-44FD-AD5C-A29B78C9AA7E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843502" y="3667043"/>
            <a:ext cx="328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DA215472-5EAA-4C0C-8BC7-7FE65D333773}"/>
              </a:ext>
            </a:extLst>
          </p:cNvPr>
          <p:cNvCxnSpPr>
            <a:cxnSpLocks/>
            <a:stCxn id="32" idx="5"/>
          </p:cNvCxnSpPr>
          <p:nvPr/>
        </p:nvCxnSpPr>
        <p:spPr>
          <a:xfrm rot="10800000" flipV="1">
            <a:off x="4522622" y="4195066"/>
            <a:ext cx="2649842" cy="769437"/>
          </a:xfrm>
          <a:prstGeom prst="bentConnector3">
            <a:avLst>
              <a:gd name="adj1" fmla="val 152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B200D44-E56C-4E06-AB77-69887A356673}"/>
              </a:ext>
            </a:extLst>
          </p:cNvPr>
          <p:cNvCxnSpPr>
            <a:cxnSpLocks/>
          </p:cNvCxnSpPr>
          <p:nvPr/>
        </p:nvCxnSpPr>
        <p:spPr>
          <a:xfrm>
            <a:off x="7748417" y="3674980"/>
            <a:ext cx="25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0A4C34B9-CEA5-43F3-A83E-AA65AD418504}"/>
              </a:ext>
            </a:extLst>
          </p:cNvPr>
          <p:cNvCxnSpPr>
            <a:cxnSpLocks/>
            <a:stCxn id="24" idx="5"/>
          </p:cNvCxnSpPr>
          <p:nvPr/>
        </p:nvCxnSpPr>
        <p:spPr>
          <a:xfrm rot="10800000">
            <a:off x="3479473" y="1937889"/>
            <a:ext cx="1292914" cy="2255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B335B7F8-D216-4A0C-A479-71850CD57C6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17634" y="3156612"/>
            <a:ext cx="2732619" cy="883165"/>
          </a:xfrm>
          <a:prstGeom prst="bentConnector3">
            <a:avLst>
              <a:gd name="adj1" fmla="val 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61876DE-B4EE-4E70-9A06-5920BF3E35B5}"/>
              </a:ext>
            </a:extLst>
          </p:cNvPr>
          <p:cNvSpPr txBox="1"/>
          <p:nvPr/>
        </p:nvSpPr>
        <p:spPr>
          <a:xfrm>
            <a:off x="4135594" y="1751370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GC1</a:t>
            </a:r>
          </a:p>
          <a:p>
            <a:r>
              <a:rPr lang="en-US" altLang="zh-CN" dirty="0"/>
              <a:t>GC2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76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E007BDB-2C0B-4BB5-A5B2-8D79D35483D3}"/>
              </a:ext>
            </a:extLst>
          </p:cNvPr>
          <p:cNvSpPr/>
          <p:nvPr/>
        </p:nvSpPr>
        <p:spPr>
          <a:xfrm rot="5400000">
            <a:off x="6332516" y="2124614"/>
            <a:ext cx="678794" cy="72843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689EFF8-E3CD-4409-BCEE-EDB0E481B487}"/>
              </a:ext>
            </a:extLst>
          </p:cNvPr>
          <p:cNvSpPr/>
          <p:nvPr/>
        </p:nvSpPr>
        <p:spPr>
          <a:xfrm>
            <a:off x="7033160" y="2408672"/>
            <a:ext cx="154379" cy="1603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A24229B-D179-4DC1-B0B4-658373E09285}"/>
              </a:ext>
            </a:extLst>
          </p:cNvPr>
          <p:cNvSpPr/>
          <p:nvPr/>
        </p:nvSpPr>
        <p:spPr>
          <a:xfrm rot="5400000">
            <a:off x="6332516" y="3690178"/>
            <a:ext cx="678794" cy="72843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07C92D5-5E96-4B25-8636-571B12448165}"/>
              </a:ext>
            </a:extLst>
          </p:cNvPr>
          <p:cNvSpPr/>
          <p:nvPr/>
        </p:nvSpPr>
        <p:spPr>
          <a:xfrm>
            <a:off x="7033160" y="3974236"/>
            <a:ext cx="154379" cy="1603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944AE7C-71CE-423F-8368-A601EE11B424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 flipH="1">
            <a:off x="4545299" y="2488830"/>
            <a:ext cx="1762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云形 12">
            <a:extLst>
              <a:ext uri="{FF2B5EF4-FFF2-40B4-BE49-F238E27FC236}">
                <a16:creationId xmlns:a16="http://schemas.microsoft.com/office/drawing/2014/main" id="{9FE90EEB-7F2D-4A7E-B6DB-B88B67F0C108}"/>
              </a:ext>
            </a:extLst>
          </p:cNvPr>
          <p:cNvSpPr/>
          <p:nvPr/>
        </p:nvSpPr>
        <p:spPr>
          <a:xfrm>
            <a:off x="3287563" y="2031630"/>
            <a:ext cx="1258785" cy="914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延期 13">
            <a:extLst>
              <a:ext uri="{FF2B5EF4-FFF2-40B4-BE49-F238E27FC236}">
                <a16:creationId xmlns:a16="http://schemas.microsoft.com/office/drawing/2014/main" id="{45A0DD89-634F-4AA0-BC43-99BEE471C584}"/>
              </a:ext>
            </a:extLst>
          </p:cNvPr>
          <p:cNvSpPr/>
          <p:nvPr/>
        </p:nvSpPr>
        <p:spPr>
          <a:xfrm>
            <a:off x="3650178" y="3748070"/>
            <a:ext cx="771896" cy="612648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A666AF3-0CA2-4D78-A71F-A8D3B81F8A6B}"/>
              </a:ext>
            </a:extLst>
          </p:cNvPr>
          <p:cNvSpPr/>
          <p:nvPr/>
        </p:nvSpPr>
        <p:spPr>
          <a:xfrm>
            <a:off x="4420590" y="3974236"/>
            <a:ext cx="154379" cy="1603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630C865-6018-4368-9C13-9C3736DE34C1}"/>
              </a:ext>
            </a:extLst>
          </p:cNvPr>
          <p:cNvCxnSpPr>
            <a:cxnSpLocks/>
          </p:cNvCxnSpPr>
          <p:nvPr/>
        </p:nvCxnSpPr>
        <p:spPr>
          <a:xfrm flipH="1">
            <a:off x="4574435" y="4054394"/>
            <a:ext cx="171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FB8134-3799-45E5-9974-8126DA55C7C6}"/>
              </a:ext>
            </a:extLst>
          </p:cNvPr>
          <p:cNvCxnSpPr>
            <a:cxnSpLocks/>
          </p:cNvCxnSpPr>
          <p:nvPr/>
        </p:nvCxnSpPr>
        <p:spPr>
          <a:xfrm flipH="1">
            <a:off x="3408218" y="3877294"/>
            <a:ext cx="241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2C61D07-9E3C-49D4-82AB-D37897749A34}"/>
              </a:ext>
            </a:extLst>
          </p:cNvPr>
          <p:cNvCxnSpPr>
            <a:cxnSpLocks/>
          </p:cNvCxnSpPr>
          <p:nvPr/>
        </p:nvCxnSpPr>
        <p:spPr>
          <a:xfrm flipH="1">
            <a:off x="3408465" y="4225637"/>
            <a:ext cx="241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76CEACC-758E-4F3A-9D5D-F7769457B081}"/>
              </a:ext>
            </a:extLst>
          </p:cNvPr>
          <p:cNvCxnSpPr>
            <a:cxnSpLocks/>
          </p:cNvCxnSpPr>
          <p:nvPr/>
        </p:nvCxnSpPr>
        <p:spPr>
          <a:xfrm>
            <a:off x="3297629" y="1799111"/>
            <a:ext cx="35254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170BDEF-F56A-45C1-A078-174F12F29BD3}"/>
              </a:ext>
            </a:extLst>
          </p:cNvPr>
          <p:cNvCxnSpPr>
            <a:cxnSpLocks/>
          </p:cNvCxnSpPr>
          <p:nvPr/>
        </p:nvCxnSpPr>
        <p:spPr>
          <a:xfrm>
            <a:off x="4964133" y="1799111"/>
            <a:ext cx="35254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66A18AF-4B9F-45D4-9F05-613E142F789D}"/>
              </a:ext>
            </a:extLst>
          </p:cNvPr>
          <p:cNvCxnSpPr>
            <a:cxnSpLocks/>
          </p:cNvCxnSpPr>
          <p:nvPr/>
        </p:nvCxnSpPr>
        <p:spPr>
          <a:xfrm>
            <a:off x="3740680" y="1523999"/>
            <a:ext cx="35254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0FA6EBA-A34B-47FE-BA8F-12412EBE6726}"/>
              </a:ext>
            </a:extLst>
          </p:cNvPr>
          <p:cNvCxnSpPr>
            <a:cxnSpLocks/>
          </p:cNvCxnSpPr>
          <p:nvPr/>
        </p:nvCxnSpPr>
        <p:spPr>
          <a:xfrm>
            <a:off x="5553044" y="1523999"/>
            <a:ext cx="35254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B75EE27-3345-494F-AF0A-5E5DA00D6999}"/>
              </a:ext>
            </a:extLst>
          </p:cNvPr>
          <p:cNvCxnSpPr>
            <a:cxnSpLocks/>
          </p:cNvCxnSpPr>
          <p:nvPr/>
        </p:nvCxnSpPr>
        <p:spPr>
          <a:xfrm flipH="1">
            <a:off x="3650178" y="1523999"/>
            <a:ext cx="90502" cy="2814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3124BB2-C59A-4D4D-B008-4414DEF99E35}"/>
              </a:ext>
            </a:extLst>
          </p:cNvPr>
          <p:cNvCxnSpPr>
            <a:cxnSpLocks/>
          </p:cNvCxnSpPr>
          <p:nvPr/>
        </p:nvCxnSpPr>
        <p:spPr>
          <a:xfrm flipH="1">
            <a:off x="5316682" y="1523999"/>
            <a:ext cx="236362" cy="275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CF7573A-3297-4CA2-86C8-92A2B45CFC54}"/>
              </a:ext>
            </a:extLst>
          </p:cNvPr>
          <p:cNvCxnSpPr>
            <a:cxnSpLocks/>
          </p:cNvCxnSpPr>
          <p:nvPr/>
        </p:nvCxnSpPr>
        <p:spPr>
          <a:xfrm>
            <a:off x="4257970" y="1674421"/>
            <a:ext cx="54404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5FA4B1F-35F9-4AE0-B9D6-D318D1A25526}"/>
              </a:ext>
            </a:extLst>
          </p:cNvPr>
          <p:cNvCxnSpPr>
            <a:cxnSpLocks/>
          </p:cNvCxnSpPr>
          <p:nvPr/>
        </p:nvCxnSpPr>
        <p:spPr>
          <a:xfrm>
            <a:off x="3381682" y="4541404"/>
            <a:ext cx="35254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8BE4B99-A94F-48A5-99F4-E96C8E00C951}"/>
              </a:ext>
            </a:extLst>
          </p:cNvPr>
          <p:cNvCxnSpPr>
            <a:cxnSpLocks/>
          </p:cNvCxnSpPr>
          <p:nvPr/>
        </p:nvCxnSpPr>
        <p:spPr>
          <a:xfrm>
            <a:off x="3795727" y="4816321"/>
            <a:ext cx="35254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932236A-C5B8-4FBD-B9F7-0320C8EA1162}"/>
              </a:ext>
            </a:extLst>
          </p:cNvPr>
          <p:cNvCxnSpPr>
            <a:cxnSpLocks/>
          </p:cNvCxnSpPr>
          <p:nvPr/>
        </p:nvCxnSpPr>
        <p:spPr>
          <a:xfrm>
            <a:off x="3731809" y="4534856"/>
            <a:ext cx="71114" cy="2814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71247AC-F67F-4470-8C3F-410525E343C6}"/>
              </a:ext>
            </a:extLst>
          </p:cNvPr>
          <p:cNvCxnSpPr>
            <a:cxnSpLocks/>
          </p:cNvCxnSpPr>
          <p:nvPr/>
        </p:nvCxnSpPr>
        <p:spPr>
          <a:xfrm flipV="1">
            <a:off x="4497779" y="3123046"/>
            <a:ext cx="381420" cy="36038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F10A08D-9FD1-44B1-8DF3-58E36BD0D5CF}"/>
              </a:ext>
            </a:extLst>
          </p:cNvPr>
          <p:cNvCxnSpPr>
            <a:cxnSpLocks/>
          </p:cNvCxnSpPr>
          <p:nvPr/>
        </p:nvCxnSpPr>
        <p:spPr>
          <a:xfrm flipH="1">
            <a:off x="7187539" y="2488830"/>
            <a:ext cx="3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06C2BC2-168E-431C-953A-AB3ED721EB34}"/>
              </a:ext>
            </a:extLst>
          </p:cNvPr>
          <p:cNvCxnSpPr>
            <a:cxnSpLocks/>
          </p:cNvCxnSpPr>
          <p:nvPr/>
        </p:nvCxnSpPr>
        <p:spPr>
          <a:xfrm flipH="1">
            <a:off x="7187539" y="4054394"/>
            <a:ext cx="3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5851FA2-C148-4810-A537-464991885E8C}"/>
              </a:ext>
            </a:extLst>
          </p:cNvPr>
          <p:cNvSpPr txBox="1"/>
          <p:nvPr/>
        </p:nvSpPr>
        <p:spPr>
          <a:xfrm>
            <a:off x="7726960" y="23041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受扰者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8C6EB28-044B-4C34-8A19-330E0EF92D13}"/>
              </a:ext>
            </a:extLst>
          </p:cNvPr>
          <p:cNvSpPr txBox="1"/>
          <p:nvPr/>
        </p:nvSpPr>
        <p:spPr>
          <a:xfrm>
            <a:off x="7726959" y="38697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干扰源</a:t>
            </a:r>
          </a:p>
        </p:txBody>
      </p:sp>
    </p:spTree>
    <p:extLst>
      <p:ext uri="{BB962C8B-B14F-4D97-AF65-F5344CB8AC3E}">
        <p14:creationId xmlns:p14="http://schemas.microsoft.com/office/powerpoint/2010/main" val="363193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98</Words>
  <Application>Microsoft Office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金崟 闫</dc:creator>
  <cp:lastModifiedBy>金崟 闫</cp:lastModifiedBy>
  <cp:revision>15</cp:revision>
  <dcterms:created xsi:type="dcterms:W3CDTF">2019-09-24T03:08:42Z</dcterms:created>
  <dcterms:modified xsi:type="dcterms:W3CDTF">2019-09-24T12:27:24Z</dcterms:modified>
</cp:coreProperties>
</file>