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0456F-ABC6-4437-9296-0F45C22FC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910BE8-5DF7-465F-9D92-12768C3F8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9200A-55B5-43E9-82D9-7AC347E3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C3B-7BDE-4342-8F89-C8DDD41647E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1000C-A3F4-4831-9001-3AB9932F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60B65-D867-4EE4-92E7-4CEF7B72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40E9-AE88-403B-9C81-21B4307E0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24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27A0D-A446-49BE-A815-C681E26D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2DE034-AE7C-43AB-A1E3-28D3ECF69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A44D8-3F6D-4C6F-9852-6AFF8B23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C3B-7BDE-4342-8F89-C8DDD41647E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059D6-6F21-4681-88A9-F2AFF4E9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DCE40-9732-4427-8DB9-17D0B48C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40E9-AE88-403B-9C81-21B4307E0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44D18C-35DD-4138-ADC1-383A55CF3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9247C0-E1BE-4FD8-820E-FF15F5337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5EC93-F4DC-45EC-8BFC-BBF9BF1C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C3B-7BDE-4342-8F89-C8DDD41647E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30B7A-D6B9-4CFC-B198-929853E2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B017D-4BAC-49E5-9480-72485FCD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40E9-AE88-403B-9C81-21B4307E0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8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68BBC-B307-42B3-B7F5-B385F745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7A34F-93F0-462A-BF2C-4BC57B063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E1F1A-2216-4091-9F7F-D6583780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C3B-7BDE-4342-8F89-C8DDD41647E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4AEB9-BAAF-4424-933A-AA5AE275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81666-958E-48B5-A969-F4216C87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40E9-AE88-403B-9C81-21B4307E0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51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11390-C7AF-4DE9-B48E-27844633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E642C6-3E20-406F-B880-C36CB916E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57A3C-B5E7-4CE1-ACDE-2F79C6E0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C3B-7BDE-4342-8F89-C8DDD41647E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F07B4-4411-4382-BAE1-29EB46EE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62216-EE34-400A-96BA-164FEE96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40E9-AE88-403B-9C81-21B4307E0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28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70EE5-3901-4B32-B6FF-98D7E81A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1FDFE-35C2-4F4C-9F93-F3AF698ED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795C6F-CFAB-4B00-B3D3-BB1523942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D37F4-8B88-4540-A5DA-632148BE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C3B-7BDE-4342-8F89-C8DDD41647E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61530-0F6C-447B-A947-4CC379D9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F712D6-2955-408D-92C3-3F533FC9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40E9-AE88-403B-9C81-21B4307E0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63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0C450-1B34-43CB-A90F-7DED4838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C7C50-718C-4DF9-8DD4-B8FB142D2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C265D2-8B53-4BE4-9CBE-2D58CA2EB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233285-03B7-404C-85EC-CD8C5BBC4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F0C07C-33A5-4E53-8DB0-0A6BF5771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CAE56B-0CA8-4F80-AA3D-D1819EB0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C3B-7BDE-4342-8F89-C8DDD41647E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91FB55-5676-4F4A-913C-68EF7FEC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9B8D97-5F8B-44DE-9BF6-CAAFBE1E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40E9-AE88-403B-9C81-21B4307E0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4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58B88-A681-495E-823F-C6FCB4BE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F75D64-D39E-43EF-8D23-748A767B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C3B-7BDE-4342-8F89-C8DDD41647E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72BEC2-FE7B-4F19-A0C2-01C424F5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2D549-7869-429E-963B-B46CDE08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40E9-AE88-403B-9C81-21B4307E0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9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1A37C4-64D6-476C-8BD7-34A80252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C3B-7BDE-4342-8F89-C8DDD41647E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04D7B7-C33F-414B-B56B-DC16D266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EB9F6E-0B47-4581-9C70-125F541C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40E9-AE88-403B-9C81-21B4307E0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58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B34DD-A0BB-4084-85A3-F2DA8F60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CDBB1-64C2-4F45-932D-59EDFDFFA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C2DB46-956B-4155-85F9-B2358D36C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DF33B6-A6BF-4EC9-90B1-54ED6783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C3B-7BDE-4342-8F89-C8DDD41647E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43E1B8-7357-4BE9-9E84-DA3527A1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F7D95-0B8D-4C8A-A117-E8560C3D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40E9-AE88-403B-9C81-21B4307E0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8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83DA4-9937-46E4-AC98-FC75947D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6A84B3-F1F6-4B50-A46B-5916E1D15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ED47BB-A008-40B7-9661-F3D55BF6F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33312-CEFC-4C65-8B58-1F0EB809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C3B-7BDE-4342-8F89-C8DDD41647E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64DAA4-C8FF-4ECB-B326-2B460FC2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0120FE-5F3D-442B-980B-B8F90B59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40E9-AE88-403B-9C81-21B4307E0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20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87D39E-E318-46DE-B656-4F59B3C9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59AE6-AABA-4256-B1BD-3DCE29A69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23FE1-398B-4865-B5E7-2456F503C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58C3B-7BDE-4342-8F89-C8DDD41647E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5D05C-AEE1-4144-9CAA-A8C84D12E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99461-855A-48CA-AC58-2CAF7E58C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F40E9-AE88-403B-9C81-21B4307E0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61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8BA4015-7187-42E0-B1DA-1CA88E71F815}"/>
              </a:ext>
            </a:extLst>
          </p:cNvPr>
          <p:cNvCxnSpPr>
            <a:cxnSpLocks/>
          </p:cNvCxnSpPr>
          <p:nvPr/>
        </p:nvCxnSpPr>
        <p:spPr>
          <a:xfrm>
            <a:off x="4859561" y="2817269"/>
            <a:ext cx="571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D9E6044-83AF-4A06-AEE3-D440C1AE385B}"/>
              </a:ext>
            </a:extLst>
          </p:cNvPr>
          <p:cNvCxnSpPr>
            <a:cxnSpLocks/>
          </p:cNvCxnSpPr>
          <p:nvPr/>
        </p:nvCxnSpPr>
        <p:spPr>
          <a:xfrm>
            <a:off x="6512149" y="2817269"/>
            <a:ext cx="571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33ED79A-044F-4DFD-899C-9398BD756E52}"/>
              </a:ext>
            </a:extLst>
          </p:cNvPr>
          <p:cNvSpPr/>
          <p:nvPr/>
        </p:nvSpPr>
        <p:spPr>
          <a:xfrm>
            <a:off x="5936196" y="205429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DFF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BB66A6BB-8430-450B-949D-30A97369B01B}"/>
              </a:ext>
            </a:extLst>
          </p:cNvPr>
          <p:cNvSpPr/>
          <p:nvPr/>
        </p:nvSpPr>
        <p:spPr>
          <a:xfrm rot="13320000">
            <a:off x="5832705" y="271196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C1F2B9E-AD2B-41D7-AB0D-8379525522B9}"/>
              </a:ext>
            </a:extLst>
          </p:cNvPr>
          <p:cNvCxnSpPr>
            <a:cxnSpLocks/>
            <a:stCxn id="6" idx="5"/>
          </p:cNvCxnSpPr>
          <p:nvPr/>
        </p:nvCxnSpPr>
        <p:spPr>
          <a:xfrm flipH="1">
            <a:off x="5783502" y="2825226"/>
            <a:ext cx="152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1B946AB-2980-4146-B63F-0876E0EF444C}"/>
              </a:ext>
            </a:extLst>
          </p:cNvPr>
          <p:cNvCxnSpPr>
            <a:cxnSpLocks/>
          </p:cNvCxnSpPr>
          <p:nvPr/>
        </p:nvCxnSpPr>
        <p:spPr>
          <a:xfrm>
            <a:off x="5681956" y="2298700"/>
            <a:ext cx="25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1342AB1-3B78-4D4D-8305-4B626B7BE508}"/>
              </a:ext>
            </a:extLst>
          </p:cNvPr>
          <p:cNvCxnSpPr>
            <a:cxnSpLocks/>
          </p:cNvCxnSpPr>
          <p:nvPr/>
        </p:nvCxnSpPr>
        <p:spPr>
          <a:xfrm>
            <a:off x="6512149" y="2298700"/>
            <a:ext cx="25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78C88DE4-A60F-45CA-B9D1-1F53F7504EED}"/>
              </a:ext>
            </a:extLst>
          </p:cNvPr>
          <p:cNvSpPr/>
          <p:nvPr/>
        </p:nvSpPr>
        <p:spPr>
          <a:xfrm>
            <a:off x="6512149" y="2770548"/>
            <a:ext cx="101546" cy="9344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5B3924-B468-43A3-A8F5-B08458EB2FE6}"/>
              </a:ext>
            </a:extLst>
          </p:cNvPr>
          <p:cNvSpPr txBox="1"/>
          <p:nvPr/>
        </p:nvSpPr>
        <p:spPr>
          <a:xfrm>
            <a:off x="4840013" y="101452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LSB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B5768F4-2202-4080-A5FC-49A893C6CCF2}"/>
              </a:ext>
            </a:extLst>
          </p:cNvPr>
          <p:cNvCxnSpPr>
            <a:cxnSpLocks/>
          </p:cNvCxnSpPr>
          <p:nvPr/>
        </p:nvCxnSpPr>
        <p:spPr>
          <a:xfrm flipV="1">
            <a:off x="5681956" y="1681183"/>
            <a:ext cx="0" cy="61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455D283-3AD2-4A63-99A3-A48DF8A0F1B1}"/>
              </a:ext>
            </a:extLst>
          </p:cNvPr>
          <p:cNvCxnSpPr>
            <a:cxnSpLocks/>
          </p:cNvCxnSpPr>
          <p:nvPr/>
        </p:nvCxnSpPr>
        <p:spPr>
          <a:xfrm>
            <a:off x="5681956" y="1681183"/>
            <a:ext cx="1401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5FA3F98-8AA4-4FB2-8F2B-075438479C55}"/>
              </a:ext>
            </a:extLst>
          </p:cNvPr>
          <p:cNvCxnSpPr>
            <a:cxnSpLocks/>
          </p:cNvCxnSpPr>
          <p:nvPr/>
        </p:nvCxnSpPr>
        <p:spPr>
          <a:xfrm>
            <a:off x="7083425" y="1681183"/>
            <a:ext cx="0" cy="1136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37A9CDA-7803-4533-927F-0018D6F7EE59}"/>
              </a:ext>
            </a:extLst>
          </p:cNvPr>
          <p:cNvCxnSpPr>
            <a:cxnSpLocks/>
          </p:cNvCxnSpPr>
          <p:nvPr/>
        </p:nvCxnSpPr>
        <p:spPr>
          <a:xfrm flipH="1" flipV="1">
            <a:off x="6766388" y="1410538"/>
            <a:ext cx="1" cy="888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6348F2E-D714-494F-AF15-D347F249A339}"/>
              </a:ext>
            </a:extLst>
          </p:cNvPr>
          <p:cNvSpPr/>
          <p:nvPr/>
        </p:nvSpPr>
        <p:spPr>
          <a:xfrm>
            <a:off x="4276642" y="205429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DFF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直角三角形 29">
            <a:extLst>
              <a:ext uri="{FF2B5EF4-FFF2-40B4-BE49-F238E27FC236}">
                <a16:creationId xmlns:a16="http://schemas.microsoft.com/office/drawing/2014/main" id="{671B67D6-87E4-42D4-BDC8-415013735BEF}"/>
              </a:ext>
            </a:extLst>
          </p:cNvPr>
          <p:cNvSpPr/>
          <p:nvPr/>
        </p:nvSpPr>
        <p:spPr>
          <a:xfrm rot="13320000">
            <a:off x="4173151" y="271196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B423850F-8ADD-4E62-97B8-CDD4BDB9F05D}"/>
              </a:ext>
            </a:extLst>
          </p:cNvPr>
          <p:cNvSpPr/>
          <p:nvPr/>
        </p:nvSpPr>
        <p:spPr>
          <a:xfrm>
            <a:off x="4852595" y="2770548"/>
            <a:ext cx="101546" cy="9344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F6D3672-F3C0-4525-8B45-9F5E63961823}"/>
              </a:ext>
            </a:extLst>
          </p:cNvPr>
          <p:cNvCxnSpPr>
            <a:cxnSpLocks/>
          </p:cNvCxnSpPr>
          <p:nvPr/>
        </p:nvCxnSpPr>
        <p:spPr>
          <a:xfrm>
            <a:off x="4029368" y="2298700"/>
            <a:ext cx="25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29A48A3-08CB-4873-A7D5-46AAB5884F91}"/>
              </a:ext>
            </a:extLst>
          </p:cNvPr>
          <p:cNvCxnSpPr>
            <a:cxnSpLocks/>
          </p:cNvCxnSpPr>
          <p:nvPr/>
        </p:nvCxnSpPr>
        <p:spPr>
          <a:xfrm flipV="1">
            <a:off x="4029368" y="1681183"/>
            <a:ext cx="0" cy="61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891DB8E-EDC6-495C-B8E1-EE22EEB46505}"/>
              </a:ext>
            </a:extLst>
          </p:cNvPr>
          <p:cNvCxnSpPr>
            <a:cxnSpLocks/>
          </p:cNvCxnSpPr>
          <p:nvPr/>
        </p:nvCxnSpPr>
        <p:spPr>
          <a:xfrm>
            <a:off x="4029368" y="1681183"/>
            <a:ext cx="1401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11DA53E-6D76-48C2-9F1A-701D7B15FD56}"/>
              </a:ext>
            </a:extLst>
          </p:cNvPr>
          <p:cNvCxnSpPr>
            <a:cxnSpLocks/>
          </p:cNvCxnSpPr>
          <p:nvPr/>
        </p:nvCxnSpPr>
        <p:spPr>
          <a:xfrm>
            <a:off x="5430837" y="1681183"/>
            <a:ext cx="0" cy="1136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885AE5B-36FC-4BD8-B21E-32A0F0963742}"/>
              </a:ext>
            </a:extLst>
          </p:cNvPr>
          <p:cNvCxnSpPr>
            <a:cxnSpLocks/>
          </p:cNvCxnSpPr>
          <p:nvPr/>
        </p:nvCxnSpPr>
        <p:spPr>
          <a:xfrm>
            <a:off x="4855238" y="2298700"/>
            <a:ext cx="25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2501603-5A3E-4392-93C2-565C4686B495}"/>
              </a:ext>
            </a:extLst>
          </p:cNvPr>
          <p:cNvCxnSpPr>
            <a:cxnSpLocks/>
          </p:cNvCxnSpPr>
          <p:nvPr/>
        </p:nvCxnSpPr>
        <p:spPr>
          <a:xfrm flipH="1" flipV="1">
            <a:off x="5109478" y="1410538"/>
            <a:ext cx="4322" cy="113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F0BBE94-EBBB-4386-81F2-18A020E8B5DA}"/>
              </a:ext>
            </a:extLst>
          </p:cNvPr>
          <p:cNvCxnSpPr>
            <a:cxnSpLocks/>
          </p:cNvCxnSpPr>
          <p:nvPr/>
        </p:nvCxnSpPr>
        <p:spPr>
          <a:xfrm flipV="1">
            <a:off x="5783502" y="2543109"/>
            <a:ext cx="0" cy="28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360CE71-9BD9-4337-AB6B-FFD895EE71CF}"/>
              </a:ext>
            </a:extLst>
          </p:cNvPr>
          <p:cNvCxnSpPr>
            <a:cxnSpLocks/>
          </p:cNvCxnSpPr>
          <p:nvPr/>
        </p:nvCxnSpPr>
        <p:spPr>
          <a:xfrm>
            <a:off x="5113800" y="2543108"/>
            <a:ext cx="669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FDE64087-D495-4A8C-8EA4-754325CFC2A6}"/>
              </a:ext>
            </a:extLst>
          </p:cNvPr>
          <p:cNvSpPr/>
          <p:nvPr/>
        </p:nvSpPr>
        <p:spPr>
          <a:xfrm flipV="1">
            <a:off x="5086619" y="22758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80ABF3-1A0A-4747-8F9D-8F7B9AA9A966}"/>
              </a:ext>
            </a:extLst>
          </p:cNvPr>
          <p:cNvCxnSpPr>
            <a:cxnSpLocks/>
            <a:endCxn id="30" idx="5"/>
          </p:cNvCxnSpPr>
          <p:nvPr/>
        </p:nvCxnSpPr>
        <p:spPr>
          <a:xfrm>
            <a:off x="3771283" y="2825226"/>
            <a:ext cx="505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085945C-3A0B-4B04-AAF8-A6181623E5FA}"/>
              </a:ext>
            </a:extLst>
          </p:cNvPr>
          <p:cNvSpPr txBox="1"/>
          <p:nvPr/>
        </p:nvSpPr>
        <p:spPr>
          <a:xfrm>
            <a:off x="3248213" y="264056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CF14AD2-4179-458C-8758-F284872F0D45}"/>
              </a:ext>
            </a:extLst>
          </p:cNvPr>
          <p:cNvSpPr txBox="1"/>
          <p:nvPr/>
        </p:nvSpPr>
        <p:spPr>
          <a:xfrm>
            <a:off x="6417098" y="101452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MSB</a:t>
            </a:r>
            <a:endParaRPr lang="zh-CN" altLang="en-US" dirty="0"/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6649AC7E-FB17-4174-ACD3-D82E78E305E7}"/>
              </a:ext>
            </a:extLst>
          </p:cNvPr>
          <p:cNvCxnSpPr>
            <a:cxnSpLocks/>
          </p:cNvCxnSpPr>
          <p:nvPr/>
        </p:nvCxnSpPr>
        <p:spPr>
          <a:xfrm>
            <a:off x="3340100" y="3651250"/>
            <a:ext cx="943508" cy="3180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A8F8D283-BBDC-4DE9-B167-5ED40F5F1E45}"/>
              </a:ext>
            </a:extLst>
          </p:cNvPr>
          <p:cNvCxnSpPr>
            <a:cxnSpLocks/>
          </p:cNvCxnSpPr>
          <p:nvPr/>
        </p:nvCxnSpPr>
        <p:spPr>
          <a:xfrm>
            <a:off x="4283608" y="3644691"/>
            <a:ext cx="943508" cy="3180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352E0C9-0C6A-4A24-8E2B-6A7FF7D9D66A}"/>
              </a:ext>
            </a:extLst>
          </p:cNvPr>
          <p:cNvCxnSpPr>
            <a:cxnSpLocks/>
          </p:cNvCxnSpPr>
          <p:nvPr/>
        </p:nvCxnSpPr>
        <p:spPr>
          <a:xfrm>
            <a:off x="5227116" y="3651250"/>
            <a:ext cx="943508" cy="3180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4FA9EFCE-1579-431E-BE93-8532F3D87CAF}"/>
              </a:ext>
            </a:extLst>
          </p:cNvPr>
          <p:cNvCxnSpPr>
            <a:cxnSpLocks/>
          </p:cNvCxnSpPr>
          <p:nvPr/>
        </p:nvCxnSpPr>
        <p:spPr>
          <a:xfrm>
            <a:off x="6167515" y="3645521"/>
            <a:ext cx="943508" cy="3180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A2AE8B8A-845C-42E8-8A1F-B73653A0361F}"/>
              </a:ext>
            </a:extLst>
          </p:cNvPr>
          <p:cNvCxnSpPr>
            <a:cxnSpLocks/>
          </p:cNvCxnSpPr>
          <p:nvPr/>
        </p:nvCxnSpPr>
        <p:spPr>
          <a:xfrm>
            <a:off x="7107914" y="3644691"/>
            <a:ext cx="943508" cy="3180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444F7AD4-D193-48C3-935B-6F1D58EC8562}"/>
              </a:ext>
            </a:extLst>
          </p:cNvPr>
          <p:cNvCxnSpPr>
            <a:cxnSpLocks/>
          </p:cNvCxnSpPr>
          <p:nvPr/>
        </p:nvCxnSpPr>
        <p:spPr>
          <a:xfrm>
            <a:off x="8048313" y="3644691"/>
            <a:ext cx="943508" cy="3180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6516952-8E1E-4155-9953-87DDE5EB798B}"/>
              </a:ext>
            </a:extLst>
          </p:cNvPr>
          <p:cNvCxnSpPr>
            <a:cxnSpLocks/>
          </p:cNvCxnSpPr>
          <p:nvPr/>
        </p:nvCxnSpPr>
        <p:spPr>
          <a:xfrm>
            <a:off x="5227116" y="4172000"/>
            <a:ext cx="0" cy="32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9006AE74-8A51-498C-8B48-784345DB9A11}"/>
              </a:ext>
            </a:extLst>
          </p:cNvPr>
          <p:cNvCxnSpPr>
            <a:cxnSpLocks/>
          </p:cNvCxnSpPr>
          <p:nvPr/>
        </p:nvCxnSpPr>
        <p:spPr>
          <a:xfrm>
            <a:off x="5227116" y="3651250"/>
            <a:ext cx="0" cy="31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1749DF4-708A-4620-B3FE-B89874B8E1A4}"/>
              </a:ext>
            </a:extLst>
          </p:cNvPr>
          <p:cNvCxnSpPr>
            <a:cxnSpLocks/>
          </p:cNvCxnSpPr>
          <p:nvPr/>
        </p:nvCxnSpPr>
        <p:spPr>
          <a:xfrm>
            <a:off x="6167515" y="3647970"/>
            <a:ext cx="0" cy="32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0A97F163-5006-41FD-988A-CDA49FA181BE}"/>
              </a:ext>
            </a:extLst>
          </p:cNvPr>
          <p:cNvCxnSpPr>
            <a:cxnSpLocks/>
          </p:cNvCxnSpPr>
          <p:nvPr/>
        </p:nvCxnSpPr>
        <p:spPr>
          <a:xfrm>
            <a:off x="7110034" y="3641411"/>
            <a:ext cx="0" cy="32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E643788-36D7-41E8-AE45-750C4315DD09}"/>
              </a:ext>
            </a:extLst>
          </p:cNvPr>
          <p:cNvCxnSpPr>
            <a:cxnSpLocks/>
          </p:cNvCxnSpPr>
          <p:nvPr/>
        </p:nvCxnSpPr>
        <p:spPr>
          <a:xfrm>
            <a:off x="8045671" y="3641411"/>
            <a:ext cx="0" cy="32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CECC318-F7E1-41A5-9C3D-353486E04E11}"/>
              </a:ext>
            </a:extLst>
          </p:cNvPr>
          <p:cNvCxnSpPr>
            <a:cxnSpLocks/>
          </p:cNvCxnSpPr>
          <p:nvPr/>
        </p:nvCxnSpPr>
        <p:spPr>
          <a:xfrm>
            <a:off x="3340100" y="3647970"/>
            <a:ext cx="0" cy="32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359D2DF-17B5-4364-B442-5EC63A902DB0}"/>
              </a:ext>
            </a:extLst>
          </p:cNvPr>
          <p:cNvCxnSpPr>
            <a:cxnSpLocks/>
          </p:cNvCxnSpPr>
          <p:nvPr/>
        </p:nvCxnSpPr>
        <p:spPr>
          <a:xfrm flipH="1">
            <a:off x="2969419" y="3969269"/>
            <a:ext cx="370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7832657-7F8D-4E4F-8B01-23F0D9AAD485}"/>
              </a:ext>
            </a:extLst>
          </p:cNvPr>
          <p:cNvCxnSpPr>
            <a:cxnSpLocks/>
          </p:cNvCxnSpPr>
          <p:nvPr/>
        </p:nvCxnSpPr>
        <p:spPr>
          <a:xfrm>
            <a:off x="3343275" y="4171845"/>
            <a:ext cx="0" cy="32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2A5F95D-C5DE-40ED-9F68-B4CCF6C34202}"/>
              </a:ext>
            </a:extLst>
          </p:cNvPr>
          <p:cNvCxnSpPr>
            <a:cxnSpLocks/>
          </p:cNvCxnSpPr>
          <p:nvPr/>
        </p:nvCxnSpPr>
        <p:spPr>
          <a:xfrm flipH="1">
            <a:off x="2972594" y="4493144"/>
            <a:ext cx="370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5A10E53E-932B-4DFF-8610-6417D7FF0B58}"/>
              </a:ext>
            </a:extLst>
          </p:cNvPr>
          <p:cNvCxnSpPr>
            <a:cxnSpLocks/>
          </p:cNvCxnSpPr>
          <p:nvPr/>
        </p:nvCxnSpPr>
        <p:spPr>
          <a:xfrm>
            <a:off x="3340100" y="4171845"/>
            <a:ext cx="1887015" cy="3212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678C6916-4E4F-4EFE-8DBC-8A04AA8DDE97}"/>
              </a:ext>
            </a:extLst>
          </p:cNvPr>
          <p:cNvCxnSpPr>
            <a:cxnSpLocks/>
          </p:cNvCxnSpPr>
          <p:nvPr/>
        </p:nvCxnSpPr>
        <p:spPr>
          <a:xfrm>
            <a:off x="4283524" y="3647970"/>
            <a:ext cx="0" cy="32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F6D80C2B-2AD5-4150-B5A1-F3CF33AF849F}"/>
              </a:ext>
            </a:extLst>
          </p:cNvPr>
          <p:cNvCxnSpPr>
            <a:cxnSpLocks/>
          </p:cNvCxnSpPr>
          <p:nvPr/>
        </p:nvCxnSpPr>
        <p:spPr>
          <a:xfrm>
            <a:off x="5225527" y="4168411"/>
            <a:ext cx="1887015" cy="3212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DD69DCB4-B56C-44EF-AA06-84B6F8DF77E9}"/>
              </a:ext>
            </a:extLst>
          </p:cNvPr>
          <p:cNvCxnSpPr>
            <a:cxnSpLocks/>
          </p:cNvCxnSpPr>
          <p:nvPr/>
        </p:nvCxnSpPr>
        <p:spPr>
          <a:xfrm>
            <a:off x="7107914" y="4168045"/>
            <a:ext cx="1887015" cy="3212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F1AD997C-7260-4F85-A22C-DD30658E8053}"/>
              </a:ext>
            </a:extLst>
          </p:cNvPr>
          <p:cNvCxnSpPr>
            <a:cxnSpLocks/>
          </p:cNvCxnSpPr>
          <p:nvPr/>
        </p:nvCxnSpPr>
        <p:spPr>
          <a:xfrm>
            <a:off x="7107914" y="4164766"/>
            <a:ext cx="0" cy="32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9F05BD9-B8A3-45A8-B273-A9AE624436EB}"/>
              </a:ext>
            </a:extLst>
          </p:cNvPr>
          <p:cNvCxnSpPr>
            <a:cxnSpLocks/>
          </p:cNvCxnSpPr>
          <p:nvPr/>
        </p:nvCxnSpPr>
        <p:spPr>
          <a:xfrm>
            <a:off x="3340100" y="4671907"/>
            <a:ext cx="0" cy="32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6AFEE36-FD62-42EA-9146-38FF571F55F2}"/>
              </a:ext>
            </a:extLst>
          </p:cNvPr>
          <p:cNvCxnSpPr>
            <a:cxnSpLocks/>
          </p:cNvCxnSpPr>
          <p:nvPr/>
        </p:nvCxnSpPr>
        <p:spPr>
          <a:xfrm flipH="1">
            <a:off x="2969419" y="4993206"/>
            <a:ext cx="370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07AEDE2-34E2-41A2-A6E7-2A0E02937AA0}"/>
              </a:ext>
            </a:extLst>
          </p:cNvPr>
          <p:cNvCxnSpPr>
            <a:cxnSpLocks/>
          </p:cNvCxnSpPr>
          <p:nvPr/>
        </p:nvCxnSpPr>
        <p:spPr>
          <a:xfrm>
            <a:off x="7107914" y="4668628"/>
            <a:ext cx="0" cy="32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07984DE9-3182-4F9B-A5D0-9E9AA78564F9}"/>
              </a:ext>
            </a:extLst>
          </p:cNvPr>
          <p:cNvCxnSpPr>
            <a:cxnSpLocks/>
          </p:cNvCxnSpPr>
          <p:nvPr/>
        </p:nvCxnSpPr>
        <p:spPr>
          <a:xfrm>
            <a:off x="3340100" y="4668628"/>
            <a:ext cx="3767813" cy="3245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F0D14AF6-6E2B-495E-A04D-F0C43571F6AE}"/>
              </a:ext>
            </a:extLst>
          </p:cNvPr>
          <p:cNvCxnSpPr>
            <a:cxnSpLocks/>
          </p:cNvCxnSpPr>
          <p:nvPr/>
        </p:nvCxnSpPr>
        <p:spPr>
          <a:xfrm>
            <a:off x="7107913" y="4668628"/>
            <a:ext cx="1883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A5BBB9DF-3315-451F-ABD2-5F1A47D7B310}"/>
              </a:ext>
            </a:extLst>
          </p:cNvPr>
          <p:cNvSpPr txBox="1"/>
          <p:nvPr/>
        </p:nvSpPr>
        <p:spPr>
          <a:xfrm>
            <a:off x="2328488" y="368744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A758303-3C13-4E50-9800-C79DEFAD8FE3}"/>
              </a:ext>
            </a:extLst>
          </p:cNvPr>
          <p:cNvSpPr txBox="1"/>
          <p:nvPr/>
        </p:nvSpPr>
        <p:spPr>
          <a:xfrm>
            <a:off x="2351929" y="420378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LSB</a:t>
            </a:r>
            <a:endParaRPr lang="zh-CN" altLang="en-US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1632D33-D2FD-4663-A74D-0777BE284F66}"/>
              </a:ext>
            </a:extLst>
          </p:cNvPr>
          <p:cNvSpPr txBox="1"/>
          <p:nvPr/>
        </p:nvSpPr>
        <p:spPr>
          <a:xfrm>
            <a:off x="2294023" y="468889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MSB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83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D4C5BF3-07EE-4DEB-B162-9430D64E52BA}"/>
              </a:ext>
            </a:extLst>
          </p:cNvPr>
          <p:cNvSpPr/>
          <p:nvPr/>
        </p:nvSpPr>
        <p:spPr>
          <a:xfrm>
            <a:off x="5444382" y="1562341"/>
            <a:ext cx="651618" cy="1211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2BA5864-4315-4CA4-BB64-E23BC4C4D5A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715389" y="1811861"/>
            <a:ext cx="1728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D23A887-095A-4690-AD12-C7B54249C402}"/>
              </a:ext>
            </a:extLst>
          </p:cNvPr>
          <p:cNvCxnSpPr>
            <a:cxnSpLocks/>
          </p:cNvCxnSpPr>
          <p:nvPr/>
        </p:nvCxnSpPr>
        <p:spPr>
          <a:xfrm>
            <a:off x="4849091" y="2528339"/>
            <a:ext cx="595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D3A6F05-1444-4969-87D6-B419211BECC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096000" y="2168052"/>
            <a:ext cx="771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A2FF3FC-18DA-4379-B490-2C2900D850DF}"/>
              </a:ext>
            </a:extLst>
          </p:cNvPr>
          <p:cNvSpPr/>
          <p:nvPr/>
        </p:nvSpPr>
        <p:spPr>
          <a:xfrm>
            <a:off x="4197473" y="2378839"/>
            <a:ext cx="651618" cy="2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延迟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E8CEBAE-0785-413A-A805-D71A873FEEC2}"/>
              </a:ext>
            </a:extLst>
          </p:cNvPr>
          <p:cNvSpPr/>
          <p:nvPr/>
        </p:nvSpPr>
        <p:spPr>
          <a:xfrm>
            <a:off x="3063771" y="1662361"/>
            <a:ext cx="651618" cy="2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1C9A9FBA-83A8-43D5-A9C1-CFD77FAC7638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3710812" y="2041678"/>
            <a:ext cx="716478" cy="2568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6D0F9C7-4151-4BD8-91AF-E6F8D2CC6C09}"/>
              </a:ext>
            </a:extLst>
          </p:cNvPr>
          <p:cNvSpPr/>
          <p:nvPr/>
        </p:nvSpPr>
        <p:spPr>
          <a:xfrm>
            <a:off x="6867154" y="2018552"/>
            <a:ext cx="1027958" cy="2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CLKOUT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034B5B3-1A6F-4E98-B037-16228761D30E}"/>
              </a:ext>
            </a:extLst>
          </p:cNvPr>
          <p:cNvCxnSpPr>
            <a:cxnSpLocks/>
          </p:cNvCxnSpPr>
          <p:nvPr/>
        </p:nvCxnSpPr>
        <p:spPr>
          <a:xfrm>
            <a:off x="3343208" y="4692840"/>
            <a:ext cx="943508" cy="3180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E0B71900-D356-447B-A5FD-785E75ADB53E}"/>
              </a:ext>
            </a:extLst>
          </p:cNvPr>
          <p:cNvCxnSpPr>
            <a:cxnSpLocks/>
          </p:cNvCxnSpPr>
          <p:nvPr/>
        </p:nvCxnSpPr>
        <p:spPr>
          <a:xfrm>
            <a:off x="4286716" y="4686281"/>
            <a:ext cx="943508" cy="3180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908CE952-9D2B-473F-94B5-BBBD6AAB2D5B}"/>
              </a:ext>
            </a:extLst>
          </p:cNvPr>
          <p:cNvCxnSpPr>
            <a:cxnSpLocks/>
          </p:cNvCxnSpPr>
          <p:nvPr/>
        </p:nvCxnSpPr>
        <p:spPr>
          <a:xfrm>
            <a:off x="5230224" y="4692840"/>
            <a:ext cx="943508" cy="3180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95FC1596-6867-4589-ACFA-CEF4A7512933}"/>
              </a:ext>
            </a:extLst>
          </p:cNvPr>
          <p:cNvCxnSpPr>
            <a:cxnSpLocks/>
          </p:cNvCxnSpPr>
          <p:nvPr/>
        </p:nvCxnSpPr>
        <p:spPr>
          <a:xfrm>
            <a:off x="6170623" y="4687111"/>
            <a:ext cx="943508" cy="3180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FC482C0-49D8-4EC6-A65F-71C048E9901E}"/>
              </a:ext>
            </a:extLst>
          </p:cNvPr>
          <p:cNvCxnSpPr>
            <a:cxnSpLocks/>
          </p:cNvCxnSpPr>
          <p:nvPr/>
        </p:nvCxnSpPr>
        <p:spPr>
          <a:xfrm>
            <a:off x="7111022" y="4686281"/>
            <a:ext cx="943508" cy="3180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D537F3DF-DDCD-4C35-81EC-39DF62FB81F4}"/>
              </a:ext>
            </a:extLst>
          </p:cNvPr>
          <p:cNvCxnSpPr>
            <a:cxnSpLocks/>
          </p:cNvCxnSpPr>
          <p:nvPr/>
        </p:nvCxnSpPr>
        <p:spPr>
          <a:xfrm>
            <a:off x="8051421" y="4686281"/>
            <a:ext cx="943508" cy="3180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7A7004B-D742-4180-82AA-DE81CABEA1D4}"/>
              </a:ext>
            </a:extLst>
          </p:cNvPr>
          <p:cNvCxnSpPr>
            <a:cxnSpLocks/>
          </p:cNvCxnSpPr>
          <p:nvPr/>
        </p:nvCxnSpPr>
        <p:spPr>
          <a:xfrm>
            <a:off x="5227116" y="3688472"/>
            <a:ext cx="0" cy="32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81E723C-9E1D-4097-93DE-7813942DC79A}"/>
              </a:ext>
            </a:extLst>
          </p:cNvPr>
          <p:cNvCxnSpPr>
            <a:cxnSpLocks/>
          </p:cNvCxnSpPr>
          <p:nvPr/>
        </p:nvCxnSpPr>
        <p:spPr>
          <a:xfrm>
            <a:off x="5230224" y="4692840"/>
            <a:ext cx="0" cy="31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363CCEC-3A1D-4F98-B8F7-C88204330D72}"/>
              </a:ext>
            </a:extLst>
          </p:cNvPr>
          <p:cNvCxnSpPr>
            <a:cxnSpLocks/>
          </p:cNvCxnSpPr>
          <p:nvPr/>
        </p:nvCxnSpPr>
        <p:spPr>
          <a:xfrm>
            <a:off x="6170623" y="4689560"/>
            <a:ext cx="0" cy="32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04B61A4-82C3-4904-88C3-D66678DDC770}"/>
              </a:ext>
            </a:extLst>
          </p:cNvPr>
          <p:cNvCxnSpPr>
            <a:cxnSpLocks/>
          </p:cNvCxnSpPr>
          <p:nvPr/>
        </p:nvCxnSpPr>
        <p:spPr>
          <a:xfrm>
            <a:off x="7113142" y="4683001"/>
            <a:ext cx="0" cy="32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E4AEF9D-7F98-48A9-8ED1-A3B6163B4693}"/>
              </a:ext>
            </a:extLst>
          </p:cNvPr>
          <p:cNvCxnSpPr>
            <a:cxnSpLocks/>
          </p:cNvCxnSpPr>
          <p:nvPr/>
        </p:nvCxnSpPr>
        <p:spPr>
          <a:xfrm>
            <a:off x="8048779" y="4683001"/>
            <a:ext cx="0" cy="32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1AD6770-079D-4759-BF04-61215099CB85}"/>
              </a:ext>
            </a:extLst>
          </p:cNvPr>
          <p:cNvCxnSpPr>
            <a:cxnSpLocks/>
          </p:cNvCxnSpPr>
          <p:nvPr/>
        </p:nvCxnSpPr>
        <p:spPr>
          <a:xfrm>
            <a:off x="3343208" y="4689560"/>
            <a:ext cx="0" cy="32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8562735-967C-4D2A-9CFB-A8C836A43844}"/>
              </a:ext>
            </a:extLst>
          </p:cNvPr>
          <p:cNvCxnSpPr>
            <a:cxnSpLocks/>
          </p:cNvCxnSpPr>
          <p:nvPr/>
        </p:nvCxnSpPr>
        <p:spPr>
          <a:xfrm flipH="1">
            <a:off x="2972527" y="5010859"/>
            <a:ext cx="370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32CDCB2-8B15-4DFB-BF23-941EFC2EC8B0}"/>
              </a:ext>
            </a:extLst>
          </p:cNvPr>
          <p:cNvCxnSpPr>
            <a:cxnSpLocks/>
          </p:cNvCxnSpPr>
          <p:nvPr/>
        </p:nvCxnSpPr>
        <p:spPr>
          <a:xfrm>
            <a:off x="3343275" y="3688317"/>
            <a:ext cx="0" cy="32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0FA6C6A-ACD4-45AF-B5AA-E079F5BF8309}"/>
              </a:ext>
            </a:extLst>
          </p:cNvPr>
          <p:cNvCxnSpPr>
            <a:cxnSpLocks/>
          </p:cNvCxnSpPr>
          <p:nvPr/>
        </p:nvCxnSpPr>
        <p:spPr>
          <a:xfrm flipH="1">
            <a:off x="2972594" y="4009616"/>
            <a:ext cx="370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915231AA-53DA-429B-B7D9-F46000264DF7}"/>
              </a:ext>
            </a:extLst>
          </p:cNvPr>
          <p:cNvCxnSpPr>
            <a:cxnSpLocks/>
          </p:cNvCxnSpPr>
          <p:nvPr/>
        </p:nvCxnSpPr>
        <p:spPr>
          <a:xfrm>
            <a:off x="3340100" y="3688317"/>
            <a:ext cx="1887015" cy="3212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5AC5A7B-F853-4B3C-A76F-9C4306A4E9A1}"/>
              </a:ext>
            </a:extLst>
          </p:cNvPr>
          <p:cNvCxnSpPr>
            <a:cxnSpLocks/>
          </p:cNvCxnSpPr>
          <p:nvPr/>
        </p:nvCxnSpPr>
        <p:spPr>
          <a:xfrm>
            <a:off x="4286632" y="4689560"/>
            <a:ext cx="0" cy="32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EFF45761-2DAD-49AF-A3EC-96956B44E8DF}"/>
              </a:ext>
            </a:extLst>
          </p:cNvPr>
          <p:cNvCxnSpPr>
            <a:cxnSpLocks/>
          </p:cNvCxnSpPr>
          <p:nvPr/>
        </p:nvCxnSpPr>
        <p:spPr>
          <a:xfrm>
            <a:off x="5225527" y="3684883"/>
            <a:ext cx="1887015" cy="3212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44014892-667F-4303-9128-36CAD8119A8F}"/>
              </a:ext>
            </a:extLst>
          </p:cNvPr>
          <p:cNvCxnSpPr>
            <a:cxnSpLocks/>
          </p:cNvCxnSpPr>
          <p:nvPr/>
        </p:nvCxnSpPr>
        <p:spPr>
          <a:xfrm>
            <a:off x="7107914" y="3684517"/>
            <a:ext cx="1887015" cy="3212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C524EDB-319F-44F3-A3B2-486E16A1AB28}"/>
              </a:ext>
            </a:extLst>
          </p:cNvPr>
          <p:cNvCxnSpPr>
            <a:cxnSpLocks/>
          </p:cNvCxnSpPr>
          <p:nvPr/>
        </p:nvCxnSpPr>
        <p:spPr>
          <a:xfrm>
            <a:off x="7107914" y="3681238"/>
            <a:ext cx="0" cy="32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B4D2DD6-ACDD-4B5D-87FA-256E4A0B71EB}"/>
              </a:ext>
            </a:extLst>
          </p:cNvPr>
          <p:cNvSpPr txBox="1"/>
          <p:nvPr/>
        </p:nvSpPr>
        <p:spPr>
          <a:xfrm>
            <a:off x="1728826" y="36872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73BA2B6-0555-44F6-AF15-BB73AD4ABF91}"/>
              </a:ext>
            </a:extLst>
          </p:cNvPr>
          <p:cNvSpPr txBox="1"/>
          <p:nvPr/>
        </p:nvSpPr>
        <p:spPr>
          <a:xfrm>
            <a:off x="1728826" y="419463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延迟的</a:t>
            </a:r>
            <a:r>
              <a:rPr lang="en-US" altLang="zh-CN" dirty="0"/>
              <a:t>CLK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9EA5BFC-B0B4-46A5-91A7-A897B58A5C5C}"/>
              </a:ext>
            </a:extLst>
          </p:cNvPr>
          <p:cNvSpPr txBox="1"/>
          <p:nvPr/>
        </p:nvSpPr>
        <p:spPr>
          <a:xfrm>
            <a:off x="1735139" y="468956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CLKOUT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15E9749-890C-4916-9CBA-7983256853DD}"/>
              </a:ext>
            </a:extLst>
          </p:cNvPr>
          <p:cNvCxnSpPr>
            <a:cxnSpLocks/>
          </p:cNvCxnSpPr>
          <p:nvPr/>
        </p:nvCxnSpPr>
        <p:spPr>
          <a:xfrm>
            <a:off x="5694213" y="4183764"/>
            <a:ext cx="0" cy="32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ED6C145-420A-49CE-982B-CA9E380E1355}"/>
              </a:ext>
            </a:extLst>
          </p:cNvPr>
          <p:cNvCxnSpPr>
            <a:cxnSpLocks/>
          </p:cNvCxnSpPr>
          <p:nvPr/>
        </p:nvCxnSpPr>
        <p:spPr>
          <a:xfrm>
            <a:off x="3810372" y="4183609"/>
            <a:ext cx="0" cy="32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451A451C-512E-4BD8-B069-224DA348C6E0}"/>
              </a:ext>
            </a:extLst>
          </p:cNvPr>
          <p:cNvCxnSpPr>
            <a:cxnSpLocks/>
          </p:cNvCxnSpPr>
          <p:nvPr/>
        </p:nvCxnSpPr>
        <p:spPr>
          <a:xfrm>
            <a:off x="3807197" y="4183609"/>
            <a:ext cx="1887015" cy="3212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4858CD47-52DF-4066-A6C4-8F4F2F64DF4B}"/>
              </a:ext>
            </a:extLst>
          </p:cNvPr>
          <p:cNvCxnSpPr>
            <a:cxnSpLocks/>
          </p:cNvCxnSpPr>
          <p:nvPr/>
        </p:nvCxnSpPr>
        <p:spPr>
          <a:xfrm>
            <a:off x="5692624" y="4180175"/>
            <a:ext cx="1887015" cy="3212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C73A07F-F753-433F-BFE9-2C21EA10BC2D}"/>
              </a:ext>
            </a:extLst>
          </p:cNvPr>
          <p:cNvCxnSpPr>
            <a:cxnSpLocks/>
          </p:cNvCxnSpPr>
          <p:nvPr/>
        </p:nvCxnSpPr>
        <p:spPr>
          <a:xfrm>
            <a:off x="7575011" y="4176530"/>
            <a:ext cx="0" cy="32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D2063D1-DE43-4106-8C78-7D12FB293026}"/>
              </a:ext>
            </a:extLst>
          </p:cNvPr>
          <p:cNvCxnSpPr>
            <a:cxnSpLocks/>
          </p:cNvCxnSpPr>
          <p:nvPr/>
        </p:nvCxnSpPr>
        <p:spPr>
          <a:xfrm flipH="1">
            <a:off x="2972527" y="4507049"/>
            <a:ext cx="834671" cy="1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130A8EDD-E5BC-49DF-847C-AF750E44CD1A}"/>
              </a:ext>
            </a:extLst>
          </p:cNvPr>
          <p:cNvCxnSpPr>
            <a:cxnSpLocks/>
          </p:cNvCxnSpPr>
          <p:nvPr/>
        </p:nvCxnSpPr>
        <p:spPr>
          <a:xfrm>
            <a:off x="7570384" y="4169662"/>
            <a:ext cx="1887015" cy="3212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034F8085-7D41-4EB9-9557-750C958D46E9}"/>
              </a:ext>
            </a:extLst>
          </p:cNvPr>
          <p:cNvCxnSpPr>
            <a:cxnSpLocks/>
          </p:cNvCxnSpPr>
          <p:nvPr/>
        </p:nvCxnSpPr>
        <p:spPr>
          <a:xfrm>
            <a:off x="3342608" y="3429000"/>
            <a:ext cx="4614" cy="176663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C8DB30F-940C-43B6-8CCF-EDB601EC1BF6}"/>
              </a:ext>
            </a:extLst>
          </p:cNvPr>
          <p:cNvCxnSpPr>
            <a:cxnSpLocks/>
          </p:cNvCxnSpPr>
          <p:nvPr/>
        </p:nvCxnSpPr>
        <p:spPr>
          <a:xfrm>
            <a:off x="3809248" y="3428999"/>
            <a:ext cx="4614" cy="176663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54C4E56B-2C31-43BF-998A-439E71D26AF8}"/>
              </a:ext>
            </a:extLst>
          </p:cNvPr>
          <p:cNvCxnSpPr>
            <a:cxnSpLocks/>
          </p:cNvCxnSpPr>
          <p:nvPr/>
        </p:nvCxnSpPr>
        <p:spPr>
          <a:xfrm>
            <a:off x="4284222" y="3428999"/>
            <a:ext cx="4614" cy="176663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81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157E1A9-5790-488D-9F5E-7841795E20B3}"/>
              </a:ext>
            </a:extLst>
          </p:cNvPr>
          <p:cNvCxnSpPr>
            <a:cxnSpLocks/>
          </p:cNvCxnSpPr>
          <p:nvPr/>
        </p:nvCxnSpPr>
        <p:spPr>
          <a:xfrm>
            <a:off x="4267200" y="2367010"/>
            <a:ext cx="776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825E01B-E8B4-416B-B489-A185D28C3AB8}"/>
              </a:ext>
            </a:extLst>
          </p:cNvPr>
          <p:cNvSpPr/>
          <p:nvPr/>
        </p:nvSpPr>
        <p:spPr>
          <a:xfrm>
            <a:off x="5809196" y="174949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D8A781C-CA4A-435B-97E6-1F90C5651BE7}"/>
              </a:ext>
            </a:extLst>
          </p:cNvPr>
          <p:cNvSpPr/>
          <p:nvPr/>
        </p:nvSpPr>
        <p:spPr>
          <a:xfrm rot="13320000">
            <a:off x="5705705" y="240716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009EC51-006D-493A-B75C-AE53432918B9}"/>
              </a:ext>
            </a:extLst>
          </p:cNvPr>
          <p:cNvCxnSpPr>
            <a:cxnSpLocks/>
            <a:stCxn id="6" idx="5"/>
            <a:endCxn id="16" idx="3"/>
          </p:cNvCxnSpPr>
          <p:nvPr/>
        </p:nvCxnSpPr>
        <p:spPr>
          <a:xfrm flipH="1" flipV="1">
            <a:off x="5492496" y="2519490"/>
            <a:ext cx="316700" cy="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1073A06-E562-4C2F-9279-DBBD924B2C2B}"/>
              </a:ext>
            </a:extLst>
          </p:cNvPr>
          <p:cNvCxnSpPr>
            <a:cxnSpLocks/>
          </p:cNvCxnSpPr>
          <p:nvPr/>
        </p:nvCxnSpPr>
        <p:spPr>
          <a:xfrm>
            <a:off x="5554956" y="1993900"/>
            <a:ext cx="25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0C25FD2-8557-4388-882B-EBEAACFA4E78}"/>
              </a:ext>
            </a:extLst>
          </p:cNvPr>
          <p:cNvCxnSpPr>
            <a:cxnSpLocks/>
          </p:cNvCxnSpPr>
          <p:nvPr/>
        </p:nvCxnSpPr>
        <p:spPr>
          <a:xfrm>
            <a:off x="6385149" y="1993900"/>
            <a:ext cx="25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9017947-D6FC-4664-8F5F-2CAA1AC40BFD}"/>
              </a:ext>
            </a:extLst>
          </p:cNvPr>
          <p:cNvCxnSpPr>
            <a:cxnSpLocks/>
          </p:cNvCxnSpPr>
          <p:nvPr/>
        </p:nvCxnSpPr>
        <p:spPr>
          <a:xfrm>
            <a:off x="4267200" y="2673843"/>
            <a:ext cx="776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985FEDB-0C96-4E94-A52F-A6067218900E}"/>
              </a:ext>
            </a:extLst>
          </p:cNvPr>
          <p:cNvSpPr txBox="1"/>
          <p:nvPr/>
        </p:nvSpPr>
        <p:spPr>
          <a:xfrm>
            <a:off x="3422097" y="214865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F0D6D29-3321-4CE9-84C8-F29B785F5AF9}"/>
              </a:ext>
            </a:extLst>
          </p:cNvPr>
          <p:cNvSpPr txBox="1"/>
          <p:nvPr/>
        </p:nvSpPr>
        <p:spPr>
          <a:xfrm>
            <a:off x="3422097" y="250682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16" name="流程图: 延期 15">
            <a:extLst>
              <a:ext uri="{FF2B5EF4-FFF2-40B4-BE49-F238E27FC236}">
                <a16:creationId xmlns:a16="http://schemas.microsoft.com/office/drawing/2014/main" id="{F0AA97AD-CE90-4253-BB64-B118F8D0CD54}"/>
              </a:ext>
            </a:extLst>
          </p:cNvPr>
          <p:cNvSpPr/>
          <p:nvPr/>
        </p:nvSpPr>
        <p:spPr>
          <a:xfrm>
            <a:off x="4879848" y="2267567"/>
            <a:ext cx="612648" cy="503846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AAB7672-845A-4110-AAF9-997F6C51194A}"/>
              </a:ext>
            </a:extLst>
          </p:cNvPr>
          <p:cNvSpPr txBox="1"/>
          <p:nvPr/>
        </p:nvSpPr>
        <p:spPr>
          <a:xfrm>
            <a:off x="3422097" y="29068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门控时钟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B0DEC3BF-1458-43F2-A6A7-28A5E0E6FDF8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530093" y="2517991"/>
            <a:ext cx="1120753" cy="573548"/>
          </a:xfrm>
          <a:prstGeom prst="bentConnector3">
            <a:avLst>
              <a:gd name="adj1" fmla="val 997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0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0E8643A-D694-442B-9420-C80646CA613A}"/>
              </a:ext>
            </a:extLst>
          </p:cNvPr>
          <p:cNvSpPr/>
          <p:nvPr/>
        </p:nvSpPr>
        <p:spPr>
          <a:xfrm>
            <a:off x="6135813" y="1537715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DFF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629B73EA-C0E8-4524-9317-CEFF9CC64F32}"/>
              </a:ext>
            </a:extLst>
          </p:cNvPr>
          <p:cNvSpPr/>
          <p:nvPr/>
        </p:nvSpPr>
        <p:spPr>
          <a:xfrm rot="13320000">
            <a:off x="6032322" y="2195391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7706B69-38E3-4332-BF7D-8E724EA074FB}"/>
              </a:ext>
            </a:extLst>
          </p:cNvPr>
          <p:cNvCxnSpPr>
            <a:cxnSpLocks/>
            <a:stCxn id="7" idx="5"/>
          </p:cNvCxnSpPr>
          <p:nvPr/>
        </p:nvCxnSpPr>
        <p:spPr>
          <a:xfrm flipH="1">
            <a:off x="4852595" y="2308649"/>
            <a:ext cx="1283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9394C36-8BB6-48EA-BD4A-EC67D9610FD7}"/>
              </a:ext>
            </a:extLst>
          </p:cNvPr>
          <p:cNvCxnSpPr>
            <a:cxnSpLocks/>
          </p:cNvCxnSpPr>
          <p:nvPr/>
        </p:nvCxnSpPr>
        <p:spPr>
          <a:xfrm>
            <a:off x="6711766" y="1782123"/>
            <a:ext cx="25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E67963A-552A-4BCA-8E7D-9B1198659D37}"/>
              </a:ext>
            </a:extLst>
          </p:cNvPr>
          <p:cNvSpPr/>
          <p:nvPr/>
        </p:nvSpPr>
        <p:spPr>
          <a:xfrm>
            <a:off x="4276642" y="205429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DFF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68DCDD87-F200-4F9B-AF1E-3D03BF6676A5}"/>
              </a:ext>
            </a:extLst>
          </p:cNvPr>
          <p:cNvSpPr/>
          <p:nvPr/>
        </p:nvSpPr>
        <p:spPr>
          <a:xfrm rot="13320000">
            <a:off x="4173151" y="271196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ADBD9CD-1F18-4DF5-9A5F-42662F2D9358}"/>
              </a:ext>
            </a:extLst>
          </p:cNvPr>
          <p:cNvCxnSpPr>
            <a:cxnSpLocks/>
            <a:endCxn id="18" idx="5"/>
          </p:cNvCxnSpPr>
          <p:nvPr/>
        </p:nvCxnSpPr>
        <p:spPr>
          <a:xfrm>
            <a:off x="3771283" y="2825226"/>
            <a:ext cx="505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F5F57174-F22F-4126-A591-A146915A82D8}"/>
              </a:ext>
            </a:extLst>
          </p:cNvPr>
          <p:cNvSpPr/>
          <p:nvPr/>
        </p:nvSpPr>
        <p:spPr>
          <a:xfrm rot="5400000">
            <a:off x="5964735" y="2919786"/>
            <a:ext cx="332042" cy="2952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9F4A8EE-AC4E-446B-BF91-319A5F6BBB30}"/>
              </a:ext>
            </a:extLst>
          </p:cNvPr>
          <p:cNvCxnSpPr>
            <a:cxnSpLocks/>
            <a:stCxn id="37" idx="3"/>
          </p:cNvCxnSpPr>
          <p:nvPr/>
        </p:nvCxnSpPr>
        <p:spPr>
          <a:xfrm rot="10800000">
            <a:off x="5568951" y="2308650"/>
            <a:ext cx="414169" cy="7587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19A8FA2-AD9F-4E72-8887-07D930E8B2F4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771122" y="2308649"/>
            <a:ext cx="505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id="{2858AAAB-753E-4451-93C0-D91DEFB7FB4D}"/>
              </a:ext>
            </a:extLst>
          </p:cNvPr>
          <p:cNvSpPr/>
          <p:nvPr/>
        </p:nvSpPr>
        <p:spPr>
          <a:xfrm>
            <a:off x="2324100" y="2198566"/>
            <a:ext cx="1447022" cy="220165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0D545ECA-0D3F-4814-B363-35A2513B85D4}"/>
              </a:ext>
            </a:extLst>
          </p:cNvPr>
          <p:cNvSpPr/>
          <p:nvPr/>
        </p:nvSpPr>
        <p:spPr>
          <a:xfrm>
            <a:off x="2318749" y="2715143"/>
            <a:ext cx="1447022" cy="220165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D4F58C5-044C-44B4-9D2C-867A27FC01C1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6278394" y="3067423"/>
            <a:ext cx="6876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箭头: 五边形 54">
            <a:extLst>
              <a:ext uri="{FF2B5EF4-FFF2-40B4-BE49-F238E27FC236}">
                <a16:creationId xmlns:a16="http://schemas.microsoft.com/office/drawing/2014/main" id="{4F2461E5-6EC1-41DB-B8D4-4C9EB0D3E8E1}"/>
              </a:ext>
            </a:extLst>
          </p:cNvPr>
          <p:cNvSpPr/>
          <p:nvPr/>
        </p:nvSpPr>
        <p:spPr>
          <a:xfrm>
            <a:off x="6966006" y="1672040"/>
            <a:ext cx="1447022" cy="220165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DATAOUT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箭头: 五边形 55">
            <a:extLst>
              <a:ext uri="{FF2B5EF4-FFF2-40B4-BE49-F238E27FC236}">
                <a16:creationId xmlns:a16="http://schemas.microsoft.com/office/drawing/2014/main" id="{67D1CD1C-CD57-491D-8503-8352DE3AA40C}"/>
              </a:ext>
            </a:extLst>
          </p:cNvPr>
          <p:cNvSpPr/>
          <p:nvPr/>
        </p:nvSpPr>
        <p:spPr>
          <a:xfrm>
            <a:off x="6966006" y="2957340"/>
            <a:ext cx="1447022" cy="220165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CLKOUT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58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金崟 闫</dc:creator>
  <cp:lastModifiedBy>金崟 闫</cp:lastModifiedBy>
  <cp:revision>5</cp:revision>
  <dcterms:created xsi:type="dcterms:W3CDTF">2019-09-23T07:20:30Z</dcterms:created>
  <dcterms:modified xsi:type="dcterms:W3CDTF">2019-09-23T08:58:31Z</dcterms:modified>
</cp:coreProperties>
</file>