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1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054E8-EAF5-4710-B832-6F781EBFC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483FBC-03C0-494F-882C-7D6886EDB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15AA0-4888-4333-ACF0-CEA0FB39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D134-CDA7-4940-B37F-1F988E664A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5DFD9-751A-4D68-9155-0AEFC381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91599-1AB8-4B1A-B4AC-F27088C9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48A-FCF1-4F1E-AB33-ADC2F664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3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92B15-E21B-4311-943E-41F13B24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7F163C-38B2-40B0-9983-698CA4B6E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9A2E3-38E0-45F1-8D2F-AB168215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D134-CDA7-4940-B37F-1F988E664A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F374F-D5A6-4B64-83FB-7B0B7F8F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FB954-8AD4-4007-8985-1D13F583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48A-FCF1-4F1E-AB33-ADC2F664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2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F3A6AB-2E59-4FC5-B91E-46115B32A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6395B-5F94-45B9-87FB-D8A94FF3A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D03B0-6C4B-4D56-B377-6A228B84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D134-CDA7-4940-B37F-1F988E664A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1F85E-8D8E-4014-A566-D10F646F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81AFD-25D8-44A3-BF95-8C7F0FD7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48A-FCF1-4F1E-AB33-ADC2F664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8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2340C-54EB-44CE-B1C8-AB155922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55815-2846-4FCA-B7ED-2E121AC5B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12C8A-33DA-47CD-B55E-C4000436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D134-CDA7-4940-B37F-1F988E664A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0DA12-773B-4BCC-95A9-949B5BC7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24A4D-8759-41B4-B1DF-4491743F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48A-FCF1-4F1E-AB33-ADC2F664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3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B3C74-3BD3-4851-B191-733F91FC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E2805-6D60-42E9-9041-E92C0D4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BC52E-0AF9-4B29-ABA5-861B54C7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D134-CDA7-4940-B37F-1F988E664A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C877B-9A2F-4706-B3E8-037E3F43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26F8B-7A67-4CED-AC7D-E20BBB58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48A-FCF1-4F1E-AB33-ADC2F664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D9CD9-6D32-4A0B-BEE0-14FCFAE5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D9BE3-FF5F-438D-889E-455EBADAA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2554FC-7818-40C7-BD40-5FD32858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59E9BD-C3A6-4457-8D8E-3FEB238C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D134-CDA7-4940-B37F-1F988E664A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DAE28D-56B9-41A6-A56A-65D6CFB6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A6E890-5D6E-49C0-9397-6961D13F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48A-FCF1-4F1E-AB33-ADC2F664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79672-C2FA-4B45-B248-F7C5583C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50ADEA-B77B-417A-A420-C17545C41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7F11B-6BD3-4030-A846-B00A07DEB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20F937-3498-4935-8065-DBEEFCE01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159C95-0F8C-4B48-A278-66E0E454D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27DCDD-0DB4-4395-8994-E68B8C51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D134-CDA7-4940-B37F-1F988E664A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6BEEF0-1BA0-40AC-93A0-26F24F60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FBB212-7F70-4894-BEF4-778F50C0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48A-FCF1-4F1E-AB33-ADC2F664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1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6ECE0-636A-496E-919B-29E9210C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C6D77E-47AA-44F3-9953-8D54FA60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D134-CDA7-4940-B37F-1F988E664A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407594-A5BA-4B3A-81B8-F7E2D620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492EBA-C47E-4FAB-B803-463C820E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48A-FCF1-4F1E-AB33-ADC2F664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2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C4CF4E-09C8-4FE4-A2E7-B79F68A8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D134-CDA7-4940-B37F-1F988E664A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7E1A2A-28F0-4558-BE8E-50904778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4E50E-48A3-4B31-95D5-1439C315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48A-FCF1-4F1E-AB33-ADC2F664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53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FDABE-5571-41B8-A469-4D493C7F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11C7-87A5-4C1C-A350-345805F51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127B6B-D7AB-4404-A628-E62E82004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ECE70-C43B-4A60-8283-3347E157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D134-CDA7-4940-B37F-1F988E664A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63F45B-D018-4368-B344-0E33FF74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88150-FCAC-464D-87A5-012E84AE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48A-FCF1-4F1E-AB33-ADC2F664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9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B9BBF-988B-4700-9EE4-EA9205BC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CEA16E-FF3A-4C52-9C3F-3783F2238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D08F04-CD33-4B2E-9467-394A2DAAB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A7E352-8CC9-4635-BB32-746EB773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D134-CDA7-4940-B37F-1F988E664A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EF98A-294F-4D4B-A216-F3EA2067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44C80A-942F-4C38-8F76-7F44333E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248A-FCF1-4F1E-AB33-ADC2F664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1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558109-BA2B-4440-94A3-597B8B39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30B2D-53ED-4568-B653-7B384669D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7F23E-BFAE-4CA7-9687-97FCB572A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1D134-CDA7-4940-B37F-1F988E664A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8D5B0-BAF0-4305-96E0-FBE6F49BD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7C7A2-786A-48A8-AF29-9E5821186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248A-FCF1-4F1E-AB33-ADC2F664D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5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682D8760-7DAD-46B2-ACBC-A2DE3E572E21}"/>
              </a:ext>
            </a:extLst>
          </p:cNvPr>
          <p:cNvSpPr/>
          <p:nvPr/>
        </p:nvSpPr>
        <p:spPr>
          <a:xfrm rot="5400000">
            <a:off x="7229774" y="2248396"/>
            <a:ext cx="1484891" cy="6255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10B570-CDA7-4ADC-B9E4-D1D8F14B0D3D}"/>
              </a:ext>
            </a:extLst>
          </p:cNvPr>
          <p:cNvSpPr txBox="1"/>
          <p:nvPr/>
        </p:nvSpPr>
        <p:spPr>
          <a:xfrm>
            <a:off x="7618020" y="2044606"/>
            <a:ext cx="449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运算器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FB20F9-173C-4606-94FC-E854F9C87977}"/>
              </a:ext>
            </a:extLst>
          </p:cNvPr>
          <p:cNvSpPr/>
          <p:nvPr/>
        </p:nvSpPr>
        <p:spPr>
          <a:xfrm>
            <a:off x="1138052" y="2210871"/>
            <a:ext cx="1068780" cy="70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程序计数器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0173DF-3879-4206-8CF1-824FA4AB7C85}"/>
              </a:ext>
            </a:extLst>
          </p:cNvPr>
          <p:cNvSpPr/>
          <p:nvPr/>
        </p:nvSpPr>
        <p:spPr>
          <a:xfrm>
            <a:off x="2472047" y="2210871"/>
            <a:ext cx="1068780" cy="70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指令寄存器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762B9E-C33C-4AD6-BC13-C9550AD06808}"/>
              </a:ext>
            </a:extLst>
          </p:cNvPr>
          <p:cNvSpPr/>
          <p:nvPr/>
        </p:nvSpPr>
        <p:spPr>
          <a:xfrm>
            <a:off x="3806042" y="1318738"/>
            <a:ext cx="449283" cy="248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IF/ID</a:t>
            </a:r>
            <a:r>
              <a:rPr lang="zh-CN" altLang="en-US" dirty="0"/>
              <a:t>流水线寄存器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0F34E2-C041-45F2-A063-F5BE1397C8EB}"/>
              </a:ext>
            </a:extLst>
          </p:cNvPr>
          <p:cNvSpPr/>
          <p:nvPr/>
        </p:nvSpPr>
        <p:spPr>
          <a:xfrm>
            <a:off x="4520540" y="2103992"/>
            <a:ext cx="10687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指令解码器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575E30-3BC0-4020-A649-0F90EDC3E7BA}"/>
              </a:ext>
            </a:extLst>
          </p:cNvPr>
          <p:cNvSpPr/>
          <p:nvPr/>
        </p:nvSpPr>
        <p:spPr>
          <a:xfrm>
            <a:off x="5854535" y="2103992"/>
            <a:ext cx="8411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CB0A7F-D9E5-42BC-8EAC-B96930B9F148}"/>
              </a:ext>
            </a:extLst>
          </p:cNvPr>
          <p:cNvSpPr/>
          <p:nvPr/>
        </p:nvSpPr>
        <p:spPr>
          <a:xfrm>
            <a:off x="6960919" y="1318738"/>
            <a:ext cx="449283" cy="248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IF/ID</a:t>
            </a:r>
            <a:r>
              <a:rPr lang="zh-CN" altLang="en-US" dirty="0"/>
              <a:t>流水线寄存器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BBF7C2-4DEF-4FAF-A2E8-F32DF89EE37F}"/>
              </a:ext>
            </a:extLst>
          </p:cNvPr>
          <p:cNvSpPr/>
          <p:nvPr/>
        </p:nvSpPr>
        <p:spPr>
          <a:xfrm>
            <a:off x="8554031" y="1318738"/>
            <a:ext cx="449283" cy="248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IF/ID</a:t>
            </a:r>
            <a:r>
              <a:rPr lang="zh-CN" altLang="en-US" dirty="0"/>
              <a:t>流水线寄存器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125EBA-B9D3-4366-AA27-D480CAB954A3}"/>
              </a:ext>
            </a:extLst>
          </p:cNvPr>
          <p:cNvSpPr/>
          <p:nvPr/>
        </p:nvSpPr>
        <p:spPr>
          <a:xfrm>
            <a:off x="10604665" y="1318738"/>
            <a:ext cx="449283" cy="248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IF/ID</a:t>
            </a:r>
            <a:r>
              <a:rPr lang="zh-CN" altLang="en-US" dirty="0"/>
              <a:t>流水线寄存器</a:t>
            </a:r>
          </a:p>
        </p:txBody>
      </p:sp>
      <p:sp>
        <p:nvSpPr>
          <p:cNvPr id="15" name="流程图: 手动操作 14">
            <a:extLst>
              <a:ext uri="{FF2B5EF4-FFF2-40B4-BE49-F238E27FC236}">
                <a16:creationId xmlns:a16="http://schemas.microsoft.com/office/drawing/2014/main" id="{838A525B-579D-4776-9E81-56757756A012}"/>
              </a:ext>
            </a:extLst>
          </p:cNvPr>
          <p:cNvSpPr/>
          <p:nvPr/>
        </p:nvSpPr>
        <p:spPr>
          <a:xfrm rot="16200000">
            <a:off x="9460549" y="2303101"/>
            <a:ext cx="1129639" cy="61264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A6215B-BED6-4E70-865F-0A40D24CCDE0}"/>
              </a:ext>
            </a:extLst>
          </p:cNvPr>
          <p:cNvSpPr txBox="1"/>
          <p:nvPr/>
        </p:nvSpPr>
        <p:spPr>
          <a:xfrm>
            <a:off x="9690879" y="2238027"/>
            <a:ext cx="66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选择结果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24FA98F-981C-4AD3-BBBA-002072CC494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06832" y="2561194"/>
            <a:ext cx="26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7BD01CD-53CC-45D0-BCFF-3A1D856C532C}"/>
              </a:ext>
            </a:extLst>
          </p:cNvPr>
          <p:cNvCxnSpPr>
            <a:cxnSpLocks/>
          </p:cNvCxnSpPr>
          <p:nvPr/>
        </p:nvCxnSpPr>
        <p:spPr>
          <a:xfrm>
            <a:off x="3540827" y="2561192"/>
            <a:ext cx="26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562BB6D-4DD5-4D76-BB6A-4FA6A6A2726F}"/>
              </a:ext>
            </a:extLst>
          </p:cNvPr>
          <p:cNvCxnSpPr>
            <a:cxnSpLocks/>
          </p:cNvCxnSpPr>
          <p:nvPr/>
        </p:nvCxnSpPr>
        <p:spPr>
          <a:xfrm>
            <a:off x="4255325" y="2561192"/>
            <a:ext cx="26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39FACEC-6C92-42BE-9DB4-C811BB5B379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589320" y="2561192"/>
            <a:ext cx="26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DA0355-E940-4241-AAB7-543190487184}"/>
              </a:ext>
            </a:extLst>
          </p:cNvPr>
          <p:cNvCxnSpPr>
            <a:cxnSpLocks/>
          </p:cNvCxnSpPr>
          <p:nvPr/>
        </p:nvCxnSpPr>
        <p:spPr>
          <a:xfrm>
            <a:off x="6703461" y="2299935"/>
            <a:ext cx="2652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CCA4DB4-9F84-4970-8DDA-592554E56960}"/>
              </a:ext>
            </a:extLst>
          </p:cNvPr>
          <p:cNvCxnSpPr>
            <a:cxnSpLocks/>
          </p:cNvCxnSpPr>
          <p:nvPr/>
        </p:nvCxnSpPr>
        <p:spPr>
          <a:xfrm>
            <a:off x="6695704" y="2826408"/>
            <a:ext cx="2652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58E8D21-057B-457F-9083-DE80552D464A}"/>
              </a:ext>
            </a:extLst>
          </p:cNvPr>
          <p:cNvCxnSpPr>
            <a:cxnSpLocks/>
          </p:cNvCxnSpPr>
          <p:nvPr/>
        </p:nvCxnSpPr>
        <p:spPr>
          <a:xfrm>
            <a:off x="7390330" y="2299935"/>
            <a:ext cx="2652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0370A66-E969-446A-92F2-706CD24F05CA}"/>
              </a:ext>
            </a:extLst>
          </p:cNvPr>
          <p:cNvCxnSpPr>
            <a:cxnSpLocks/>
          </p:cNvCxnSpPr>
          <p:nvPr/>
        </p:nvCxnSpPr>
        <p:spPr>
          <a:xfrm>
            <a:off x="7382573" y="2826408"/>
            <a:ext cx="2652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7B953CF-1D01-4438-BA65-F18517475F17}"/>
              </a:ext>
            </a:extLst>
          </p:cNvPr>
          <p:cNvCxnSpPr>
            <a:cxnSpLocks/>
            <a:stCxn id="14" idx="0"/>
            <a:endCxn id="12" idx="1"/>
          </p:cNvCxnSpPr>
          <p:nvPr/>
        </p:nvCxnSpPr>
        <p:spPr>
          <a:xfrm>
            <a:off x="8285017" y="2561194"/>
            <a:ext cx="269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FC4FE40-72CF-41B3-8D32-EBC90D28BEED}"/>
              </a:ext>
            </a:extLst>
          </p:cNvPr>
          <p:cNvCxnSpPr>
            <a:cxnSpLocks/>
          </p:cNvCxnSpPr>
          <p:nvPr/>
        </p:nvCxnSpPr>
        <p:spPr>
          <a:xfrm>
            <a:off x="9003314" y="2238027"/>
            <a:ext cx="715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2B30CEA-9A60-4A8C-800E-29E638CDA862}"/>
              </a:ext>
            </a:extLst>
          </p:cNvPr>
          <p:cNvCxnSpPr>
            <a:cxnSpLocks/>
          </p:cNvCxnSpPr>
          <p:nvPr/>
        </p:nvCxnSpPr>
        <p:spPr>
          <a:xfrm>
            <a:off x="10335651" y="2598869"/>
            <a:ext cx="269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箭头: 左右 37">
            <a:extLst>
              <a:ext uri="{FF2B5EF4-FFF2-40B4-BE49-F238E27FC236}">
                <a16:creationId xmlns:a16="http://schemas.microsoft.com/office/drawing/2014/main" id="{EB2C65E9-921B-4673-B2D4-ECE95DCF1AF9}"/>
              </a:ext>
            </a:extLst>
          </p:cNvPr>
          <p:cNvSpPr/>
          <p:nvPr/>
        </p:nvSpPr>
        <p:spPr>
          <a:xfrm>
            <a:off x="1138052" y="4695785"/>
            <a:ext cx="9915896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总线</a:t>
            </a:r>
          </a:p>
        </p:txBody>
      </p:sp>
      <p:sp>
        <p:nvSpPr>
          <p:cNvPr id="39" name="矩形: 剪去单角 38">
            <a:extLst>
              <a:ext uri="{FF2B5EF4-FFF2-40B4-BE49-F238E27FC236}">
                <a16:creationId xmlns:a16="http://schemas.microsoft.com/office/drawing/2014/main" id="{6A8E760B-76D7-4AF2-939E-5DAC072E1D24}"/>
              </a:ext>
            </a:extLst>
          </p:cNvPr>
          <p:cNvSpPr/>
          <p:nvPr/>
        </p:nvSpPr>
        <p:spPr>
          <a:xfrm>
            <a:off x="3559175" y="5496954"/>
            <a:ext cx="5073650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39C77D4-7A9B-4CB0-AFCE-45897D10AEE9}"/>
              </a:ext>
            </a:extLst>
          </p:cNvPr>
          <p:cNvSpPr/>
          <p:nvPr/>
        </p:nvSpPr>
        <p:spPr>
          <a:xfrm>
            <a:off x="754083" y="819150"/>
            <a:ext cx="11014363" cy="3505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B6E378-8696-4D7A-B494-E8E5AEC4834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021076" y="819150"/>
            <a:ext cx="9608" cy="4995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3EF3198-7F88-481A-93B6-EE9E3FE2C41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30684" y="3803650"/>
            <a:ext cx="0" cy="5207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D1E3EFB-FA51-490A-BE80-9C99276AD56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185561" y="819150"/>
            <a:ext cx="0" cy="4995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AF5E68F-5423-43F7-A299-46EA6E90A4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185561" y="3803650"/>
            <a:ext cx="0" cy="4995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AB795C3-45CA-4549-8E9F-F44D0A92F5DF}"/>
              </a:ext>
            </a:extLst>
          </p:cNvPr>
          <p:cNvCxnSpPr>
            <a:cxnSpLocks/>
          </p:cNvCxnSpPr>
          <p:nvPr/>
        </p:nvCxnSpPr>
        <p:spPr>
          <a:xfrm flipH="1" flipV="1">
            <a:off x="8774316" y="819150"/>
            <a:ext cx="9608" cy="4995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2549D44-2660-4857-A306-59F73943DD8E}"/>
              </a:ext>
            </a:extLst>
          </p:cNvPr>
          <p:cNvCxnSpPr>
            <a:cxnSpLocks/>
          </p:cNvCxnSpPr>
          <p:nvPr/>
        </p:nvCxnSpPr>
        <p:spPr>
          <a:xfrm flipV="1">
            <a:off x="8783924" y="3803650"/>
            <a:ext cx="0" cy="5207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0917C27-1B9A-4070-B0AF-64848C687E5A}"/>
              </a:ext>
            </a:extLst>
          </p:cNvPr>
          <p:cNvCxnSpPr>
            <a:cxnSpLocks/>
          </p:cNvCxnSpPr>
          <p:nvPr/>
        </p:nvCxnSpPr>
        <p:spPr>
          <a:xfrm flipH="1" flipV="1">
            <a:off x="10835533" y="819150"/>
            <a:ext cx="9608" cy="4995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CB8DAD8-5A75-4D1A-B88C-6476D14D9B89}"/>
              </a:ext>
            </a:extLst>
          </p:cNvPr>
          <p:cNvCxnSpPr>
            <a:cxnSpLocks/>
          </p:cNvCxnSpPr>
          <p:nvPr/>
        </p:nvCxnSpPr>
        <p:spPr>
          <a:xfrm flipV="1">
            <a:off x="10845141" y="3803650"/>
            <a:ext cx="0" cy="5207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4A36412-5059-499C-AF58-51AC0A16981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72442" y="2911516"/>
            <a:ext cx="0" cy="190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CF70ADE-BA4A-488A-9DD1-C3FFA16740A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006437" y="2911516"/>
            <a:ext cx="0" cy="190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0AE53DCD-8D4A-4BA7-A985-5B9760526581}"/>
              </a:ext>
            </a:extLst>
          </p:cNvPr>
          <p:cNvCxnSpPr>
            <a:cxnSpLocks/>
          </p:cNvCxnSpPr>
          <p:nvPr/>
        </p:nvCxnSpPr>
        <p:spPr>
          <a:xfrm>
            <a:off x="5589320" y="2911516"/>
            <a:ext cx="1370751" cy="668894"/>
          </a:xfrm>
          <a:prstGeom prst="bentConnector3">
            <a:avLst>
              <a:gd name="adj1" fmla="val 10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385996A9-0DD3-49A4-8759-4CFF0E7F00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68424" y="2974408"/>
            <a:ext cx="647780" cy="564225"/>
          </a:xfrm>
          <a:prstGeom prst="bentConnector3">
            <a:avLst>
              <a:gd name="adj1" fmla="val 1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4DEC15F-DE10-4454-B561-81FF75ACDFE2}"/>
              </a:ext>
            </a:extLst>
          </p:cNvPr>
          <p:cNvCxnSpPr>
            <a:cxnSpLocks/>
          </p:cNvCxnSpPr>
          <p:nvPr/>
        </p:nvCxnSpPr>
        <p:spPr>
          <a:xfrm>
            <a:off x="9128167" y="2238027"/>
            <a:ext cx="0" cy="257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4C80397B-05DE-4269-9513-17E96355CF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43597" y="3733396"/>
            <a:ext cx="1893371" cy="249612"/>
          </a:xfrm>
          <a:prstGeom prst="bentConnector3">
            <a:avLst>
              <a:gd name="adj1" fmla="val 99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9E5CA86B-D4CE-4996-9640-E093CC42AD3C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6282717" y="1083281"/>
            <a:ext cx="4771231" cy="1477913"/>
          </a:xfrm>
          <a:prstGeom prst="bentConnector3">
            <a:avLst>
              <a:gd name="adj1" fmla="val -47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ACBAC88-8A09-481F-BB2C-DF4513FB6AE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275120" y="1085850"/>
            <a:ext cx="7597" cy="101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箭头: 上下 90">
            <a:extLst>
              <a:ext uri="{FF2B5EF4-FFF2-40B4-BE49-F238E27FC236}">
                <a16:creationId xmlns:a16="http://schemas.microsoft.com/office/drawing/2014/main" id="{4E04CDC8-50AF-4EA4-B518-F6B422561779}"/>
              </a:ext>
            </a:extLst>
          </p:cNvPr>
          <p:cNvSpPr/>
          <p:nvPr/>
        </p:nvSpPr>
        <p:spPr>
          <a:xfrm>
            <a:off x="5934361" y="5067300"/>
            <a:ext cx="323278" cy="429654"/>
          </a:xfrm>
          <a:prstGeom prst="upDownArrow">
            <a:avLst>
              <a:gd name="adj1" fmla="val 44432"/>
              <a:gd name="adj2" fmla="val 39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DEEBCC4-1044-4435-B234-C3432D70D640}"/>
              </a:ext>
            </a:extLst>
          </p:cNvPr>
          <p:cNvSpPr txBox="1"/>
          <p:nvPr/>
        </p:nvSpPr>
        <p:spPr>
          <a:xfrm>
            <a:off x="1346858" y="3018392"/>
            <a:ext cx="291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指令地址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E9F704B-D04F-404C-AD83-4AD5D09AA792}"/>
              </a:ext>
            </a:extLst>
          </p:cNvPr>
          <p:cNvSpPr txBox="1"/>
          <p:nvPr/>
        </p:nvSpPr>
        <p:spPr>
          <a:xfrm>
            <a:off x="2670717" y="3233835"/>
            <a:ext cx="291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指令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EC3E54-1ED0-4F54-B2EF-ED25547A5418}"/>
              </a:ext>
            </a:extLst>
          </p:cNvPr>
          <p:cNvSpPr txBox="1"/>
          <p:nvPr/>
        </p:nvSpPr>
        <p:spPr>
          <a:xfrm>
            <a:off x="5867114" y="35759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决定操作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0ADB3FCD-5C8B-4104-88F2-308A24F0F249}"/>
              </a:ext>
            </a:extLst>
          </p:cNvPr>
          <p:cNvSpPr txBox="1"/>
          <p:nvPr/>
        </p:nvSpPr>
        <p:spPr>
          <a:xfrm>
            <a:off x="9067632" y="2243267"/>
            <a:ext cx="291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指令地址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ADAFAD2-7009-45FA-BE2A-FCD26CBA2D2A}"/>
              </a:ext>
            </a:extLst>
          </p:cNvPr>
          <p:cNvSpPr txBox="1"/>
          <p:nvPr/>
        </p:nvSpPr>
        <p:spPr>
          <a:xfrm>
            <a:off x="9425957" y="3131164"/>
            <a:ext cx="2911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从内存读取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C4D266E-4B06-474A-B9EA-E076B1862C8D}"/>
              </a:ext>
            </a:extLst>
          </p:cNvPr>
          <p:cNvSpPr txBox="1"/>
          <p:nvPr/>
        </p:nvSpPr>
        <p:spPr>
          <a:xfrm>
            <a:off x="11244942" y="1256764"/>
            <a:ext cx="291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写回结果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CAF374F-9A28-4568-89FF-0105A03985F4}"/>
              </a:ext>
            </a:extLst>
          </p:cNvPr>
          <p:cNvSpPr txBox="1"/>
          <p:nvPr/>
        </p:nvSpPr>
        <p:spPr>
          <a:xfrm>
            <a:off x="1856070" y="42870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阶段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0E31552-46A3-44EA-BD55-049C55AFDCE5}"/>
              </a:ext>
            </a:extLst>
          </p:cNvPr>
          <p:cNvSpPr txBox="1"/>
          <p:nvPr/>
        </p:nvSpPr>
        <p:spPr>
          <a:xfrm>
            <a:off x="5233263" y="42870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</a:t>
            </a:r>
            <a:r>
              <a:rPr lang="zh-CN" altLang="en-US" dirty="0"/>
              <a:t>阶段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DED02AA-E37F-485B-8165-D40A97CB7094}"/>
              </a:ext>
            </a:extLst>
          </p:cNvPr>
          <p:cNvSpPr txBox="1"/>
          <p:nvPr/>
        </p:nvSpPr>
        <p:spPr>
          <a:xfrm>
            <a:off x="7564895" y="42870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</a:t>
            </a:r>
            <a:r>
              <a:rPr lang="zh-CN" altLang="en-US" dirty="0"/>
              <a:t>阶段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404F6D5-514B-4559-8C7F-B5C54CE52160}"/>
              </a:ext>
            </a:extLst>
          </p:cNvPr>
          <p:cNvSpPr txBox="1"/>
          <p:nvPr/>
        </p:nvSpPr>
        <p:spPr>
          <a:xfrm>
            <a:off x="9307660" y="43257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MEM</a:t>
            </a:r>
            <a:r>
              <a:rPr lang="zh-CN" altLang="en-US" dirty="0"/>
              <a:t>阶段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683AAA5-4679-4D51-AAA6-F12A987C9D7A}"/>
              </a:ext>
            </a:extLst>
          </p:cNvPr>
          <p:cNvSpPr txBox="1"/>
          <p:nvPr/>
        </p:nvSpPr>
        <p:spPr>
          <a:xfrm>
            <a:off x="10800091" y="42870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WB</a:t>
            </a:r>
            <a:r>
              <a:rPr lang="zh-CN" altLang="en-US" dirty="0"/>
              <a:t>阶段</a:t>
            </a:r>
          </a:p>
        </p:txBody>
      </p:sp>
    </p:spTree>
    <p:extLst>
      <p:ext uri="{BB962C8B-B14F-4D97-AF65-F5344CB8AC3E}">
        <p14:creationId xmlns:p14="http://schemas.microsoft.com/office/powerpoint/2010/main" val="84383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箭头: 下 16">
            <a:extLst>
              <a:ext uri="{FF2B5EF4-FFF2-40B4-BE49-F238E27FC236}">
                <a16:creationId xmlns:a16="http://schemas.microsoft.com/office/drawing/2014/main" id="{5C6DF691-05FF-463A-9360-C769781A48D6}"/>
              </a:ext>
            </a:extLst>
          </p:cNvPr>
          <p:cNvSpPr/>
          <p:nvPr/>
        </p:nvSpPr>
        <p:spPr>
          <a:xfrm>
            <a:off x="3566556" y="325583"/>
            <a:ext cx="698388" cy="2291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执行中的程序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2549B7BC-DEEC-4FE4-AFDE-2B46D938211C}"/>
              </a:ext>
            </a:extLst>
          </p:cNvPr>
          <p:cNvSpPr/>
          <p:nvPr/>
        </p:nvSpPr>
        <p:spPr>
          <a:xfrm>
            <a:off x="3566556" y="3651663"/>
            <a:ext cx="698388" cy="2291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程序继续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D666ED3A-3221-44CD-BFB7-A7835F1CBCC5}"/>
              </a:ext>
            </a:extLst>
          </p:cNvPr>
          <p:cNvSpPr/>
          <p:nvPr/>
        </p:nvSpPr>
        <p:spPr>
          <a:xfrm>
            <a:off x="7228113" y="648196"/>
            <a:ext cx="698388" cy="2291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子程序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EEE3EA6-3C62-44FC-9C58-C696FEA2CD01}"/>
              </a:ext>
            </a:extLst>
          </p:cNvPr>
          <p:cNvSpPr/>
          <p:nvPr/>
        </p:nvSpPr>
        <p:spPr>
          <a:xfrm>
            <a:off x="3251859" y="2701636"/>
            <a:ext cx="1327781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CALL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1E4E24-968C-4553-BE12-0F39ECA954CF}"/>
              </a:ext>
            </a:extLst>
          </p:cNvPr>
          <p:cNvSpPr/>
          <p:nvPr/>
        </p:nvSpPr>
        <p:spPr>
          <a:xfrm>
            <a:off x="3251858" y="3117273"/>
            <a:ext cx="1327781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延迟间隙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ED4D47-90CC-4256-B58F-2E7FF559BF32}"/>
              </a:ext>
            </a:extLst>
          </p:cNvPr>
          <p:cNvCxnSpPr>
            <a:cxnSpLocks/>
          </p:cNvCxnSpPr>
          <p:nvPr/>
        </p:nvCxnSpPr>
        <p:spPr>
          <a:xfrm flipV="1">
            <a:off x="4579639" y="645227"/>
            <a:ext cx="2812751" cy="24601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9C4F656-B275-481B-98B0-C3FE61C750EB}"/>
              </a:ext>
            </a:extLst>
          </p:cNvPr>
          <p:cNvSpPr txBox="1"/>
          <p:nvPr/>
        </p:nvSpPr>
        <p:spPr>
          <a:xfrm>
            <a:off x="4897698" y="12868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跳转到子程序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42D7DD1-BC1A-410D-82D1-FC65D89B8422}"/>
              </a:ext>
            </a:extLst>
          </p:cNvPr>
          <p:cNvSpPr/>
          <p:nvPr/>
        </p:nvSpPr>
        <p:spPr>
          <a:xfrm>
            <a:off x="6913418" y="3025238"/>
            <a:ext cx="1327781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JMP R31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9D41140-C59B-450F-B1D5-2FCACA562239}"/>
              </a:ext>
            </a:extLst>
          </p:cNvPr>
          <p:cNvSpPr/>
          <p:nvPr/>
        </p:nvSpPr>
        <p:spPr>
          <a:xfrm>
            <a:off x="6913417" y="3440875"/>
            <a:ext cx="1327781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延迟间隙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D88172E-D89D-4400-929D-E675A5CBFC4D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204603" y="3648693"/>
            <a:ext cx="2708814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A5AC2FF-0F59-4A8B-8BD0-57924B1CBE74}"/>
              </a:ext>
            </a:extLst>
          </p:cNvPr>
          <p:cNvSpPr txBox="1"/>
          <p:nvPr/>
        </p:nvSpPr>
        <p:spPr>
          <a:xfrm>
            <a:off x="4407604" y="3636815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跳转到通用寄存器</a:t>
            </a:r>
            <a:r>
              <a:rPr lang="en-US" altLang="zh-CN" dirty="0"/>
              <a:t>31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保存的地址，返回子程</a:t>
            </a:r>
            <a:endParaRPr lang="en-US" altLang="zh-CN" dirty="0"/>
          </a:p>
          <a:p>
            <a:r>
              <a:rPr lang="zh-CN" altLang="en-US" dirty="0"/>
              <a:t>序调用处</a:t>
            </a:r>
          </a:p>
        </p:txBody>
      </p:sp>
    </p:spTree>
    <p:extLst>
      <p:ext uri="{BB962C8B-B14F-4D97-AF65-F5344CB8AC3E}">
        <p14:creationId xmlns:p14="http://schemas.microsoft.com/office/powerpoint/2010/main" val="165819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5169C91-1CA2-4D87-9F0E-80E711F96993}"/>
              </a:ext>
            </a:extLst>
          </p:cNvPr>
          <p:cNvSpPr/>
          <p:nvPr/>
        </p:nvSpPr>
        <p:spPr>
          <a:xfrm>
            <a:off x="4302925" y="1452746"/>
            <a:ext cx="1056904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3C1B3A-936E-4185-A5FD-CE1D5F392E15}"/>
              </a:ext>
            </a:extLst>
          </p:cNvPr>
          <p:cNvSpPr/>
          <p:nvPr/>
        </p:nvSpPr>
        <p:spPr>
          <a:xfrm>
            <a:off x="5359829" y="1452745"/>
            <a:ext cx="1056904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C3A652-1411-4E95-8D5F-333283F0C5F8}"/>
              </a:ext>
            </a:extLst>
          </p:cNvPr>
          <p:cNvSpPr/>
          <p:nvPr/>
        </p:nvSpPr>
        <p:spPr>
          <a:xfrm>
            <a:off x="6416733" y="1452745"/>
            <a:ext cx="1056904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720423E-70DF-4366-BEDC-05BA3F73B9F6}"/>
              </a:ext>
            </a:extLst>
          </p:cNvPr>
          <p:cNvSpPr/>
          <p:nvPr/>
        </p:nvSpPr>
        <p:spPr>
          <a:xfrm>
            <a:off x="7473637" y="1452745"/>
            <a:ext cx="1056904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7095F3-1666-4811-A4AE-3C0CDD299A01}"/>
              </a:ext>
            </a:extLst>
          </p:cNvPr>
          <p:cNvSpPr/>
          <p:nvPr/>
        </p:nvSpPr>
        <p:spPr>
          <a:xfrm>
            <a:off x="4302925" y="1826818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B4BFD99-712C-4CED-9A44-A2242E415BFD}"/>
              </a:ext>
            </a:extLst>
          </p:cNvPr>
          <p:cNvSpPr/>
          <p:nvPr/>
        </p:nvSpPr>
        <p:spPr>
          <a:xfrm>
            <a:off x="5359829" y="1826818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4BFB1D0-4DED-49F5-8604-F1AB2E1978CC}"/>
              </a:ext>
            </a:extLst>
          </p:cNvPr>
          <p:cNvSpPr/>
          <p:nvPr/>
        </p:nvSpPr>
        <p:spPr>
          <a:xfrm>
            <a:off x="6416733" y="1826817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940C4DC-3F6B-437D-9CDF-556D7D802D13}"/>
              </a:ext>
            </a:extLst>
          </p:cNvPr>
          <p:cNvSpPr/>
          <p:nvPr/>
        </p:nvSpPr>
        <p:spPr>
          <a:xfrm>
            <a:off x="7473637" y="1826817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8C8FC8F-FA8C-4203-AA80-137E7511B66C}"/>
              </a:ext>
            </a:extLst>
          </p:cNvPr>
          <p:cNvSpPr/>
          <p:nvPr/>
        </p:nvSpPr>
        <p:spPr>
          <a:xfrm>
            <a:off x="4302925" y="2669968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636D47A-B9BA-466E-8CFA-C8E3E42619C3}"/>
              </a:ext>
            </a:extLst>
          </p:cNvPr>
          <p:cNvSpPr/>
          <p:nvPr/>
        </p:nvSpPr>
        <p:spPr>
          <a:xfrm>
            <a:off x="5359829" y="2669967"/>
            <a:ext cx="1056904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27BE296-4515-4EF3-A4BD-755E92AAD6E0}"/>
              </a:ext>
            </a:extLst>
          </p:cNvPr>
          <p:cNvSpPr/>
          <p:nvPr/>
        </p:nvSpPr>
        <p:spPr>
          <a:xfrm>
            <a:off x="6416733" y="2669967"/>
            <a:ext cx="1056904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8240F31-E8F0-43B2-B98E-EB4FF63D6A93}"/>
              </a:ext>
            </a:extLst>
          </p:cNvPr>
          <p:cNvSpPr/>
          <p:nvPr/>
        </p:nvSpPr>
        <p:spPr>
          <a:xfrm>
            <a:off x="7473637" y="2669967"/>
            <a:ext cx="1056904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2A41FE4-3102-414E-857B-BF3EA1ADFA47}"/>
              </a:ext>
            </a:extLst>
          </p:cNvPr>
          <p:cNvSpPr/>
          <p:nvPr/>
        </p:nvSpPr>
        <p:spPr>
          <a:xfrm>
            <a:off x="4302925" y="3044040"/>
            <a:ext cx="1056904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1E4C17D-B034-4780-996F-E169335BF706}"/>
              </a:ext>
            </a:extLst>
          </p:cNvPr>
          <p:cNvSpPr/>
          <p:nvPr/>
        </p:nvSpPr>
        <p:spPr>
          <a:xfrm>
            <a:off x="5359829" y="3044040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D14725-0BF0-43D8-A674-52F2F359280A}"/>
              </a:ext>
            </a:extLst>
          </p:cNvPr>
          <p:cNvSpPr/>
          <p:nvPr/>
        </p:nvSpPr>
        <p:spPr>
          <a:xfrm>
            <a:off x="6416733" y="3044039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BC8ABF9-73C5-49CD-82E6-A9B384FF7B0A}"/>
              </a:ext>
            </a:extLst>
          </p:cNvPr>
          <p:cNvSpPr/>
          <p:nvPr/>
        </p:nvSpPr>
        <p:spPr>
          <a:xfrm>
            <a:off x="7473637" y="3044039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BFAF6F4-99CB-4111-9A1D-2912C58F3349}"/>
              </a:ext>
            </a:extLst>
          </p:cNvPr>
          <p:cNvSpPr/>
          <p:nvPr/>
        </p:nvSpPr>
        <p:spPr>
          <a:xfrm>
            <a:off x="4302925" y="3887188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84C5774-0ADE-4DAC-AF81-300F7B0FD037}"/>
              </a:ext>
            </a:extLst>
          </p:cNvPr>
          <p:cNvSpPr/>
          <p:nvPr/>
        </p:nvSpPr>
        <p:spPr>
          <a:xfrm>
            <a:off x="5359829" y="3887187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44D3749-68CA-440B-9F51-5A468109399C}"/>
              </a:ext>
            </a:extLst>
          </p:cNvPr>
          <p:cNvSpPr/>
          <p:nvPr/>
        </p:nvSpPr>
        <p:spPr>
          <a:xfrm>
            <a:off x="6416733" y="3887187"/>
            <a:ext cx="1056904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C8CE7AC-2140-4B59-81C9-AEC2D36AA763}"/>
              </a:ext>
            </a:extLst>
          </p:cNvPr>
          <p:cNvSpPr/>
          <p:nvPr/>
        </p:nvSpPr>
        <p:spPr>
          <a:xfrm>
            <a:off x="7473637" y="3887187"/>
            <a:ext cx="1056904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8F918B9-8C6C-4E02-8F74-9357B1B8615D}"/>
              </a:ext>
            </a:extLst>
          </p:cNvPr>
          <p:cNvSpPr/>
          <p:nvPr/>
        </p:nvSpPr>
        <p:spPr>
          <a:xfrm>
            <a:off x="4302925" y="4261260"/>
            <a:ext cx="1056904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0E34B80-BBDF-4F48-AECF-C138B1E7290F}"/>
              </a:ext>
            </a:extLst>
          </p:cNvPr>
          <p:cNvSpPr/>
          <p:nvPr/>
        </p:nvSpPr>
        <p:spPr>
          <a:xfrm>
            <a:off x="5359829" y="4261260"/>
            <a:ext cx="1056904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ADAA11E-E05B-4899-A2FB-F8B0A104E88E}"/>
              </a:ext>
            </a:extLst>
          </p:cNvPr>
          <p:cNvSpPr/>
          <p:nvPr/>
        </p:nvSpPr>
        <p:spPr>
          <a:xfrm>
            <a:off x="6416733" y="4261259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D9AC7E2-8131-4CC4-93FE-817C2FE0375F}"/>
              </a:ext>
            </a:extLst>
          </p:cNvPr>
          <p:cNvSpPr/>
          <p:nvPr/>
        </p:nvSpPr>
        <p:spPr>
          <a:xfrm>
            <a:off x="7473637" y="4261259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80E6CC9-CEAE-46A8-BB18-249C180ECDF2}"/>
              </a:ext>
            </a:extLst>
          </p:cNvPr>
          <p:cNvSpPr/>
          <p:nvPr/>
        </p:nvSpPr>
        <p:spPr>
          <a:xfrm>
            <a:off x="4302925" y="5104410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E6B8CA-094D-4601-A7D4-E54F9EDF0DFA}"/>
              </a:ext>
            </a:extLst>
          </p:cNvPr>
          <p:cNvSpPr/>
          <p:nvPr/>
        </p:nvSpPr>
        <p:spPr>
          <a:xfrm>
            <a:off x="5359829" y="5104409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9855BBE-C426-4836-A669-9FF07472B62E}"/>
              </a:ext>
            </a:extLst>
          </p:cNvPr>
          <p:cNvSpPr/>
          <p:nvPr/>
        </p:nvSpPr>
        <p:spPr>
          <a:xfrm>
            <a:off x="6416733" y="5104409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16B8F69-C0B7-49AB-95C4-A49FC85E0019}"/>
              </a:ext>
            </a:extLst>
          </p:cNvPr>
          <p:cNvSpPr/>
          <p:nvPr/>
        </p:nvSpPr>
        <p:spPr>
          <a:xfrm>
            <a:off x="7473637" y="5104409"/>
            <a:ext cx="1056904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F760C1B-A609-4412-83E4-168E71BAB680}"/>
              </a:ext>
            </a:extLst>
          </p:cNvPr>
          <p:cNvSpPr/>
          <p:nvPr/>
        </p:nvSpPr>
        <p:spPr>
          <a:xfrm>
            <a:off x="4302925" y="5478482"/>
            <a:ext cx="1056904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1BE7397-D859-408C-A08D-514296943543}"/>
              </a:ext>
            </a:extLst>
          </p:cNvPr>
          <p:cNvSpPr/>
          <p:nvPr/>
        </p:nvSpPr>
        <p:spPr>
          <a:xfrm>
            <a:off x="5359829" y="5478482"/>
            <a:ext cx="1056904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067003B-02C2-48C4-A7F4-4A98522D1DB5}"/>
              </a:ext>
            </a:extLst>
          </p:cNvPr>
          <p:cNvSpPr/>
          <p:nvPr/>
        </p:nvSpPr>
        <p:spPr>
          <a:xfrm>
            <a:off x="6416733" y="5478481"/>
            <a:ext cx="1056904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F8C2E29-A343-473F-9F15-F5F3D110AEF8}"/>
              </a:ext>
            </a:extLst>
          </p:cNvPr>
          <p:cNvSpPr/>
          <p:nvPr/>
        </p:nvSpPr>
        <p:spPr>
          <a:xfrm>
            <a:off x="7473637" y="5478481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0x07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44DBD0-859C-47E0-91D5-3A72C027FA12}"/>
              </a:ext>
            </a:extLst>
          </p:cNvPr>
          <p:cNvCxnSpPr>
            <a:cxnSpLocks/>
          </p:cNvCxnSpPr>
          <p:nvPr/>
        </p:nvCxnSpPr>
        <p:spPr>
          <a:xfrm>
            <a:off x="8530541" y="1335973"/>
            <a:ext cx="0" cy="4995556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B70C71E-18F3-4027-8FB9-C858FACB7EE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530541" y="908461"/>
            <a:ext cx="0" cy="42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F82DF10-E5D6-42F5-A81F-EB0E07446F2D}"/>
              </a:ext>
            </a:extLst>
          </p:cNvPr>
          <p:cNvSpPr txBox="1"/>
          <p:nvPr/>
        </p:nvSpPr>
        <p:spPr>
          <a:xfrm>
            <a:off x="7976543" y="539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字的边界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528001-E80D-4F23-8499-E03499B447AF}"/>
              </a:ext>
            </a:extLst>
          </p:cNvPr>
          <p:cNvSpPr txBox="1"/>
          <p:nvPr/>
        </p:nvSpPr>
        <p:spPr>
          <a:xfrm>
            <a:off x="1858489" y="1633631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0x00</a:t>
            </a:r>
            <a:r>
              <a:rPr lang="zh-CN" altLang="en-US" dirty="0"/>
              <a:t>地址开始</a:t>
            </a:r>
            <a:r>
              <a:rPr lang="en-US" altLang="zh-CN" dirty="0"/>
              <a:t>1</a:t>
            </a:r>
            <a:r>
              <a:rPr lang="zh-CN" altLang="en-US" dirty="0"/>
              <a:t>个字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5D069BE-CB4B-49CB-B069-B4A777052408}"/>
              </a:ext>
            </a:extLst>
          </p:cNvPr>
          <p:cNvSpPr txBox="1"/>
          <p:nvPr/>
        </p:nvSpPr>
        <p:spPr>
          <a:xfrm>
            <a:off x="1858488" y="2857003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0x01</a:t>
            </a:r>
            <a:r>
              <a:rPr lang="zh-CN" altLang="en-US" dirty="0"/>
              <a:t>地址开始</a:t>
            </a:r>
            <a:r>
              <a:rPr lang="en-US" altLang="zh-CN" dirty="0"/>
              <a:t>1</a:t>
            </a:r>
            <a:r>
              <a:rPr lang="zh-CN" altLang="en-US" dirty="0"/>
              <a:t>个字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704D6F3-6A88-417D-B09E-F00509E7AAA3}"/>
              </a:ext>
            </a:extLst>
          </p:cNvPr>
          <p:cNvSpPr txBox="1"/>
          <p:nvPr/>
        </p:nvSpPr>
        <p:spPr>
          <a:xfrm>
            <a:off x="1858487" y="4074223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0x02</a:t>
            </a:r>
            <a:r>
              <a:rPr lang="zh-CN" altLang="en-US" dirty="0"/>
              <a:t>地址开始</a:t>
            </a:r>
            <a:r>
              <a:rPr lang="en-US" altLang="zh-CN" dirty="0"/>
              <a:t>1</a:t>
            </a:r>
            <a:r>
              <a:rPr lang="zh-CN" altLang="en-US" dirty="0"/>
              <a:t>个字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B1CDEC4-95E0-4DA4-99C0-B5DD1C35A76F}"/>
              </a:ext>
            </a:extLst>
          </p:cNvPr>
          <p:cNvSpPr txBox="1"/>
          <p:nvPr/>
        </p:nvSpPr>
        <p:spPr>
          <a:xfrm>
            <a:off x="1861618" y="5291443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0x03</a:t>
            </a:r>
            <a:r>
              <a:rPr lang="zh-CN" altLang="en-US" dirty="0"/>
              <a:t>地址开始</a:t>
            </a:r>
            <a:r>
              <a:rPr lang="en-US" altLang="zh-CN" dirty="0"/>
              <a:t>1</a:t>
            </a:r>
            <a:r>
              <a:rPr lang="zh-CN" altLang="en-US" dirty="0"/>
              <a:t>个字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8BFA88C-E156-49BE-B7B5-84ADFBCB7482}"/>
              </a:ext>
            </a:extLst>
          </p:cNvPr>
          <p:cNvCxnSpPr>
            <a:cxnSpLocks/>
          </p:cNvCxnSpPr>
          <p:nvPr/>
        </p:nvCxnSpPr>
        <p:spPr>
          <a:xfrm flipH="1">
            <a:off x="8585860" y="3040277"/>
            <a:ext cx="380010" cy="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B1BA0FAC-EA0D-4087-8693-B8E75C498BCC}"/>
              </a:ext>
            </a:extLst>
          </p:cNvPr>
          <p:cNvSpPr txBox="1"/>
          <p:nvPr/>
        </p:nvSpPr>
        <p:spPr>
          <a:xfrm>
            <a:off x="8965870" y="28570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未对齐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4DF2B67-9A7C-4805-B399-608AA5FD619E}"/>
              </a:ext>
            </a:extLst>
          </p:cNvPr>
          <p:cNvCxnSpPr>
            <a:cxnSpLocks/>
          </p:cNvCxnSpPr>
          <p:nvPr/>
        </p:nvCxnSpPr>
        <p:spPr>
          <a:xfrm flipH="1">
            <a:off x="8596124" y="4257497"/>
            <a:ext cx="380010" cy="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C0BEB-2A6B-448D-BACA-FC3B90086CAC}"/>
              </a:ext>
            </a:extLst>
          </p:cNvPr>
          <p:cNvSpPr txBox="1"/>
          <p:nvPr/>
        </p:nvSpPr>
        <p:spPr>
          <a:xfrm>
            <a:off x="8976134" y="40742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未对齐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616D4D7-14C1-42A4-9D20-E36F9398A0E6}"/>
              </a:ext>
            </a:extLst>
          </p:cNvPr>
          <p:cNvCxnSpPr>
            <a:cxnSpLocks/>
          </p:cNvCxnSpPr>
          <p:nvPr/>
        </p:nvCxnSpPr>
        <p:spPr>
          <a:xfrm flipH="1">
            <a:off x="8596124" y="5473325"/>
            <a:ext cx="380010" cy="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3E1D641-1843-4D00-A348-5AC80B846A26}"/>
              </a:ext>
            </a:extLst>
          </p:cNvPr>
          <p:cNvSpPr txBox="1"/>
          <p:nvPr/>
        </p:nvSpPr>
        <p:spPr>
          <a:xfrm>
            <a:off x="8976134" y="52900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未对齐</a:t>
            </a:r>
          </a:p>
        </p:txBody>
      </p:sp>
    </p:spTree>
    <p:extLst>
      <p:ext uri="{BB962C8B-B14F-4D97-AF65-F5344CB8AC3E}">
        <p14:creationId xmlns:p14="http://schemas.microsoft.com/office/powerpoint/2010/main" val="127419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47C399-AAAA-4131-A964-DC61D62202E7}"/>
              </a:ext>
            </a:extLst>
          </p:cNvPr>
          <p:cNvSpPr/>
          <p:nvPr/>
        </p:nvSpPr>
        <p:spPr>
          <a:xfrm>
            <a:off x="1714103" y="2396833"/>
            <a:ext cx="1456607" cy="55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</a:t>
            </a:r>
            <a:r>
              <a:rPr lang="zh-CN" altLang="en-US" dirty="0">
                <a:solidFill>
                  <a:schemeClr val="tx1"/>
                </a:solidFill>
              </a:rPr>
              <a:t>阶段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4D45DD-1FFF-4AB5-880A-8C309ECD1954}"/>
              </a:ext>
            </a:extLst>
          </p:cNvPr>
          <p:cNvSpPr/>
          <p:nvPr/>
        </p:nvSpPr>
        <p:spPr>
          <a:xfrm>
            <a:off x="3170710" y="2396833"/>
            <a:ext cx="1456607" cy="55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</a:t>
            </a:r>
            <a:r>
              <a:rPr lang="zh-CN" altLang="en-US" dirty="0">
                <a:solidFill>
                  <a:schemeClr val="tx1"/>
                </a:solidFill>
              </a:rPr>
              <a:t>阶段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8F3547-5308-4A36-B35F-156DC356BBA3}"/>
              </a:ext>
            </a:extLst>
          </p:cNvPr>
          <p:cNvSpPr/>
          <p:nvPr/>
        </p:nvSpPr>
        <p:spPr>
          <a:xfrm>
            <a:off x="4627317" y="2396833"/>
            <a:ext cx="1456607" cy="55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</a:t>
            </a:r>
            <a:r>
              <a:rPr lang="zh-CN" altLang="en-US" dirty="0">
                <a:solidFill>
                  <a:schemeClr val="tx1"/>
                </a:solidFill>
              </a:rPr>
              <a:t>阶段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2EBD53-4057-4D4E-B44B-9A996FA71EA4}"/>
              </a:ext>
            </a:extLst>
          </p:cNvPr>
          <p:cNvSpPr/>
          <p:nvPr/>
        </p:nvSpPr>
        <p:spPr>
          <a:xfrm>
            <a:off x="6083924" y="2396832"/>
            <a:ext cx="1456607" cy="55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r>
              <a:rPr lang="zh-CN" altLang="en-US" dirty="0">
                <a:solidFill>
                  <a:schemeClr val="tx1"/>
                </a:solidFill>
              </a:rPr>
              <a:t>阶段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1E1D54-22B8-4E04-81F4-43E482CFDA1A}"/>
              </a:ext>
            </a:extLst>
          </p:cNvPr>
          <p:cNvSpPr/>
          <p:nvPr/>
        </p:nvSpPr>
        <p:spPr>
          <a:xfrm>
            <a:off x="7540531" y="2396831"/>
            <a:ext cx="1456607" cy="5541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WB</a:t>
            </a:r>
            <a:r>
              <a:rPr lang="zh-CN" altLang="en-US" dirty="0">
                <a:solidFill>
                  <a:schemeClr val="tx1"/>
                </a:solidFill>
              </a:rPr>
              <a:t>阶段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347B1-9C37-4877-A144-267F626BE018}"/>
              </a:ext>
            </a:extLst>
          </p:cNvPr>
          <p:cNvSpPr/>
          <p:nvPr/>
        </p:nvSpPr>
        <p:spPr>
          <a:xfrm>
            <a:off x="4627316" y="3629890"/>
            <a:ext cx="1456607" cy="55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GPR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ADF3A8-34E0-4385-BA30-3A369F5BDEA2}"/>
              </a:ext>
            </a:extLst>
          </p:cNvPr>
          <p:cNvSpPr/>
          <p:nvPr/>
        </p:nvSpPr>
        <p:spPr>
          <a:xfrm>
            <a:off x="2442108" y="5043049"/>
            <a:ext cx="4370119" cy="554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8F55C-1353-4A68-8C6A-D60A16BE57B7}"/>
              </a:ext>
            </a:extLst>
          </p:cNvPr>
          <p:cNvSpPr/>
          <p:nvPr/>
        </p:nvSpPr>
        <p:spPr>
          <a:xfrm>
            <a:off x="8102630" y="771896"/>
            <a:ext cx="1367941" cy="1120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控制单元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B19C27-B31D-405E-92F7-19B56E7BFB58}"/>
              </a:ext>
            </a:extLst>
          </p:cNvPr>
          <p:cNvCxnSpPr>
            <a:cxnSpLocks/>
          </p:cNvCxnSpPr>
          <p:nvPr/>
        </p:nvCxnSpPr>
        <p:spPr>
          <a:xfrm>
            <a:off x="2808514" y="2951016"/>
            <a:ext cx="0" cy="2092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00A89F-4DFB-4DAC-85DF-6AFED64C770C}"/>
              </a:ext>
            </a:extLst>
          </p:cNvPr>
          <p:cNvCxnSpPr>
            <a:cxnSpLocks/>
          </p:cNvCxnSpPr>
          <p:nvPr/>
        </p:nvCxnSpPr>
        <p:spPr>
          <a:xfrm>
            <a:off x="6418613" y="2951016"/>
            <a:ext cx="0" cy="2092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CA7F3B06-04AA-40FB-A8A1-9996C81592E5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3785183" y="3064849"/>
            <a:ext cx="955965" cy="7283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4A6B6636-6D17-434F-B935-E4D90BAFE543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812228" y="1763484"/>
            <a:ext cx="1290402" cy="633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199E2D4-A7AB-493C-AA03-137A686B59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53596" y="1642752"/>
            <a:ext cx="2349035" cy="754078"/>
          </a:xfrm>
          <a:prstGeom prst="bentConnector3">
            <a:avLst>
              <a:gd name="adj1" fmla="val 10004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542E395-7921-40A4-89B3-F068C678E1D9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899014" y="1511135"/>
            <a:ext cx="4203616" cy="885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D01D4CA2-8FD4-4B1A-A0A7-A66ABF406B2B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2442408" y="1370615"/>
            <a:ext cx="5660225" cy="1026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AD22D24-BC37-439C-ACBA-E8393F18B27B}"/>
              </a:ext>
            </a:extLst>
          </p:cNvPr>
          <p:cNvSpPr txBox="1"/>
          <p:nvPr/>
        </p:nvSpPr>
        <p:spPr>
          <a:xfrm>
            <a:off x="6788015" y="17281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控制流水线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2D791AC5-9E71-4CA2-A897-EC2AE2E0E50E}"/>
              </a:ext>
            </a:extLst>
          </p:cNvPr>
          <p:cNvCxnSpPr>
            <a:cxnSpLocks/>
          </p:cNvCxnSpPr>
          <p:nvPr/>
        </p:nvCxnSpPr>
        <p:spPr>
          <a:xfrm rot="10800000">
            <a:off x="4140655" y="2019792"/>
            <a:ext cx="2277958" cy="377039"/>
          </a:xfrm>
          <a:prstGeom prst="bentConnector3">
            <a:avLst>
              <a:gd name="adj1" fmla="val -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01D418B-045F-4456-BFCF-D5B585D19A04}"/>
              </a:ext>
            </a:extLst>
          </p:cNvPr>
          <p:cNvCxnSpPr>
            <a:cxnSpLocks/>
          </p:cNvCxnSpPr>
          <p:nvPr/>
        </p:nvCxnSpPr>
        <p:spPr>
          <a:xfrm flipH="1">
            <a:off x="4140652" y="2019791"/>
            <a:ext cx="3" cy="37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15DAC726-3C05-47DE-A9E9-A8B720C51873}"/>
              </a:ext>
            </a:extLst>
          </p:cNvPr>
          <p:cNvCxnSpPr>
            <a:cxnSpLocks/>
          </p:cNvCxnSpPr>
          <p:nvPr/>
        </p:nvCxnSpPr>
        <p:spPr>
          <a:xfrm rot="10800000">
            <a:off x="4387333" y="2158231"/>
            <a:ext cx="602180" cy="237126"/>
          </a:xfrm>
          <a:prstGeom prst="bentConnector3">
            <a:avLst>
              <a:gd name="adj1" fmla="val -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449F49B-C109-4775-9F63-0E05E53718A7}"/>
              </a:ext>
            </a:extLst>
          </p:cNvPr>
          <p:cNvCxnSpPr>
            <a:cxnSpLocks/>
          </p:cNvCxnSpPr>
          <p:nvPr/>
        </p:nvCxnSpPr>
        <p:spPr>
          <a:xfrm>
            <a:off x="4387333" y="2158231"/>
            <a:ext cx="0" cy="23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096DFFB5-A3D2-4D5A-95EA-02014FB16BFC}"/>
              </a:ext>
            </a:extLst>
          </p:cNvPr>
          <p:cNvSpPr txBox="1"/>
          <p:nvPr/>
        </p:nvSpPr>
        <p:spPr>
          <a:xfrm>
            <a:off x="4343182" y="16579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直通</a:t>
            </a: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33EC7B30-D362-429D-9EDB-D723162AC79F}"/>
              </a:ext>
            </a:extLst>
          </p:cNvPr>
          <p:cNvCxnSpPr>
            <a:cxnSpLocks/>
          </p:cNvCxnSpPr>
          <p:nvPr/>
        </p:nvCxnSpPr>
        <p:spPr>
          <a:xfrm flipV="1">
            <a:off x="3632200" y="1063209"/>
            <a:ext cx="4470430" cy="1332145"/>
          </a:xfrm>
          <a:prstGeom prst="bentConnector3">
            <a:avLst>
              <a:gd name="adj1" fmla="val 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13F4AAD7-693A-46CB-9545-0CFD19F6B677}"/>
              </a:ext>
            </a:extLst>
          </p:cNvPr>
          <p:cNvSpPr txBox="1"/>
          <p:nvPr/>
        </p:nvSpPr>
        <p:spPr>
          <a:xfrm>
            <a:off x="5817993" y="10204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读取控制寄存器</a:t>
            </a:r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93A1B966-9AFC-4138-A8D2-AE0E080243A1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5355622" y="927099"/>
            <a:ext cx="2747011" cy="1469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3358988B-80D0-41A3-96B0-DBD5149B8503}"/>
              </a:ext>
            </a:extLst>
          </p:cNvPr>
          <p:cNvSpPr txBox="1"/>
          <p:nvPr/>
        </p:nvSpPr>
        <p:spPr>
          <a:xfrm>
            <a:off x="6175129" y="583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检测中断</a:t>
            </a: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9063FA98-BE04-4A25-A9EE-32996D82FD21}"/>
              </a:ext>
            </a:extLst>
          </p:cNvPr>
          <p:cNvCxnSpPr>
            <a:cxnSpLocks/>
          </p:cNvCxnSpPr>
          <p:nvPr/>
        </p:nvCxnSpPr>
        <p:spPr>
          <a:xfrm rot="10800000">
            <a:off x="2775862" y="2145857"/>
            <a:ext cx="602180" cy="237126"/>
          </a:xfrm>
          <a:prstGeom prst="bentConnector3">
            <a:avLst>
              <a:gd name="adj1" fmla="val -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33E1DB6F-BD4E-4F56-A099-4B4F9CBCC0DD}"/>
              </a:ext>
            </a:extLst>
          </p:cNvPr>
          <p:cNvCxnSpPr>
            <a:cxnSpLocks/>
          </p:cNvCxnSpPr>
          <p:nvPr/>
        </p:nvCxnSpPr>
        <p:spPr>
          <a:xfrm>
            <a:off x="2775862" y="2145857"/>
            <a:ext cx="0" cy="23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86789C41-8C96-480A-9661-944EEAC23016}"/>
              </a:ext>
            </a:extLst>
          </p:cNvPr>
          <p:cNvSpPr txBox="1"/>
          <p:nvPr/>
        </p:nvSpPr>
        <p:spPr>
          <a:xfrm>
            <a:off x="2531076" y="1776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控制分支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0065CD8-0ED0-41B3-91B3-DE17D256C9B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268834" y="1892133"/>
            <a:ext cx="1" cy="50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01C8F41-0191-43D8-B48F-914AE2E9AD2E}"/>
              </a:ext>
            </a:extLst>
          </p:cNvPr>
          <p:cNvSpPr txBox="1"/>
          <p:nvPr/>
        </p:nvSpPr>
        <p:spPr>
          <a:xfrm>
            <a:off x="8244879" y="19539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访问控制寄存器</a:t>
            </a: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6344F42-ECBE-4B5A-B8D7-F720930D8E5F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6698396" y="2336543"/>
            <a:ext cx="955967" cy="2184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155313F2-22FA-49A3-9CE9-74C342D910F5}"/>
              </a:ext>
            </a:extLst>
          </p:cNvPr>
          <p:cNvSpPr txBox="1"/>
          <p:nvPr/>
        </p:nvSpPr>
        <p:spPr>
          <a:xfrm>
            <a:off x="8237415" y="321975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GPR</a:t>
            </a:r>
            <a:r>
              <a:rPr lang="zh-CN" altLang="en-US" dirty="0"/>
              <a:t>写入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EBF74A3-5A62-4B15-974A-A8454DA1C658}"/>
              </a:ext>
            </a:extLst>
          </p:cNvPr>
          <p:cNvSpPr txBox="1"/>
          <p:nvPr/>
        </p:nvSpPr>
        <p:spPr>
          <a:xfrm>
            <a:off x="3856578" y="324433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GPR</a:t>
            </a:r>
            <a:r>
              <a:rPr lang="zh-CN" altLang="en-US" dirty="0"/>
              <a:t>读取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EAE7B9D1-3364-48C2-918D-EB2097B58CC0}"/>
              </a:ext>
            </a:extLst>
          </p:cNvPr>
          <p:cNvCxnSpPr>
            <a:cxnSpLocks/>
          </p:cNvCxnSpPr>
          <p:nvPr/>
        </p:nvCxnSpPr>
        <p:spPr>
          <a:xfrm>
            <a:off x="7265889" y="2951015"/>
            <a:ext cx="0" cy="3233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74844145-332A-47D4-819C-89CF3EDF8577}"/>
              </a:ext>
            </a:extLst>
          </p:cNvPr>
          <p:cNvCxnSpPr>
            <a:cxnSpLocks/>
          </p:cNvCxnSpPr>
          <p:nvPr/>
        </p:nvCxnSpPr>
        <p:spPr>
          <a:xfrm>
            <a:off x="2071589" y="2951015"/>
            <a:ext cx="0" cy="3233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70ACF8A-8CC7-4D37-9F0F-5040E22FB111}"/>
              </a:ext>
            </a:extLst>
          </p:cNvPr>
          <p:cNvSpPr txBox="1"/>
          <p:nvPr/>
        </p:nvSpPr>
        <p:spPr>
          <a:xfrm>
            <a:off x="2807782" y="467371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SPM</a:t>
            </a:r>
            <a:r>
              <a:rPr lang="zh-CN" altLang="en-US" dirty="0"/>
              <a:t>接口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5FD62EC-CDB2-44CC-A2FD-A0D1A578D50B}"/>
              </a:ext>
            </a:extLst>
          </p:cNvPr>
          <p:cNvSpPr txBox="1"/>
          <p:nvPr/>
        </p:nvSpPr>
        <p:spPr>
          <a:xfrm>
            <a:off x="5321432" y="467735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SPM</a:t>
            </a:r>
            <a:r>
              <a:rPr lang="zh-CN" altLang="en-US" dirty="0"/>
              <a:t>接口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93313CE-08BC-42A1-B286-012E6F820C8D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9470571" y="1332015"/>
            <a:ext cx="949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AAD367EE-6B51-408C-9DB3-9C314CAF96F9}"/>
              </a:ext>
            </a:extLst>
          </p:cNvPr>
          <p:cNvSpPr/>
          <p:nvPr/>
        </p:nvSpPr>
        <p:spPr>
          <a:xfrm>
            <a:off x="1092200" y="533404"/>
            <a:ext cx="9028208" cy="530412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271643F-9E62-4F96-A601-1E76D346896E}"/>
              </a:ext>
            </a:extLst>
          </p:cNvPr>
          <p:cNvSpPr txBox="1"/>
          <p:nvPr/>
        </p:nvSpPr>
        <p:spPr>
          <a:xfrm>
            <a:off x="1164864" y="65110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Processor</a:t>
            </a:r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2B4B73E-3821-4590-9FAE-E53A8F0FA023}"/>
              </a:ext>
            </a:extLst>
          </p:cNvPr>
          <p:cNvSpPr txBox="1"/>
          <p:nvPr/>
        </p:nvSpPr>
        <p:spPr>
          <a:xfrm>
            <a:off x="10366576" y="1141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请求中断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5B78580-8DEE-4CD2-8E16-8E61B15447CA}"/>
              </a:ext>
            </a:extLst>
          </p:cNvPr>
          <p:cNvSpPr txBox="1"/>
          <p:nvPr/>
        </p:nvSpPr>
        <p:spPr>
          <a:xfrm>
            <a:off x="1517591" y="61449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总线接口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FAC6B46D-E8C0-4EB8-9FE4-3E0449E0DEFC}"/>
              </a:ext>
            </a:extLst>
          </p:cNvPr>
          <p:cNvSpPr txBox="1"/>
          <p:nvPr/>
        </p:nvSpPr>
        <p:spPr>
          <a:xfrm>
            <a:off x="6729127" y="61449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总线接口</a:t>
            </a:r>
          </a:p>
        </p:txBody>
      </p:sp>
    </p:spTree>
    <p:extLst>
      <p:ext uri="{BB962C8B-B14F-4D97-AF65-F5344CB8AC3E}">
        <p14:creationId xmlns:p14="http://schemas.microsoft.com/office/powerpoint/2010/main" val="416943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6083C5F-6FBC-406E-ACC6-B84B3F0D0D09}"/>
              </a:ext>
            </a:extLst>
          </p:cNvPr>
          <p:cNvSpPr/>
          <p:nvPr/>
        </p:nvSpPr>
        <p:spPr>
          <a:xfrm>
            <a:off x="3807773" y="1600942"/>
            <a:ext cx="1656608" cy="914400"/>
          </a:xfrm>
          <a:prstGeom prst="roundRect">
            <a:avLst>
              <a:gd name="adj" fmla="val 2251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空闲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2ACA328-C626-4CA2-BD16-8BA532E32942}"/>
              </a:ext>
            </a:extLst>
          </p:cNvPr>
          <p:cNvSpPr/>
          <p:nvPr/>
        </p:nvSpPr>
        <p:spPr>
          <a:xfrm>
            <a:off x="7050444" y="1600942"/>
            <a:ext cx="1656608" cy="914400"/>
          </a:xfrm>
          <a:prstGeom prst="roundRect">
            <a:avLst>
              <a:gd name="adj" fmla="val 2251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延迟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44F8374-D39E-460A-8EB2-429362AB4D89}"/>
              </a:ext>
            </a:extLst>
          </p:cNvPr>
          <p:cNvSpPr/>
          <p:nvPr/>
        </p:nvSpPr>
        <p:spPr>
          <a:xfrm>
            <a:off x="7050444" y="3815748"/>
            <a:ext cx="1656608" cy="914400"/>
          </a:xfrm>
          <a:prstGeom prst="roundRect">
            <a:avLst>
              <a:gd name="adj" fmla="val 2251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访问总线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286755-C63D-4556-B450-508E5A3ED61A}"/>
              </a:ext>
            </a:extLst>
          </p:cNvPr>
          <p:cNvSpPr/>
          <p:nvPr/>
        </p:nvSpPr>
        <p:spPr>
          <a:xfrm>
            <a:off x="3807773" y="3815748"/>
            <a:ext cx="1656608" cy="914400"/>
          </a:xfrm>
          <a:prstGeom prst="roundRect">
            <a:avLst>
              <a:gd name="adj" fmla="val 2251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请求总线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3B16A15-20FC-4DE4-AC99-8480ABB307C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464381" y="2058142"/>
            <a:ext cx="1586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3AACB13-9BF7-44AD-B2F3-05C5E696250B}"/>
              </a:ext>
            </a:extLst>
          </p:cNvPr>
          <p:cNvCxnSpPr>
            <a:cxnSpLocks/>
          </p:cNvCxnSpPr>
          <p:nvPr/>
        </p:nvCxnSpPr>
        <p:spPr>
          <a:xfrm flipH="1" flipV="1">
            <a:off x="5434013" y="2434102"/>
            <a:ext cx="1657350" cy="145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35A9254-D657-4835-988C-A4474433E7C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7878748" y="2515342"/>
            <a:ext cx="0" cy="130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1229319-7736-40F3-9397-47B21A623FF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464381" y="4272948"/>
            <a:ext cx="1586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B8B66B2-28E8-4E97-88D6-33F138631AF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636077" y="2515342"/>
            <a:ext cx="0" cy="130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8B902B-4DAF-4D3F-A6BC-89CDC6A67069}"/>
              </a:ext>
            </a:extLst>
          </p:cNvPr>
          <p:cNvCxnSpPr>
            <a:cxnSpLocks/>
          </p:cNvCxnSpPr>
          <p:nvPr/>
        </p:nvCxnSpPr>
        <p:spPr>
          <a:xfrm flipV="1">
            <a:off x="4243388" y="1228725"/>
            <a:ext cx="0" cy="372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E957C5F-DF15-43C7-8EDA-723F38CC25A1}"/>
              </a:ext>
            </a:extLst>
          </p:cNvPr>
          <p:cNvCxnSpPr>
            <a:cxnSpLocks/>
          </p:cNvCxnSpPr>
          <p:nvPr/>
        </p:nvCxnSpPr>
        <p:spPr>
          <a:xfrm>
            <a:off x="4243388" y="1228725"/>
            <a:ext cx="771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F71F410-35D6-44DC-A13C-07C301B63836}"/>
              </a:ext>
            </a:extLst>
          </p:cNvPr>
          <p:cNvCxnSpPr>
            <a:cxnSpLocks/>
          </p:cNvCxnSpPr>
          <p:nvPr/>
        </p:nvCxnSpPr>
        <p:spPr>
          <a:xfrm>
            <a:off x="5014913" y="1228725"/>
            <a:ext cx="0" cy="37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0A58A0A-5529-4816-A2C8-1AA367444F98}"/>
              </a:ext>
            </a:extLst>
          </p:cNvPr>
          <p:cNvCxnSpPr>
            <a:cxnSpLocks/>
          </p:cNvCxnSpPr>
          <p:nvPr/>
        </p:nvCxnSpPr>
        <p:spPr>
          <a:xfrm flipV="1">
            <a:off x="7469188" y="1228724"/>
            <a:ext cx="0" cy="372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AD61483-C211-4F9C-917C-86FDE2DE4E6B}"/>
              </a:ext>
            </a:extLst>
          </p:cNvPr>
          <p:cNvCxnSpPr>
            <a:cxnSpLocks/>
          </p:cNvCxnSpPr>
          <p:nvPr/>
        </p:nvCxnSpPr>
        <p:spPr>
          <a:xfrm>
            <a:off x="7469188" y="1228724"/>
            <a:ext cx="771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174D7DF-2AC6-4BD2-AE50-3024AB77EC9E}"/>
              </a:ext>
            </a:extLst>
          </p:cNvPr>
          <p:cNvCxnSpPr>
            <a:cxnSpLocks/>
          </p:cNvCxnSpPr>
          <p:nvPr/>
        </p:nvCxnSpPr>
        <p:spPr>
          <a:xfrm>
            <a:off x="8240713" y="1228724"/>
            <a:ext cx="0" cy="37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238C7A9-1743-4E1C-800A-D92A12FD2E09}"/>
              </a:ext>
            </a:extLst>
          </p:cNvPr>
          <p:cNvGrpSpPr/>
          <p:nvPr/>
        </p:nvGrpSpPr>
        <p:grpSpPr>
          <a:xfrm rot="10800000">
            <a:off x="4243388" y="4730148"/>
            <a:ext cx="771525" cy="372217"/>
            <a:chOff x="7335838" y="1543791"/>
            <a:chExt cx="771525" cy="372217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9460585-A0FD-4F07-89C7-5CDA523E41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5838" y="1543791"/>
              <a:ext cx="0" cy="372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22F22D4-49B2-4A40-AF67-3AEB97F4DCE2}"/>
                </a:ext>
              </a:extLst>
            </p:cNvPr>
            <p:cNvCxnSpPr>
              <a:cxnSpLocks/>
            </p:cNvCxnSpPr>
            <p:nvPr/>
          </p:nvCxnSpPr>
          <p:spPr>
            <a:xfrm>
              <a:off x="7335838" y="1543791"/>
              <a:ext cx="7715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EE86A24-3BE7-40DF-AFD8-18374E54105B}"/>
                </a:ext>
              </a:extLst>
            </p:cNvPr>
            <p:cNvCxnSpPr>
              <a:cxnSpLocks/>
            </p:cNvCxnSpPr>
            <p:nvPr/>
          </p:nvCxnSpPr>
          <p:spPr>
            <a:xfrm>
              <a:off x="8107363" y="1543791"/>
              <a:ext cx="0" cy="372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972B558-1D69-42FA-A8D1-4DA4942E0EDC}"/>
              </a:ext>
            </a:extLst>
          </p:cNvPr>
          <p:cNvGrpSpPr/>
          <p:nvPr/>
        </p:nvGrpSpPr>
        <p:grpSpPr>
          <a:xfrm rot="10800000">
            <a:off x="7492985" y="4730148"/>
            <a:ext cx="771525" cy="372217"/>
            <a:chOff x="7335838" y="1543791"/>
            <a:chExt cx="771525" cy="372217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2D631E3-B64C-4326-AECD-D772BFD94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5838" y="1543791"/>
              <a:ext cx="0" cy="372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4603226-A2F1-4ACE-8D3B-74BEBE24D5B4}"/>
                </a:ext>
              </a:extLst>
            </p:cNvPr>
            <p:cNvCxnSpPr>
              <a:cxnSpLocks/>
            </p:cNvCxnSpPr>
            <p:nvPr/>
          </p:nvCxnSpPr>
          <p:spPr>
            <a:xfrm>
              <a:off x="7335838" y="1543791"/>
              <a:ext cx="7715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8D0B3841-4A66-412D-80D9-A617DA8C0F46}"/>
                </a:ext>
              </a:extLst>
            </p:cNvPr>
            <p:cNvCxnSpPr>
              <a:cxnSpLocks/>
            </p:cNvCxnSpPr>
            <p:nvPr/>
          </p:nvCxnSpPr>
          <p:spPr>
            <a:xfrm>
              <a:off x="8107363" y="1543791"/>
              <a:ext cx="0" cy="372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BB7EB3A3-68B5-47A1-8B6D-E4894167B772}"/>
              </a:ext>
            </a:extLst>
          </p:cNvPr>
          <p:cNvSpPr txBox="1"/>
          <p:nvPr/>
        </p:nvSpPr>
        <p:spPr>
          <a:xfrm>
            <a:off x="5626470" y="427294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总线许可使能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0094843-D953-40C6-ADF9-8A2C12FEF9A5}"/>
              </a:ext>
            </a:extLst>
          </p:cNvPr>
          <p:cNvSpPr txBox="1"/>
          <p:nvPr/>
        </p:nvSpPr>
        <p:spPr>
          <a:xfrm>
            <a:off x="5446934" y="178025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未发生流水线延迟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2A931AE-CAC9-45A8-BF95-C9B5FB6D19B3}"/>
              </a:ext>
            </a:extLst>
          </p:cNvPr>
          <p:cNvCxnSpPr>
            <a:cxnSpLocks/>
          </p:cNvCxnSpPr>
          <p:nvPr/>
        </p:nvCxnSpPr>
        <p:spPr>
          <a:xfrm>
            <a:off x="3390900" y="1860550"/>
            <a:ext cx="416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78EEFFE-F23E-4CE2-943E-432B7A378857}"/>
              </a:ext>
            </a:extLst>
          </p:cNvPr>
          <p:cNvSpPr txBox="1"/>
          <p:nvPr/>
        </p:nvSpPr>
        <p:spPr>
          <a:xfrm>
            <a:off x="2907668" y="17066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复位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04D81C-51CA-4A25-B60E-6FC8BF8D89D1}"/>
              </a:ext>
            </a:extLst>
          </p:cNvPr>
          <p:cNvSpPr txBox="1"/>
          <p:nvPr/>
        </p:nvSpPr>
        <p:spPr>
          <a:xfrm>
            <a:off x="2429785" y="2774950"/>
            <a:ext cx="2339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未在执行刷新流水线操作、</a:t>
            </a:r>
            <a:endParaRPr lang="en-US" altLang="zh-CN" sz="1400" dirty="0"/>
          </a:p>
          <a:p>
            <a:r>
              <a:rPr lang="zh-CN" altLang="en-US" sz="1400" dirty="0"/>
              <a:t>地址选通有效以及对</a:t>
            </a:r>
            <a:r>
              <a:rPr lang="en-US" altLang="zh-CN" sz="1400" dirty="0"/>
              <a:t>1</a:t>
            </a:r>
            <a:r>
              <a:rPr lang="zh-CN" altLang="en-US" sz="1400" dirty="0"/>
              <a:t>号</a:t>
            </a:r>
            <a:endParaRPr lang="en-US" altLang="zh-CN" sz="1400" dirty="0"/>
          </a:p>
          <a:p>
            <a:r>
              <a:rPr lang="zh-CN" altLang="en-US" sz="1400" dirty="0"/>
              <a:t>之外的总线从属进行访问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6BFD6F2-E8F8-4A95-9C2C-7EA42D62BB22}"/>
              </a:ext>
            </a:extLst>
          </p:cNvPr>
          <p:cNvSpPr txBox="1"/>
          <p:nvPr/>
        </p:nvSpPr>
        <p:spPr>
          <a:xfrm>
            <a:off x="7878747" y="292031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就绪信号使能且</a:t>
            </a:r>
            <a:endParaRPr lang="en-US" altLang="zh-CN" sz="1400" dirty="0"/>
          </a:p>
          <a:p>
            <a:r>
              <a:rPr lang="zh-CN" altLang="en-US" sz="1400" dirty="0"/>
              <a:t>发生流水线延迟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21D2017-BA12-4751-A70D-7715CF6D5F3A}"/>
              </a:ext>
            </a:extLst>
          </p:cNvPr>
          <p:cNvSpPr txBox="1"/>
          <p:nvPr/>
        </p:nvSpPr>
        <p:spPr>
          <a:xfrm>
            <a:off x="4860882" y="304225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就绪信号使能且</a:t>
            </a:r>
            <a:endParaRPr lang="en-US" altLang="zh-CN" sz="1400" dirty="0"/>
          </a:p>
          <a:p>
            <a:r>
              <a:rPr lang="zh-CN" altLang="en-US" sz="1400" dirty="0"/>
              <a:t>未发生流水线延迟</a:t>
            </a:r>
          </a:p>
        </p:txBody>
      </p:sp>
    </p:spTree>
    <p:extLst>
      <p:ext uri="{BB962C8B-B14F-4D97-AF65-F5344CB8AC3E}">
        <p14:creationId xmlns:p14="http://schemas.microsoft.com/office/powerpoint/2010/main" val="424667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00311A93-9BDC-423D-87F7-B53F6E677E8E}"/>
              </a:ext>
            </a:extLst>
          </p:cNvPr>
          <p:cNvSpPr/>
          <p:nvPr/>
        </p:nvSpPr>
        <p:spPr>
          <a:xfrm>
            <a:off x="3074800" y="641268"/>
            <a:ext cx="1216152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矩形: 剪去单角 2">
            <a:extLst>
              <a:ext uri="{FF2B5EF4-FFF2-40B4-BE49-F238E27FC236}">
                <a16:creationId xmlns:a16="http://schemas.microsoft.com/office/drawing/2014/main" id="{2B641F43-B71A-4E0B-A6E6-94ED631AB4E4}"/>
              </a:ext>
            </a:extLst>
          </p:cNvPr>
          <p:cNvSpPr/>
          <p:nvPr/>
        </p:nvSpPr>
        <p:spPr>
          <a:xfrm>
            <a:off x="2718501" y="4399807"/>
            <a:ext cx="1928749" cy="6887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</a:p>
        </p:txBody>
      </p:sp>
      <p:sp>
        <p:nvSpPr>
          <p:cNvPr id="2" name="箭头: 左右 1">
            <a:extLst>
              <a:ext uri="{FF2B5EF4-FFF2-40B4-BE49-F238E27FC236}">
                <a16:creationId xmlns:a16="http://schemas.microsoft.com/office/drawing/2014/main" id="{1F839D35-32F8-40B1-BB7B-BFE72FEBE0C1}"/>
              </a:ext>
            </a:extLst>
          </p:cNvPr>
          <p:cNvSpPr/>
          <p:nvPr/>
        </p:nvSpPr>
        <p:spPr>
          <a:xfrm>
            <a:off x="1973365" y="3218211"/>
            <a:ext cx="3419025" cy="6887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共享总线</a:t>
            </a:r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6766646E-6418-4C8F-AF42-298D7D025313}"/>
              </a:ext>
            </a:extLst>
          </p:cNvPr>
          <p:cNvSpPr/>
          <p:nvPr/>
        </p:nvSpPr>
        <p:spPr>
          <a:xfrm>
            <a:off x="7901049" y="641268"/>
            <a:ext cx="1216152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5F17A266-C835-4E2F-A135-4FC7E755586F}"/>
              </a:ext>
            </a:extLst>
          </p:cNvPr>
          <p:cNvSpPr/>
          <p:nvPr/>
        </p:nvSpPr>
        <p:spPr>
          <a:xfrm>
            <a:off x="7544750" y="4399807"/>
            <a:ext cx="1928749" cy="6887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92F032A6-CE85-4E9A-A4C9-B685C6A043C2}"/>
              </a:ext>
            </a:extLst>
          </p:cNvPr>
          <p:cNvSpPr/>
          <p:nvPr/>
        </p:nvSpPr>
        <p:spPr>
          <a:xfrm>
            <a:off x="6799610" y="3218211"/>
            <a:ext cx="3419025" cy="6887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共享总线</a:t>
            </a:r>
          </a:p>
        </p:txBody>
      </p:sp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A7AD1DDE-6E85-47E2-8E1A-F3D900A2BBB7}"/>
              </a:ext>
            </a:extLst>
          </p:cNvPr>
          <p:cNvSpPr/>
          <p:nvPr/>
        </p:nvSpPr>
        <p:spPr>
          <a:xfrm>
            <a:off x="7023262" y="2202870"/>
            <a:ext cx="1358738" cy="55220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指令缓存</a:t>
            </a: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95AF6312-F01F-4610-9FB3-3FFA3C28C5BA}"/>
              </a:ext>
            </a:extLst>
          </p:cNvPr>
          <p:cNvSpPr/>
          <p:nvPr/>
        </p:nvSpPr>
        <p:spPr>
          <a:xfrm>
            <a:off x="8630390" y="2202870"/>
            <a:ext cx="1358738" cy="55220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数据缓存</a:t>
            </a:r>
          </a:p>
        </p:txBody>
      </p: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EF268423-68D8-41D3-B7A5-D3FB670AFBD3}"/>
              </a:ext>
            </a:extLst>
          </p:cNvPr>
          <p:cNvSpPr/>
          <p:nvPr/>
        </p:nvSpPr>
        <p:spPr>
          <a:xfrm rot="5400000">
            <a:off x="7468095" y="1796938"/>
            <a:ext cx="469071" cy="2418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72853808-7656-4C21-BBBA-C399113F8B2E}"/>
              </a:ext>
            </a:extLst>
          </p:cNvPr>
          <p:cNvSpPr/>
          <p:nvPr/>
        </p:nvSpPr>
        <p:spPr>
          <a:xfrm rot="5400000">
            <a:off x="9075223" y="1796937"/>
            <a:ext cx="469071" cy="2418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6AB4DF04-DD60-4C0A-A90C-4121EC3822FC}"/>
              </a:ext>
            </a:extLst>
          </p:cNvPr>
          <p:cNvSpPr/>
          <p:nvPr/>
        </p:nvSpPr>
        <p:spPr>
          <a:xfrm rot="5400000">
            <a:off x="7468095" y="2936965"/>
            <a:ext cx="469071" cy="2418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42CFECAB-7FAC-4B17-9C54-C701F0428658}"/>
              </a:ext>
            </a:extLst>
          </p:cNvPr>
          <p:cNvSpPr/>
          <p:nvPr/>
        </p:nvSpPr>
        <p:spPr>
          <a:xfrm rot="5400000">
            <a:off x="9075223" y="2936964"/>
            <a:ext cx="469071" cy="2418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3E029CA9-F803-4688-84C1-92A59AF10983}"/>
              </a:ext>
            </a:extLst>
          </p:cNvPr>
          <p:cNvSpPr/>
          <p:nvPr/>
        </p:nvSpPr>
        <p:spPr>
          <a:xfrm rot="5400000">
            <a:off x="2053551" y="2278706"/>
            <a:ext cx="1609099" cy="4361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35F00B32-9996-49D0-A15A-BEFF164C80C7}"/>
              </a:ext>
            </a:extLst>
          </p:cNvPr>
          <p:cNvSpPr/>
          <p:nvPr/>
        </p:nvSpPr>
        <p:spPr>
          <a:xfrm rot="5400000">
            <a:off x="3660679" y="2278705"/>
            <a:ext cx="1609099" cy="4361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左右 15">
            <a:extLst>
              <a:ext uri="{FF2B5EF4-FFF2-40B4-BE49-F238E27FC236}">
                <a16:creationId xmlns:a16="http://schemas.microsoft.com/office/drawing/2014/main" id="{7506E348-34A3-4728-AEEE-2202E6C5B52F}"/>
              </a:ext>
            </a:extLst>
          </p:cNvPr>
          <p:cNvSpPr/>
          <p:nvPr/>
        </p:nvSpPr>
        <p:spPr>
          <a:xfrm rot="5400000">
            <a:off x="8218181" y="3906293"/>
            <a:ext cx="581882" cy="3457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A54E2DDC-930C-4A01-8DA6-B7ED3BD6EDCF}"/>
              </a:ext>
            </a:extLst>
          </p:cNvPr>
          <p:cNvSpPr/>
          <p:nvPr/>
        </p:nvSpPr>
        <p:spPr>
          <a:xfrm rot="5400000">
            <a:off x="3387146" y="3906293"/>
            <a:ext cx="581882" cy="3457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2E0529-F7CC-42D7-8A17-D88FD049846F}"/>
              </a:ext>
            </a:extLst>
          </p:cNvPr>
          <p:cNvSpPr txBox="1"/>
          <p:nvPr/>
        </p:nvSpPr>
        <p:spPr>
          <a:xfrm>
            <a:off x="1610505" y="2294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指令访问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9D44B0-A014-4B66-B2E0-E686CE1CC67E}"/>
              </a:ext>
            </a:extLst>
          </p:cNvPr>
          <p:cNvSpPr txBox="1"/>
          <p:nvPr/>
        </p:nvSpPr>
        <p:spPr>
          <a:xfrm>
            <a:off x="4614741" y="2312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数据访问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3CD99A-9285-47FC-9709-5C8C35183B0B}"/>
              </a:ext>
            </a:extLst>
          </p:cNvPr>
          <p:cNvSpPr txBox="1"/>
          <p:nvPr/>
        </p:nvSpPr>
        <p:spPr>
          <a:xfrm>
            <a:off x="6490569" y="1710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指令访问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38FBB4-AF7F-4AAA-B85C-8192BF7D12A5}"/>
              </a:ext>
            </a:extLst>
          </p:cNvPr>
          <p:cNvSpPr txBox="1"/>
          <p:nvPr/>
        </p:nvSpPr>
        <p:spPr>
          <a:xfrm>
            <a:off x="9435130" y="1713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数据访问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818C6E-658F-4207-AAA0-59892CBED35E}"/>
              </a:ext>
            </a:extLst>
          </p:cNvPr>
          <p:cNvSpPr txBox="1"/>
          <p:nvPr/>
        </p:nvSpPr>
        <p:spPr>
          <a:xfrm>
            <a:off x="2662424" y="56467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传统冯诺依曼架构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40A1B5-AAD0-47A8-9A92-CDB1457E43D6}"/>
              </a:ext>
            </a:extLst>
          </p:cNvPr>
          <p:cNvSpPr txBox="1"/>
          <p:nvPr/>
        </p:nvSpPr>
        <p:spPr>
          <a:xfrm>
            <a:off x="7262627" y="564671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带缓存的冯诺依曼架构</a:t>
            </a:r>
          </a:p>
        </p:txBody>
      </p:sp>
    </p:spTree>
    <p:extLst>
      <p:ext uri="{BB962C8B-B14F-4D97-AF65-F5344CB8AC3E}">
        <p14:creationId xmlns:p14="http://schemas.microsoft.com/office/powerpoint/2010/main" val="40739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509FBA-532C-40B8-805F-4FC38FB5B3D8}"/>
              </a:ext>
            </a:extLst>
          </p:cNvPr>
          <p:cNvSpPr/>
          <p:nvPr/>
        </p:nvSpPr>
        <p:spPr>
          <a:xfrm>
            <a:off x="2185060" y="3146961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6E5CF3-4674-4E3F-B628-98E9AB6C9B3C}"/>
              </a:ext>
            </a:extLst>
          </p:cNvPr>
          <p:cNvSpPr/>
          <p:nvPr/>
        </p:nvSpPr>
        <p:spPr>
          <a:xfrm>
            <a:off x="3241964" y="3146960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2F0B51-6F1E-4204-A8E8-6F12B30E02D0}"/>
              </a:ext>
            </a:extLst>
          </p:cNvPr>
          <p:cNvSpPr/>
          <p:nvPr/>
        </p:nvSpPr>
        <p:spPr>
          <a:xfrm>
            <a:off x="4298868" y="3146959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7F7D5E-ECED-4D63-AD92-3C29E29FBD9A}"/>
              </a:ext>
            </a:extLst>
          </p:cNvPr>
          <p:cNvSpPr/>
          <p:nvPr/>
        </p:nvSpPr>
        <p:spPr>
          <a:xfrm>
            <a:off x="5355772" y="3146959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12E91B-3867-4525-8F8D-763929031078}"/>
              </a:ext>
            </a:extLst>
          </p:cNvPr>
          <p:cNvSpPr/>
          <p:nvPr/>
        </p:nvSpPr>
        <p:spPr>
          <a:xfrm>
            <a:off x="6412676" y="3146958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0DF681-EFD4-4BD2-8797-1CA60BCB86B6}"/>
              </a:ext>
            </a:extLst>
          </p:cNvPr>
          <p:cNvCxnSpPr>
            <a:cxnSpLocks/>
          </p:cNvCxnSpPr>
          <p:nvPr/>
        </p:nvCxnSpPr>
        <p:spPr>
          <a:xfrm>
            <a:off x="2185060" y="2576946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A30567A-48C7-4335-8114-A4498059C26A}"/>
              </a:ext>
            </a:extLst>
          </p:cNvPr>
          <p:cNvCxnSpPr>
            <a:cxnSpLocks/>
          </p:cNvCxnSpPr>
          <p:nvPr/>
        </p:nvCxnSpPr>
        <p:spPr>
          <a:xfrm>
            <a:off x="3239985" y="2576946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CE2A149-3A86-4547-A9A4-A8DE204429C7}"/>
              </a:ext>
            </a:extLst>
          </p:cNvPr>
          <p:cNvCxnSpPr>
            <a:cxnSpLocks/>
          </p:cNvCxnSpPr>
          <p:nvPr/>
        </p:nvCxnSpPr>
        <p:spPr>
          <a:xfrm>
            <a:off x="4298868" y="2576946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8ACFDDC-E0DD-4E79-873C-9617C9589EA0}"/>
              </a:ext>
            </a:extLst>
          </p:cNvPr>
          <p:cNvCxnSpPr>
            <a:cxnSpLocks/>
          </p:cNvCxnSpPr>
          <p:nvPr/>
        </p:nvCxnSpPr>
        <p:spPr>
          <a:xfrm>
            <a:off x="5355772" y="2576945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93AD737-ED40-4B71-BCA5-47935CAE416E}"/>
              </a:ext>
            </a:extLst>
          </p:cNvPr>
          <p:cNvCxnSpPr>
            <a:cxnSpLocks/>
          </p:cNvCxnSpPr>
          <p:nvPr/>
        </p:nvCxnSpPr>
        <p:spPr>
          <a:xfrm>
            <a:off x="6412676" y="2579913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A835A2-1B60-4567-8CA5-C8A17E53D328}"/>
              </a:ext>
            </a:extLst>
          </p:cNvPr>
          <p:cNvCxnSpPr>
            <a:cxnSpLocks/>
          </p:cNvCxnSpPr>
          <p:nvPr/>
        </p:nvCxnSpPr>
        <p:spPr>
          <a:xfrm>
            <a:off x="7455726" y="2576945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30B4FFE-F3AF-4937-8B52-91A7AEBDDE38}"/>
              </a:ext>
            </a:extLst>
          </p:cNvPr>
          <p:cNvCxnSpPr>
            <a:cxnSpLocks/>
          </p:cNvCxnSpPr>
          <p:nvPr/>
        </p:nvCxnSpPr>
        <p:spPr>
          <a:xfrm>
            <a:off x="2185060" y="2722417"/>
            <a:ext cx="8193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537A900-4D20-40AD-BB4B-714295FFA74E}"/>
              </a:ext>
            </a:extLst>
          </p:cNvPr>
          <p:cNvSpPr/>
          <p:nvPr/>
        </p:nvSpPr>
        <p:spPr>
          <a:xfrm>
            <a:off x="3239985" y="4005943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001AC9-D65B-4F75-BE07-22B263B05BC1}"/>
              </a:ext>
            </a:extLst>
          </p:cNvPr>
          <p:cNvSpPr/>
          <p:nvPr/>
        </p:nvSpPr>
        <p:spPr>
          <a:xfrm>
            <a:off x="4296889" y="4005942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83ACFC-9197-442E-BCBD-5F53D3E1A46C}"/>
              </a:ext>
            </a:extLst>
          </p:cNvPr>
          <p:cNvSpPr/>
          <p:nvPr/>
        </p:nvSpPr>
        <p:spPr>
          <a:xfrm>
            <a:off x="5353793" y="4005941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BC177B-DD15-44B6-A9FC-37E48ABE3450}"/>
              </a:ext>
            </a:extLst>
          </p:cNvPr>
          <p:cNvSpPr/>
          <p:nvPr/>
        </p:nvSpPr>
        <p:spPr>
          <a:xfrm>
            <a:off x="6410697" y="4005941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E81335-4F77-4603-8960-539C6173423A}"/>
              </a:ext>
            </a:extLst>
          </p:cNvPr>
          <p:cNvSpPr/>
          <p:nvPr/>
        </p:nvSpPr>
        <p:spPr>
          <a:xfrm>
            <a:off x="7467601" y="4005940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ABC6A6-9C19-41DE-9120-5C59AA2E5692}"/>
              </a:ext>
            </a:extLst>
          </p:cNvPr>
          <p:cNvSpPr/>
          <p:nvPr/>
        </p:nvSpPr>
        <p:spPr>
          <a:xfrm>
            <a:off x="4300848" y="4864923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A00F90-930E-4ECD-A211-D36077A82B0A}"/>
              </a:ext>
            </a:extLst>
          </p:cNvPr>
          <p:cNvSpPr/>
          <p:nvPr/>
        </p:nvSpPr>
        <p:spPr>
          <a:xfrm>
            <a:off x="5357752" y="4864922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A5845A-DCB8-4C1A-93C0-7756BD8945A6}"/>
              </a:ext>
            </a:extLst>
          </p:cNvPr>
          <p:cNvSpPr/>
          <p:nvPr/>
        </p:nvSpPr>
        <p:spPr>
          <a:xfrm>
            <a:off x="6414656" y="4864921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3F1E784-955C-4A06-9525-9F9CCD10DC0A}"/>
              </a:ext>
            </a:extLst>
          </p:cNvPr>
          <p:cNvSpPr/>
          <p:nvPr/>
        </p:nvSpPr>
        <p:spPr>
          <a:xfrm>
            <a:off x="7471560" y="4864921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4C749D-E860-4E05-9D54-DF0C3D50C30F}"/>
              </a:ext>
            </a:extLst>
          </p:cNvPr>
          <p:cNvSpPr/>
          <p:nvPr/>
        </p:nvSpPr>
        <p:spPr>
          <a:xfrm>
            <a:off x="8528464" y="4864920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070398-D6B3-4D73-9928-33E96EF36294}"/>
              </a:ext>
            </a:extLst>
          </p:cNvPr>
          <p:cNvSpPr txBox="1"/>
          <p:nvPr/>
        </p:nvSpPr>
        <p:spPr>
          <a:xfrm>
            <a:off x="2031813" y="21132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92E97B-0FE7-459C-8727-09FE331288EA}"/>
              </a:ext>
            </a:extLst>
          </p:cNvPr>
          <p:cNvSpPr txBox="1"/>
          <p:nvPr/>
        </p:nvSpPr>
        <p:spPr>
          <a:xfrm>
            <a:off x="3086738" y="21132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88D5580-7C0D-4130-B515-F3F330894487}"/>
              </a:ext>
            </a:extLst>
          </p:cNvPr>
          <p:cNvSpPr txBox="1"/>
          <p:nvPr/>
        </p:nvSpPr>
        <p:spPr>
          <a:xfrm>
            <a:off x="4143642" y="2114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C6DA37E-8495-43F7-8296-070381701091}"/>
              </a:ext>
            </a:extLst>
          </p:cNvPr>
          <p:cNvSpPr txBox="1"/>
          <p:nvPr/>
        </p:nvSpPr>
        <p:spPr>
          <a:xfrm>
            <a:off x="5198567" y="2118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B264EB-062F-461F-9F3F-340AB12AE766}"/>
              </a:ext>
            </a:extLst>
          </p:cNvPr>
          <p:cNvSpPr txBox="1"/>
          <p:nvPr/>
        </p:nvSpPr>
        <p:spPr>
          <a:xfrm>
            <a:off x="6253492" y="2118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EA89161-7442-4C4E-8E3A-D735EF2C01BC}"/>
              </a:ext>
            </a:extLst>
          </p:cNvPr>
          <p:cNvSpPr txBox="1"/>
          <p:nvPr/>
        </p:nvSpPr>
        <p:spPr>
          <a:xfrm>
            <a:off x="7302479" y="2118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7E51243-430F-41A3-8DE8-824A6D6BCE63}"/>
              </a:ext>
            </a:extLst>
          </p:cNvPr>
          <p:cNvCxnSpPr>
            <a:cxnSpLocks/>
          </p:cNvCxnSpPr>
          <p:nvPr/>
        </p:nvCxnSpPr>
        <p:spPr>
          <a:xfrm>
            <a:off x="8524505" y="2576944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C1891E9-606A-464E-ACE0-59E8FBF87DE5}"/>
              </a:ext>
            </a:extLst>
          </p:cNvPr>
          <p:cNvCxnSpPr>
            <a:cxnSpLocks/>
          </p:cNvCxnSpPr>
          <p:nvPr/>
        </p:nvCxnSpPr>
        <p:spPr>
          <a:xfrm>
            <a:off x="9585368" y="2576943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BCDDD47-F598-4E00-8D9C-F3A89F9D28BD}"/>
              </a:ext>
            </a:extLst>
          </p:cNvPr>
          <p:cNvSpPr txBox="1"/>
          <p:nvPr/>
        </p:nvSpPr>
        <p:spPr>
          <a:xfrm>
            <a:off x="8383134" y="2134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AADD591-692F-4B51-B734-7FE5C3496B65}"/>
              </a:ext>
            </a:extLst>
          </p:cNvPr>
          <p:cNvSpPr txBox="1"/>
          <p:nvPr/>
        </p:nvSpPr>
        <p:spPr>
          <a:xfrm>
            <a:off x="9432121" y="2134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441DFA-A5D7-432F-A1FC-8D519B76B8AA}"/>
              </a:ext>
            </a:extLst>
          </p:cNvPr>
          <p:cNvSpPr txBox="1"/>
          <p:nvPr/>
        </p:nvSpPr>
        <p:spPr>
          <a:xfrm>
            <a:off x="1528833" y="25377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时刻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9B7A6C5-ADDF-4B9C-9E39-152C6F52FA21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4825341" y="3521032"/>
            <a:ext cx="1979" cy="48491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370A88A-9CD3-49AD-8650-F39B67495212}"/>
              </a:ext>
            </a:extLst>
          </p:cNvPr>
          <p:cNvCxnSpPr>
            <a:cxnSpLocks/>
          </p:cNvCxnSpPr>
          <p:nvPr/>
        </p:nvCxnSpPr>
        <p:spPr>
          <a:xfrm flipH="1">
            <a:off x="5642760" y="4380010"/>
            <a:ext cx="1979" cy="48491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0A6EFC9-A0F0-4E88-BADC-0F5C92A005ED}"/>
              </a:ext>
            </a:extLst>
          </p:cNvPr>
          <p:cNvCxnSpPr>
            <a:cxnSpLocks/>
          </p:cNvCxnSpPr>
          <p:nvPr/>
        </p:nvCxnSpPr>
        <p:spPr>
          <a:xfrm flipH="1">
            <a:off x="6121730" y="3521030"/>
            <a:ext cx="1" cy="13438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F9B02D7D-E9D6-4A02-AFB5-6E784C73CD61}"/>
              </a:ext>
            </a:extLst>
          </p:cNvPr>
          <p:cNvSpPr txBox="1"/>
          <p:nvPr/>
        </p:nvSpPr>
        <p:spPr>
          <a:xfrm>
            <a:off x="3276519" y="357882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GPR[3]</a:t>
            </a:r>
            <a:r>
              <a:rPr lang="zh-CN" altLang="en-US" dirty="0"/>
              <a:t>直通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0A43F80-A858-4E68-9BF2-9FB277D03D61}"/>
              </a:ext>
            </a:extLst>
          </p:cNvPr>
          <p:cNvSpPr txBox="1"/>
          <p:nvPr/>
        </p:nvSpPr>
        <p:spPr>
          <a:xfrm>
            <a:off x="4093938" y="442454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GPR[5]</a:t>
            </a:r>
            <a:r>
              <a:rPr lang="zh-CN" altLang="en-US" dirty="0"/>
              <a:t>直通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1A23F25-95E5-459A-873A-540707027505}"/>
              </a:ext>
            </a:extLst>
          </p:cNvPr>
          <p:cNvSpPr txBox="1"/>
          <p:nvPr/>
        </p:nvSpPr>
        <p:spPr>
          <a:xfrm>
            <a:off x="6119751" y="442454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GPR[3]</a:t>
            </a:r>
            <a:r>
              <a:rPr lang="zh-CN" altLang="en-US" dirty="0"/>
              <a:t>直通</a:t>
            </a:r>
          </a:p>
        </p:txBody>
      </p:sp>
    </p:spTree>
    <p:extLst>
      <p:ext uri="{BB962C8B-B14F-4D97-AF65-F5344CB8AC3E}">
        <p14:creationId xmlns:p14="http://schemas.microsoft.com/office/powerpoint/2010/main" val="294925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6AA4A0-3C38-4D50-9CDD-9605311C7E4B}"/>
              </a:ext>
            </a:extLst>
          </p:cNvPr>
          <p:cNvSpPr/>
          <p:nvPr/>
        </p:nvSpPr>
        <p:spPr>
          <a:xfrm>
            <a:off x="2185060" y="3146961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C2336F-0A9B-4115-A1DC-F8B6DA04BCD5}"/>
              </a:ext>
            </a:extLst>
          </p:cNvPr>
          <p:cNvSpPr/>
          <p:nvPr/>
        </p:nvSpPr>
        <p:spPr>
          <a:xfrm>
            <a:off x="3241964" y="3146960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49F202-CB62-48BC-8C08-E23E8CD1C07D}"/>
              </a:ext>
            </a:extLst>
          </p:cNvPr>
          <p:cNvSpPr/>
          <p:nvPr/>
        </p:nvSpPr>
        <p:spPr>
          <a:xfrm>
            <a:off x="4298868" y="3146959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139EF9-61CA-49A1-89F8-E6863D84AD3D}"/>
              </a:ext>
            </a:extLst>
          </p:cNvPr>
          <p:cNvSpPr/>
          <p:nvPr/>
        </p:nvSpPr>
        <p:spPr>
          <a:xfrm>
            <a:off x="5355772" y="3146959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A7F04C-88F8-46FA-B877-103E5417E0AC}"/>
              </a:ext>
            </a:extLst>
          </p:cNvPr>
          <p:cNvSpPr/>
          <p:nvPr/>
        </p:nvSpPr>
        <p:spPr>
          <a:xfrm>
            <a:off x="6412676" y="3146958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B36B7C-7B17-45F2-AB00-C605EB579753}"/>
              </a:ext>
            </a:extLst>
          </p:cNvPr>
          <p:cNvCxnSpPr>
            <a:cxnSpLocks/>
          </p:cNvCxnSpPr>
          <p:nvPr/>
        </p:nvCxnSpPr>
        <p:spPr>
          <a:xfrm>
            <a:off x="2185060" y="2576946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3A7254A-921C-457F-A5AC-8C887CAE71FB}"/>
              </a:ext>
            </a:extLst>
          </p:cNvPr>
          <p:cNvCxnSpPr>
            <a:cxnSpLocks/>
          </p:cNvCxnSpPr>
          <p:nvPr/>
        </p:nvCxnSpPr>
        <p:spPr>
          <a:xfrm>
            <a:off x="3239985" y="2576946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B0198B3-E5AF-420D-9B57-7CB40F700BF0}"/>
              </a:ext>
            </a:extLst>
          </p:cNvPr>
          <p:cNvCxnSpPr>
            <a:cxnSpLocks/>
          </p:cNvCxnSpPr>
          <p:nvPr/>
        </p:nvCxnSpPr>
        <p:spPr>
          <a:xfrm>
            <a:off x="4298868" y="2576946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4B663B-2811-455D-A21C-D481C44300DD}"/>
              </a:ext>
            </a:extLst>
          </p:cNvPr>
          <p:cNvCxnSpPr>
            <a:cxnSpLocks/>
          </p:cNvCxnSpPr>
          <p:nvPr/>
        </p:nvCxnSpPr>
        <p:spPr>
          <a:xfrm>
            <a:off x="5355772" y="2576945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510AA9-EFE7-4C54-B514-8038525BBB6C}"/>
              </a:ext>
            </a:extLst>
          </p:cNvPr>
          <p:cNvCxnSpPr>
            <a:cxnSpLocks/>
          </p:cNvCxnSpPr>
          <p:nvPr/>
        </p:nvCxnSpPr>
        <p:spPr>
          <a:xfrm>
            <a:off x="6412676" y="2579913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1686136-B280-4FC8-B9B9-E251D68E0521}"/>
              </a:ext>
            </a:extLst>
          </p:cNvPr>
          <p:cNvCxnSpPr>
            <a:cxnSpLocks/>
          </p:cNvCxnSpPr>
          <p:nvPr/>
        </p:nvCxnSpPr>
        <p:spPr>
          <a:xfrm>
            <a:off x="7455726" y="2576945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BE3DC19-900C-4B6E-8FAB-22354C590646}"/>
              </a:ext>
            </a:extLst>
          </p:cNvPr>
          <p:cNvCxnSpPr>
            <a:cxnSpLocks/>
          </p:cNvCxnSpPr>
          <p:nvPr/>
        </p:nvCxnSpPr>
        <p:spPr>
          <a:xfrm>
            <a:off x="2185060" y="2722417"/>
            <a:ext cx="8193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3D3980E-02C0-4350-A040-43D9E5FADE6F}"/>
              </a:ext>
            </a:extLst>
          </p:cNvPr>
          <p:cNvSpPr/>
          <p:nvPr/>
        </p:nvSpPr>
        <p:spPr>
          <a:xfrm>
            <a:off x="3239985" y="4005943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IF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42C1C1-0B67-4C4B-8A7B-AEEA9E424E2E}"/>
              </a:ext>
            </a:extLst>
          </p:cNvPr>
          <p:cNvSpPr/>
          <p:nvPr/>
        </p:nvSpPr>
        <p:spPr>
          <a:xfrm>
            <a:off x="4296889" y="4005942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ID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B665B8E-2AC3-438C-9A4D-5C3060CB3FE8}"/>
              </a:ext>
            </a:extLst>
          </p:cNvPr>
          <p:cNvSpPr/>
          <p:nvPr/>
        </p:nvSpPr>
        <p:spPr>
          <a:xfrm>
            <a:off x="5353793" y="4005941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EX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30055DD-013B-40A2-8302-802269B85034}"/>
              </a:ext>
            </a:extLst>
          </p:cNvPr>
          <p:cNvSpPr/>
          <p:nvPr/>
        </p:nvSpPr>
        <p:spPr>
          <a:xfrm>
            <a:off x="6410697" y="4005941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MEM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77CCB6-A6F6-4FFC-8B35-654124406FB6}"/>
              </a:ext>
            </a:extLst>
          </p:cNvPr>
          <p:cNvSpPr/>
          <p:nvPr/>
        </p:nvSpPr>
        <p:spPr>
          <a:xfrm>
            <a:off x="7467601" y="4005940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WB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09B700F-9B01-4D71-B4B5-9DE4A4EF6497}"/>
              </a:ext>
            </a:extLst>
          </p:cNvPr>
          <p:cNvSpPr/>
          <p:nvPr/>
        </p:nvSpPr>
        <p:spPr>
          <a:xfrm>
            <a:off x="4300848" y="4864923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44554B-17D2-41B4-A502-363F70CEF758}"/>
              </a:ext>
            </a:extLst>
          </p:cNvPr>
          <p:cNvSpPr/>
          <p:nvPr/>
        </p:nvSpPr>
        <p:spPr>
          <a:xfrm>
            <a:off x="5357752" y="4864922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ACB27F-C485-48EB-B42F-D73B6B226EFD}"/>
              </a:ext>
            </a:extLst>
          </p:cNvPr>
          <p:cNvSpPr/>
          <p:nvPr/>
        </p:nvSpPr>
        <p:spPr>
          <a:xfrm>
            <a:off x="6414656" y="4864921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C3A2F9-E285-45DC-B9D6-1264CA9DF66C}"/>
              </a:ext>
            </a:extLst>
          </p:cNvPr>
          <p:cNvSpPr/>
          <p:nvPr/>
        </p:nvSpPr>
        <p:spPr>
          <a:xfrm>
            <a:off x="7471560" y="4864921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179AF48-F7B1-4868-AE49-058EF41EA2E2}"/>
              </a:ext>
            </a:extLst>
          </p:cNvPr>
          <p:cNvSpPr/>
          <p:nvPr/>
        </p:nvSpPr>
        <p:spPr>
          <a:xfrm>
            <a:off x="8528464" y="4864920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F232BCD-8089-4BAF-8869-D66AC214CA9F}"/>
              </a:ext>
            </a:extLst>
          </p:cNvPr>
          <p:cNvSpPr txBox="1"/>
          <p:nvPr/>
        </p:nvSpPr>
        <p:spPr>
          <a:xfrm>
            <a:off x="2031813" y="21132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93BAED-468F-4C88-A1FE-A955406973A1}"/>
              </a:ext>
            </a:extLst>
          </p:cNvPr>
          <p:cNvSpPr txBox="1"/>
          <p:nvPr/>
        </p:nvSpPr>
        <p:spPr>
          <a:xfrm>
            <a:off x="3086738" y="21132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FF58D2D-1A7F-4A22-9E6F-CDEF3B299895}"/>
              </a:ext>
            </a:extLst>
          </p:cNvPr>
          <p:cNvSpPr txBox="1"/>
          <p:nvPr/>
        </p:nvSpPr>
        <p:spPr>
          <a:xfrm>
            <a:off x="4143642" y="2114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3A37527-6D75-462F-991A-2FBEBB3B771B}"/>
              </a:ext>
            </a:extLst>
          </p:cNvPr>
          <p:cNvSpPr txBox="1"/>
          <p:nvPr/>
        </p:nvSpPr>
        <p:spPr>
          <a:xfrm>
            <a:off x="5198567" y="2118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6E9A9AF-497E-462B-928D-8A043D5E1662}"/>
              </a:ext>
            </a:extLst>
          </p:cNvPr>
          <p:cNvSpPr txBox="1"/>
          <p:nvPr/>
        </p:nvSpPr>
        <p:spPr>
          <a:xfrm>
            <a:off x="6253492" y="2118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25B5A8-EA96-4A3E-9F91-CA024C3A5991}"/>
              </a:ext>
            </a:extLst>
          </p:cNvPr>
          <p:cNvSpPr txBox="1"/>
          <p:nvPr/>
        </p:nvSpPr>
        <p:spPr>
          <a:xfrm>
            <a:off x="7302479" y="2118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38E9298-E17A-4C83-9EFD-A513BE254BA3}"/>
              </a:ext>
            </a:extLst>
          </p:cNvPr>
          <p:cNvCxnSpPr>
            <a:cxnSpLocks/>
          </p:cNvCxnSpPr>
          <p:nvPr/>
        </p:nvCxnSpPr>
        <p:spPr>
          <a:xfrm>
            <a:off x="8524505" y="2576944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37FBBA3-67AE-4870-9BEA-EED6E7A35E69}"/>
              </a:ext>
            </a:extLst>
          </p:cNvPr>
          <p:cNvCxnSpPr>
            <a:cxnSpLocks/>
          </p:cNvCxnSpPr>
          <p:nvPr/>
        </p:nvCxnSpPr>
        <p:spPr>
          <a:xfrm>
            <a:off x="9585368" y="2576943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9C2736C-4471-49F4-AC42-4CC8C2C4E6D3}"/>
              </a:ext>
            </a:extLst>
          </p:cNvPr>
          <p:cNvSpPr txBox="1"/>
          <p:nvPr/>
        </p:nvSpPr>
        <p:spPr>
          <a:xfrm>
            <a:off x="8383134" y="2134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9969123-F58E-4466-B6F5-D4D901B32C8A}"/>
              </a:ext>
            </a:extLst>
          </p:cNvPr>
          <p:cNvSpPr txBox="1"/>
          <p:nvPr/>
        </p:nvSpPr>
        <p:spPr>
          <a:xfrm>
            <a:off x="9432121" y="2134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C95F85D-F690-4AC6-BD0C-B58696CAE500}"/>
              </a:ext>
            </a:extLst>
          </p:cNvPr>
          <p:cNvSpPr txBox="1"/>
          <p:nvPr/>
        </p:nvSpPr>
        <p:spPr>
          <a:xfrm>
            <a:off x="1528833" y="25377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时刻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2594C4D-47E5-46F0-A810-C56C5C49951A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5884224" y="3521032"/>
            <a:ext cx="1980" cy="13438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C2149E7-598A-49BE-AAB1-0C195FCFB5D7}"/>
              </a:ext>
            </a:extLst>
          </p:cNvPr>
          <p:cNvSpPr txBox="1"/>
          <p:nvPr/>
        </p:nvSpPr>
        <p:spPr>
          <a:xfrm>
            <a:off x="2189018" y="3578819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Load</a:t>
            </a:r>
            <a:r>
              <a:rPr lang="zh-CN" altLang="en-US" dirty="0"/>
              <a:t>指令在</a:t>
            </a:r>
            <a:r>
              <a:rPr lang="en-US" altLang="zh-CN" dirty="0"/>
              <a:t>MEM</a:t>
            </a:r>
            <a:r>
              <a:rPr lang="zh-CN" altLang="en-US" dirty="0"/>
              <a:t>阶段确定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B3A6E55-711C-45BA-ABEE-C93559FB2AC7}"/>
              </a:ext>
            </a:extLst>
          </p:cNvPr>
          <p:cNvSpPr txBox="1"/>
          <p:nvPr/>
        </p:nvSpPr>
        <p:spPr>
          <a:xfrm>
            <a:off x="6119751" y="4424544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直通</a:t>
            </a:r>
            <a:r>
              <a:rPr lang="en-US" altLang="zh-CN" dirty="0"/>
              <a:t>GPR[3]</a:t>
            </a:r>
            <a:r>
              <a:rPr lang="zh-CN" altLang="en-US" dirty="0"/>
              <a:t>的值</a:t>
            </a:r>
          </a:p>
        </p:txBody>
      </p:sp>
      <p:sp>
        <p:nvSpPr>
          <p:cNvPr id="45" name="箭头: 手杖形 44">
            <a:extLst>
              <a:ext uri="{FF2B5EF4-FFF2-40B4-BE49-F238E27FC236}">
                <a16:creationId xmlns:a16="http://schemas.microsoft.com/office/drawing/2014/main" id="{22E015B6-62AB-418B-94A2-C5885E316FD0}"/>
              </a:ext>
            </a:extLst>
          </p:cNvPr>
          <p:cNvSpPr/>
          <p:nvPr/>
        </p:nvSpPr>
        <p:spPr>
          <a:xfrm rot="16200000" flipH="1">
            <a:off x="2032849" y="4226291"/>
            <a:ext cx="1147566" cy="877824"/>
          </a:xfrm>
          <a:prstGeom prst="uturnArrow">
            <a:avLst>
              <a:gd name="adj1" fmla="val 16883"/>
              <a:gd name="adj2" fmla="val 20265"/>
              <a:gd name="adj3" fmla="val 27706"/>
              <a:gd name="adj4" fmla="val 59452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EC54641-7AE2-49DA-9AD8-3325EB70750C}"/>
              </a:ext>
            </a:extLst>
          </p:cNvPr>
          <p:cNvSpPr txBox="1"/>
          <p:nvPr/>
        </p:nvSpPr>
        <p:spPr>
          <a:xfrm>
            <a:off x="2823877" y="460106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停止</a:t>
            </a:r>
            <a:r>
              <a:rPr lang="en-US" altLang="zh-CN" dirty="0"/>
              <a:t>1</a:t>
            </a:r>
            <a:r>
              <a:rPr lang="zh-CN" altLang="en-US" dirty="0"/>
              <a:t>个周期</a:t>
            </a:r>
          </a:p>
        </p:txBody>
      </p:sp>
    </p:spTree>
    <p:extLst>
      <p:ext uri="{BB962C8B-B14F-4D97-AF65-F5344CB8AC3E}">
        <p14:creationId xmlns:p14="http://schemas.microsoft.com/office/powerpoint/2010/main" val="300100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6AA4A0-3C38-4D50-9CDD-9605311C7E4B}"/>
              </a:ext>
            </a:extLst>
          </p:cNvPr>
          <p:cNvSpPr/>
          <p:nvPr/>
        </p:nvSpPr>
        <p:spPr>
          <a:xfrm>
            <a:off x="2185060" y="3146961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C2336F-0A9B-4115-A1DC-F8B6DA04BCD5}"/>
              </a:ext>
            </a:extLst>
          </p:cNvPr>
          <p:cNvSpPr/>
          <p:nvPr/>
        </p:nvSpPr>
        <p:spPr>
          <a:xfrm>
            <a:off x="3241964" y="3146960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49F202-CB62-48BC-8C08-E23E8CD1C07D}"/>
              </a:ext>
            </a:extLst>
          </p:cNvPr>
          <p:cNvSpPr/>
          <p:nvPr/>
        </p:nvSpPr>
        <p:spPr>
          <a:xfrm>
            <a:off x="4298868" y="3146959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139EF9-61CA-49A1-89F8-E6863D84AD3D}"/>
              </a:ext>
            </a:extLst>
          </p:cNvPr>
          <p:cNvSpPr/>
          <p:nvPr/>
        </p:nvSpPr>
        <p:spPr>
          <a:xfrm>
            <a:off x="5355772" y="3146959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A7F04C-88F8-46FA-B877-103E5417E0AC}"/>
              </a:ext>
            </a:extLst>
          </p:cNvPr>
          <p:cNvSpPr/>
          <p:nvPr/>
        </p:nvSpPr>
        <p:spPr>
          <a:xfrm>
            <a:off x="6412676" y="3146958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B36B7C-7B17-45F2-AB00-C605EB579753}"/>
              </a:ext>
            </a:extLst>
          </p:cNvPr>
          <p:cNvCxnSpPr>
            <a:cxnSpLocks/>
          </p:cNvCxnSpPr>
          <p:nvPr/>
        </p:nvCxnSpPr>
        <p:spPr>
          <a:xfrm>
            <a:off x="2185060" y="2576946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3A7254A-921C-457F-A5AC-8C887CAE71FB}"/>
              </a:ext>
            </a:extLst>
          </p:cNvPr>
          <p:cNvCxnSpPr>
            <a:cxnSpLocks/>
          </p:cNvCxnSpPr>
          <p:nvPr/>
        </p:nvCxnSpPr>
        <p:spPr>
          <a:xfrm>
            <a:off x="3239985" y="2576946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B0198B3-E5AF-420D-9B57-7CB40F700BF0}"/>
              </a:ext>
            </a:extLst>
          </p:cNvPr>
          <p:cNvCxnSpPr>
            <a:cxnSpLocks/>
          </p:cNvCxnSpPr>
          <p:nvPr/>
        </p:nvCxnSpPr>
        <p:spPr>
          <a:xfrm>
            <a:off x="4298868" y="2576946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4B663B-2811-455D-A21C-D481C44300DD}"/>
              </a:ext>
            </a:extLst>
          </p:cNvPr>
          <p:cNvCxnSpPr>
            <a:cxnSpLocks/>
          </p:cNvCxnSpPr>
          <p:nvPr/>
        </p:nvCxnSpPr>
        <p:spPr>
          <a:xfrm>
            <a:off x="5355772" y="2576945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510AA9-EFE7-4C54-B514-8038525BBB6C}"/>
              </a:ext>
            </a:extLst>
          </p:cNvPr>
          <p:cNvCxnSpPr>
            <a:cxnSpLocks/>
          </p:cNvCxnSpPr>
          <p:nvPr/>
        </p:nvCxnSpPr>
        <p:spPr>
          <a:xfrm>
            <a:off x="6412676" y="2579913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1686136-B280-4FC8-B9B9-E251D68E0521}"/>
              </a:ext>
            </a:extLst>
          </p:cNvPr>
          <p:cNvCxnSpPr>
            <a:cxnSpLocks/>
          </p:cNvCxnSpPr>
          <p:nvPr/>
        </p:nvCxnSpPr>
        <p:spPr>
          <a:xfrm>
            <a:off x="7455726" y="2576945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BE3DC19-900C-4B6E-8FAB-22354C590646}"/>
              </a:ext>
            </a:extLst>
          </p:cNvPr>
          <p:cNvCxnSpPr>
            <a:cxnSpLocks/>
          </p:cNvCxnSpPr>
          <p:nvPr/>
        </p:nvCxnSpPr>
        <p:spPr>
          <a:xfrm>
            <a:off x="2185060" y="2722417"/>
            <a:ext cx="8193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3D3980E-02C0-4350-A040-43D9E5FADE6F}"/>
              </a:ext>
            </a:extLst>
          </p:cNvPr>
          <p:cNvSpPr/>
          <p:nvPr/>
        </p:nvSpPr>
        <p:spPr>
          <a:xfrm>
            <a:off x="3239985" y="4005943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IF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42C1C1-0B67-4C4B-8A7B-AEEA9E424E2E}"/>
              </a:ext>
            </a:extLst>
          </p:cNvPr>
          <p:cNvSpPr/>
          <p:nvPr/>
        </p:nvSpPr>
        <p:spPr>
          <a:xfrm>
            <a:off x="4296889" y="4005942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ID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B665B8E-2AC3-438C-9A4D-5C3060CB3FE8}"/>
              </a:ext>
            </a:extLst>
          </p:cNvPr>
          <p:cNvSpPr/>
          <p:nvPr/>
        </p:nvSpPr>
        <p:spPr>
          <a:xfrm>
            <a:off x="5353793" y="4005941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EX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30055DD-013B-40A2-8302-802269B85034}"/>
              </a:ext>
            </a:extLst>
          </p:cNvPr>
          <p:cNvSpPr/>
          <p:nvPr/>
        </p:nvSpPr>
        <p:spPr>
          <a:xfrm>
            <a:off x="6410697" y="4005941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MEM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77CCB6-A6F6-4FFC-8B35-654124406FB6}"/>
              </a:ext>
            </a:extLst>
          </p:cNvPr>
          <p:cNvSpPr/>
          <p:nvPr/>
        </p:nvSpPr>
        <p:spPr>
          <a:xfrm>
            <a:off x="7467601" y="4005940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WB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09B700F-9B01-4D71-B4B5-9DE4A4EF6497}"/>
              </a:ext>
            </a:extLst>
          </p:cNvPr>
          <p:cNvSpPr/>
          <p:nvPr/>
        </p:nvSpPr>
        <p:spPr>
          <a:xfrm>
            <a:off x="4300848" y="4864923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44554B-17D2-41B4-A502-363F70CEF758}"/>
              </a:ext>
            </a:extLst>
          </p:cNvPr>
          <p:cNvSpPr/>
          <p:nvPr/>
        </p:nvSpPr>
        <p:spPr>
          <a:xfrm>
            <a:off x="5357752" y="4864922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ACB27F-C485-48EB-B42F-D73B6B226EFD}"/>
              </a:ext>
            </a:extLst>
          </p:cNvPr>
          <p:cNvSpPr/>
          <p:nvPr/>
        </p:nvSpPr>
        <p:spPr>
          <a:xfrm>
            <a:off x="6414656" y="4864921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C3A2F9-E285-45DC-B9D6-1264CA9DF66C}"/>
              </a:ext>
            </a:extLst>
          </p:cNvPr>
          <p:cNvSpPr/>
          <p:nvPr/>
        </p:nvSpPr>
        <p:spPr>
          <a:xfrm>
            <a:off x="7471560" y="4864921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179AF48-F7B1-4868-AE49-058EF41EA2E2}"/>
              </a:ext>
            </a:extLst>
          </p:cNvPr>
          <p:cNvSpPr/>
          <p:nvPr/>
        </p:nvSpPr>
        <p:spPr>
          <a:xfrm>
            <a:off x="8528464" y="4864920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F232BCD-8089-4BAF-8869-D66AC214CA9F}"/>
              </a:ext>
            </a:extLst>
          </p:cNvPr>
          <p:cNvSpPr txBox="1"/>
          <p:nvPr/>
        </p:nvSpPr>
        <p:spPr>
          <a:xfrm>
            <a:off x="2031813" y="21132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93BAED-468F-4C88-A1FE-A955406973A1}"/>
              </a:ext>
            </a:extLst>
          </p:cNvPr>
          <p:cNvSpPr txBox="1"/>
          <p:nvPr/>
        </p:nvSpPr>
        <p:spPr>
          <a:xfrm>
            <a:off x="3086738" y="21132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FF58D2D-1A7F-4A22-9E6F-CDEF3B299895}"/>
              </a:ext>
            </a:extLst>
          </p:cNvPr>
          <p:cNvSpPr txBox="1"/>
          <p:nvPr/>
        </p:nvSpPr>
        <p:spPr>
          <a:xfrm>
            <a:off x="4143642" y="2114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3A37527-6D75-462F-991A-2FBEBB3B771B}"/>
              </a:ext>
            </a:extLst>
          </p:cNvPr>
          <p:cNvSpPr txBox="1"/>
          <p:nvPr/>
        </p:nvSpPr>
        <p:spPr>
          <a:xfrm>
            <a:off x="5198567" y="2118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6E9A9AF-497E-462B-928D-8A043D5E1662}"/>
              </a:ext>
            </a:extLst>
          </p:cNvPr>
          <p:cNvSpPr txBox="1"/>
          <p:nvPr/>
        </p:nvSpPr>
        <p:spPr>
          <a:xfrm>
            <a:off x="6253492" y="2118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25B5A8-EA96-4A3E-9F91-CA024C3A5991}"/>
              </a:ext>
            </a:extLst>
          </p:cNvPr>
          <p:cNvSpPr txBox="1"/>
          <p:nvPr/>
        </p:nvSpPr>
        <p:spPr>
          <a:xfrm>
            <a:off x="7302479" y="2118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38E9298-E17A-4C83-9EFD-A513BE254BA3}"/>
              </a:ext>
            </a:extLst>
          </p:cNvPr>
          <p:cNvCxnSpPr>
            <a:cxnSpLocks/>
          </p:cNvCxnSpPr>
          <p:nvPr/>
        </p:nvCxnSpPr>
        <p:spPr>
          <a:xfrm>
            <a:off x="8524505" y="2576944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37FBBA3-67AE-4870-9BEA-EED6E7A35E69}"/>
              </a:ext>
            </a:extLst>
          </p:cNvPr>
          <p:cNvCxnSpPr>
            <a:cxnSpLocks/>
          </p:cNvCxnSpPr>
          <p:nvPr/>
        </p:nvCxnSpPr>
        <p:spPr>
          <a:xfrm>
            <a:off x="9585368" y="2576943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9C2736C-4471-49F4-AC42-4CC8C2C4E6D3}"/>
              </a:ext>
            </a:extLst>
          </p:cNvPr>
          <p:cNvSpPr txBox="1"/>
          <p:nvPr/>
        </p:nvSpPr>
        <p:spPr>
          <a:xfrm>
            <a:off x="8383134" y="2134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9969123-F58E-4466-B6F5-D4D901B32C8A}"/>
              </a:ext>
            </a:extLst>
          </p:cNvPr>
          <p:cNvSpPr txBox="1"/>
          <p:nvPr/>
        </p:nvSpPr>
        <p:spPr>
          <a:xfrm>
            <a:off x="9432121" y="2134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C95F85D-F690-4AC6-BD0C-B58696CAE500}"/>
              </a:ext>
            </a:extLst>
          </p:cNvPr>
          <p:cNvSpPr txBox="1"/>
          <p:nvPr/>
        </p:nvSpPr>
        <p:spPr>
          <a:xfrm>
            <a:off x="1528833" y="25377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时刻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2594C4D-47E5-46F0-A810-C56C5C49951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770416" y="3521033"/>
            <a:ext cx="526473" cy="13438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C2149E7-598A-49BE-AAB1-0C195FCFB5D7}"/>
              </a:ext>
            </a:extLst>
          </p:cNvPr>
          <p:cNvSpPr txBox="1"/>
          <p:nvPr/>
        </p:nvSpPr>
        <p:spPr>
          <a:xfrm>
            <a:off x="3928175" y="3592077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ID</a:t>
            </a:r>
            <a:r>
              <a:rPr lang="zh-CN" altLang="en-US" dirty="0"/>
              <a:t>阶段判定分支指令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B3A6E55-711C-45BA-ABEE-C93559FB2AC7}"/>
              </a:ext>
            </a:extLst>
          </p:cNvPr>
          <p:cNvSpPr txBox="1"/>
          <p:nvPr/>
        </p:nvSpPr>
        <p:spPr>
          <a:xfrm>
            <a:off x="9585368" y="4864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执行分支指向的指令</a:t>
            </a:r>
          </a:p>
        </p:txBody>
      </p:sp>
      <p:sp>
        <p:nvSpPr>
          <p:cNvPr id="45" name="箭头: 手杖形 44">
            <a:extLst>
              <a:ext uri="{FF2B5EF4-FFF2-40B4-BE49-F238E27FC236}">
                <a16:creationId xmlns:a16="http://schemas.microsoft.com/office/drawing/2014/main" id="{22E015B6-62AB-418B-94A2-C5885E316FD0}"/>
              </a:ext>
            </a:extLst>
          </p:cNvPr>
          <p:cNvSpPr/>
          <p:nvPr/>
        </p:nvSpPr>
        <p:spPr>
          <a:xfrm rot="16200000" flipH="1">
            <a:off x="2032849" y="4226291"/>
            <a:ext cx="1147566" cy="877824"/>
          </a:xfrm>
          <a:prstGeom prst="uturnArrow">
            <a:avLst>
              <a:gd name="adj1" fmla="val 16883"/>
              <a:gd name="adj2" fmla="val 20265"/>
              <a:gd name="adj3" fmla="val 27706"/>
              <a:gd name="adj4" fmla="val 59452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EC54641-7AE2-49DA-9AD8-3325EB70750C}"/>
              </a:ext>
            </a:extLst>
          </p:cNvPr>
          <p:cNvSpPr txBox="1"/>
          <p:nvPr/>
        </p:nvSpPr>
        <p:spPr>
          <a:xfrm>
            <a:off x="2823877" y="460106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</a:t>
            </a:r>
            <a:r>
              <a:rPr lang="en-US" altLang="zh-CN" dirty="0"/>
              <a:t>1</a:t>
            </a:r>
            <a:r>
              <a:rPr lang="zh-CN" altLang="en-US" dirty="0"/>
              <a:t>个周期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ECC888F-348B-466D-9748-F8B11BCB5334}"/>
              </a:ext>
            </a:extLst>
          </p:cNvPr>
          <p:cNvSpPr txBox="1"/>
          <p:nvPr/>
        </p:nvSpPr>
        <p:spPr>
          <a:xfrm>
            <a:off x="8301042" y="29728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执行分支指令</a:t>
            </a:r>
          </a:p>
        </p:txBody>
      </p:sp>
    </p:spTree>
    <p:extLst>
      <p:ext uri="{BB962C8B-B14F-4D97-AF65-F5344CB8AC3E}">
        <p14:creationId xmlns:p14="http://schemas.microsoft.com/office/powerpoint/2010/main" val="256073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下 3">
            <a:extLst>
              <a:ext uri="{FF2B5EF4-FFF2-40B4-BE49-F238E27FC236}">
                <a16:creationId xmlns:a16="http://schemas.microsoft.com/office/drawing/2014/main" id="{A18C0C7C-48B5-4A7E-9668-DEDF4C391020}"/>
              </a:ext>
            </a:extLst>
          </p:cNvPr>
          <p:cNvSpPr/>
          <p:nvPr/>
        </p:nvSpPr>
        <p:spPr>
          <a:xfrm>
            <a:off x="2535382" y="415638"/>
            <a:ext cx="698388" cy="2291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执行中的程序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061F3532-C562-4ADA-8C4E-ABE55F7B6806}"/>
              </a:ext>
            </a:extLst>
          </p:cNvPr>
          <p:cNvSpPr/>
          <p:nvPr/>
        </p:nvSpPr>
        <p:spPr>
          <a:xfrm>
            <a:off x="2535382" y="3538848"/>
            <a:ext cx="698388" cy="2291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之后的程序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CFCF8B0D-6DCA-44DF-B0C2-DE299CCAF776}"/>
              </a:ext>
            </a:extLst>
          </p:cNvPr>
          <p:cNvSpPr/>
          <p:nvPr/>
        </p:nvSpPr>
        <p:spPr>
          <a:xfrm>
            <a:off x="4665024" y="2004953"/>
            <a:ext cx="698388" cy="2291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分支指向的程序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FB87CA-14F3-4111-B9D9-EF69A23F8E07}"/>
              </a:ext>
            </a:extLst>
          </p:cNvPr>
          <p:cNvSpPr/>
          <p:nvPr/>
        </p:nvSpPr>
        <p:spPr>
          <a:xfrm>
            <a:off x="2220685" y="2903515"/>
            <a:ext cx="1327781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分支指令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39AC80B4-F24B-42B5-A426-FE022472497D}"/>
              </a:ext>
            </a:extLst>
          </p:cNvPr>
          <p:cNvSpPr/>
          <p:nvPr/>
        </p:nvSpPr>
        <p:spPr>
          <a:xfrm>
            <a:off x="7342909" y="415638"/>
            <a:ext cx="698388" cy="2291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执行中的程序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0FEB1AA3-BF01-48D2-AC8D-03ACB5626541}"/>
              </a:ext>
            </a:extLst>
          </p:cNvPr>
          <p:cNvSpPr/>
          <p:nvPr/>
        </p:nvSpPr>
        <p:spPr>
          <a:xfrm>
            <a:off x="7342909" y="3538848"/>
            <a:ext cx="698388" cy="2291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之后的程序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A4FC4438-E8B4-42D6-9598-CC3A613C87DB}"/>
              </a:ext>
            </a:extLst>
          </p:cNvPr>
          <p:cNvSpPr/>
          <p:nvPr/>
        </p:nvSpPr>
        <p:spPr>
          <a:xfrm>
            <a:off x="9472551" y="2004953"/>
            <a:ext cx="698388" cy="2291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分支指向的程序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9DDDAC-5706-451E-A3EC-0EDCFCD45D06}"/>
              </a:ext>
            </a:extLst>
          </p:cNvPr>
          <p:cNvSpPr/>
          <p:nvPr/>
        </p:nvSpPr>
        <p:spPr>
          <a:xfrm>
            <a:off x="7028212" y="2707574"/>
            <a:ext cx="1327781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分支指令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EAA6CE-94D4-4C86-BAF2-7E52678385FC}"/>
              </a:ext>
            </a:extLst>
          </p:cNvPr>
          <p:cNvSpPr/>
          <p:nvPr/>
        </p:nvSpPr>
        <p:spPr>
          <a:xfrm>
            <a:off x="7028211" y="3123211"/>
            <a:ext cx="1327781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延迟间隙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B0A47B6-1002-48FB-99B0-101019ABCD4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548466" y="2004953"/>
            <a:ext cx="1282673" cy="11063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A84F12B-C9AC-4353-989D-658D91B40A8B}"/>
              </a:ext>
            </a:extLst>
          </p:cNvPr>
          <p:cNvCxnSpPr>
            <a:cxnSpLocks/>
          </p:cNvCxnSpPr>
          <p:nvPr/>
        </p:nvCxnSpPr>
        <p:spPr>
          <a:xfrm flipV="1">
            <a:off x="8355992" y="2004953"/>
            <a:ext cx="1300626" cy="11063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4980E50-4543-4332-8FE4-B1BA91C35BD8}"/>
              </a:ext>
            </a:extLst>
          </p:cNvPr>
          <p:cNvSpPr txBox="1"/>
          <p:nvPr/>
        </p:nvSpPr>
        <p:spPr>
          <a:xfrm>
            <a:off x="3266128" y="20049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跳转到分支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F08689B-9762-4279-AAD7-C69BDE48B5F0}"/>
              </a:ext>
            </a:extLst>
          </p:cNvPr>
          <p:cNvSpPr txBox="1"/>
          <p:nvPr/>
        </p:nvSpPr>
        <p:spPr>
          <a:xfrm>
            <a:off x="7961531" y="164560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延迟间隙执行后</a:t>
            </a:r>
            <a:endParaRPr lang="en-US" altLang="zh-CN" dirty="0"/>
          </a:p>
          <a:p>
            <a:r>
              <a:rPr lang="zh-CN" altLang="en-US" dirty="0"/>
              <a:t>跳转到分支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1F28E0-24BC-43D8-B605-3BCE48598FE1}"/>
              </a:ext>
            </a:extLst>
          </p:cNvPr>
          <p:cNvSpPr txBox="1"/>
          <p:nvPr/>
        </p:nvSpPr>
        <p:spPr>
          <a:xfrm>
            <a:off x="3266128" y="60682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一般的分支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1D019A-649C-4889-A28C-A56931E9954C}"/>
              </a:ext>
            </a:extLst>
          </p:cNvPr>
          <p:cNvSpPr txBox="1"/>
          <p:nvPr/>
        </p:nvSpPr>
        <p:spPr>
          <a:xfrm>
            <a:off x="8307779" y="6068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延迟分支</a:t>
            </a:r>
          </a:p>
        </p:txBody>
      </p:sp>
    </p:spTree>
    <p:extLst>
      <p:ext uri="{BB962C8B-B14F-4D97-AF65-F5344CB8AC3E}">
        <p14:creationId xmlns:p14="http://schemas.microsoft.com/office/powerpoint/2010/main" val="374031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509FBA-532C-40B8-805F-4FC38FB5B3D8}"/>
              </a:ext>
            </a:extLst>
          </p:cNvPr>
          <p:cNvSpPr/>
          <p:nvPr/>
        </p:nvSpPr>
        <p:spPr>
          <a:xfrm>
            <a:off x="1369720" y="3146961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6E5CF3-4674-4E3F-B628-98E9AB6C9B3C}"/>
              </a:ext>
            </a:extLst>
          </p:cNvPr>
          <p:cNvSpPr/>
          <p:nvPr/>
        </p:nvSpPr>
        <p:spPr>
          <a:xfrm>
            <a:off x="2426624" y="3146960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2F0B51-6F1E-4204-A8E8-6F12B30E02D0}"/>
              </a:ext>
            </a:extLst>
          </p:cNvPr>
          <p:cNvSpPr/>
          <p:nvPr/>
        </p:nvSpPr>
        <p:spPr>
          <a:xfrm>
            <a:off x="3483528" y="3146959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7F7D5E-ECED-4D63-AD92-3C29E29FBD9A}"/>
              </a:ext>
            </a:extLst>
          </p:cNvPr>
          <p:cNvSpPr/>
          <p:nvPr/>
        </p:nvSpPr>
        <p:spPr>
          <a:xfrm>
            <a:off x="4540432" y="3146959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12E91B-3867-4525-8F8D-763929031078}"/>
              </a:ext>
            </a:extLst>
          </p:cNvPr>
          <p:cNvSpPr/>
          <p:nvPr/>
        </p:nvSpPr>
        <p:spPr>
          <a:xfrm>
            <a:off x="5597336" y="3146958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0DF681-EFD4-4BD2-8797-1CA60BCB86B6}"/>
              </a:ext>
            </a:extLst>
          </p:cNvPr>
          <p:cNvCxnSpPr>
            <a:cxnSpLocks/>
          </p:cNvCxnSpPr>
          <p:nvPr/>
        </p:nvCxnSpPr>
        <p:spPr>
          <a:xfrm>
            <a:off x="1369720" y="2576946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A30567A-48C7-4335-8114-A4498059C26A}"/>
              </a:ext>
            </a:extLst>
          </p:cNvPr>
          <p:cNvCxnSpPr>
            <a:cxnSpLocks/>
          </p:cNvCxnSpPr>
          <p:nvPr/>
        </p:nvCxnSpPr>
        <p:spPr>
          <a:xfrm>
            <a:off x="2424645" y="2576946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CE2A149-3A86-4547-A9A4-A8DE204429C7}"/>
              </a:ext>
            </a:extLst>
          </p:cNvPr>
          <p:cNvCxnSpPr>
            <a:cxnSpLocks/>
          </p:cNvCxnSpPr>
          <p:nvPr/>
        </p:nvCxnSpPr>
        <p:spPr>
          <a:xfrm>
            <a:off x="3483528" y="2576946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8ACFDDC-E0DD-4E79-873C-9617C9589EA0}"/>
              </a:ext>
            </a:extLst>
          </p:cNvPr>
          <p:cNvCxnSpPr>
            <a:cxnSpLocks/>
          </p:cNvCxnSpPr>
          <p:nvPr/>
        </p:nvCxnSpPr>
        <p:spPr>
          <a:xfrm>
            <a:off x="4540432" y="2576945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93AD737-ED40-4B71-BCA5-47935CAE416E}"/>
              </a:ext>
            </a:extLst>
          </p:cNvPr>
          <p:cNvCxnSpPr>
            <a:cxnSpLocks/>
          </p:cNvCxnSpPr>
          <p:nvPr/>
        </p:nvCxnSpPr>
        <p:spPr>
          <a:xfrm>
            <a:off x="5597336" y="2579913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A835A2-1B60-4567-8CA5-C8A17E53D328}"/>
              </a:ext>
            </a:extLst>
          </p:cNvPr>
          <p:cNvCxnSpPr>
            <a:cxnSpLocks/>
          </p:cNvCxnSpPr>
          <p:nvPr/>
        </p:nvCxnSpPr>
        <p:spPr>
          <a:xfrm>
            <a:off x="6640386" y="2576945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30B4FFE-F3AF-4937-8B52-91A7AEBDDE38}"/>
              </a:ext>
            </a:extLst>
          </p:cNvPr>
          <p:cNvCxnSpPr>
            <a:cxnSpLocks/>
          </p:cNvCxnSpPr>
          <p:nvPr/>
        </p:nvCxnSpPr>
        <p:spPr>
          <a:xfrm>
            <a:off x="1369720" y="2722417"/>
            <a:ext cx="8193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537A900-4D20-40AD-BB4B-714295FFA74E}"/>
              </a:ext>
            </a:extLst>
          </p:cNvPr>
          <p:cNvSpPr/>
          <p:nvPr/>
        </p:nvSpPr>
        <p:spPr>
          <a:xfrm>
            <a:off x="2424645" y="4005943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001AC9-D65B-4F75-BE07-22B263B05BC1}"/>
              </a:ext>
            </a:extLst>
          </p:cNvPr>
          <p:cNvSpPr/>
          <p:nvPr/>
        </p:nvSpPr>
        <p:spPr>
          <a:xfrm>
            <a:off x="3481549" y="4005942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83ACFC-9197-442E-BCBD-5F53D3E1A46C}"/>
              </a:ext>
            </a:extLst>
          </p:cNvPr>
          <p:cNvSpPr/>
          <p:nvPr/>
        </p:nvSpPr>
        <p:spPr>
          <a:xfrm>
            <a:off x="4538453" y="4005941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BC177B-DD15-44B6-A9FC-37E48ABE3450}"/>
              </a:ext>
            </a:extLst>
          </p:cNvPr>
          <p:cNvSpPr/>
          <p:nvPr/>
        </p:nvSpPr>
        <p:spPr>
          <a:xfrm>
            <a:off x="5595357" y="4005941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E81335-4F77-4603-8960-539C6173423A}"/>
              </a:ext>
            </a:extLst>
          </p:cNvPr>
          <p:cNvSpPr/>
          <p:nvPr/>
        </p:nvSpPr>
        <p:spPr>
          <a:xfrm>
            <a:off x="6652261" y="4005940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ABC6A6-9C19-41DE-9120-5C59AA2E5692}"/>
              </a:ext>
            </a:extLst>
          </p:cNvPr>
          <p:cNvSpPr/>
          <p:nvPr/>
        </p:nvSpPr>
        <p:spPr>
          <a:xfrm>
            <a:off x="3485508" y="4864923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A00F90-930E-4ECD-A211-D36077A82B0A}"/>
              </a:ext>
            </a:extLst>
          </p:cNvPr>
          <p:cNvSpPr/>
          <p:nvPr/>
        </p:nvSpPr>
        <p:spPr>
          <a:xfrm>
            <a:off x="4542412" y="4864922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A5845A-DCB8-4C1A-93C0-7756BD8945A6}"/>
              </a:ext>
            </a:extLst>
          </p:cNvPr>
          <p:cNvSpPr/>
          <p:nvPr/>
        </p:nvSpPr>
        <p:spPr>
          <a:xfrm>
            <a:off x="5599316" y="4864921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3F1E784-955C-4A06-9525-9F9CCD10DC0A}"/>
              </a:ext>
            </a:extLst>
          </p:cNvPr>
          <p:cNvSpPr/>
          <p:nvPr/>
        </p:nvSpPr>
        <p:spPr>
          <a:xfrm>
            <a:off x="6656220" y="4864921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4C749D-E860-4E05-9D54-DF0C3D50C30F}"/>
              </a:ext>
            </a:extLst>
          </p:cNvPr>
          <p:cNvSpPr/>
          <p:nvPr/>
        </p:nvSpPr>
        <p:spPr>
          <a:xfrm>
            <a:off x="7713124" y="4864920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070398-D6B3-4D73-9928-33E96EF36294}"/>
              </a:ext>
            </a:extLst>
          </p:cNvPr>
          <p:cNvSpPr txBox="1"/>
          <p:nvPr/>
        </p:nvSpPr>
        <p:spPr>
          <a:xfrm>
            <a:off x="1216473" y="21132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92E97B-0FE7-459C-8727-09FE331288EA}"/>
              </a:ext>
            </a:extLst>
          </p:cNvPr>
          <p:cNvSpPr txBox="1"/>
          <p:nvPr/>
        </p:nvSpPr>
        <p:spPr>
          <a:xfrm>
            <a:off x="2271398" y="21132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88D5580-7C0D-4130-B515-F3F330894487}"/>
              </a:ext>
            </a:extLst>
          </p:cNvPr>
          <p:cNvSpPr txBox="1"/>
          <p:nvPr/>
        </p:nvSpPr>
        <p:spPr>
          <a:xfrm>
            <a:off x="3328302" y="2114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C6DA37E-8495-43F7-8296-070381701091}"/>
              </a:ext>
            </a:extLst>
          </p:cNvPr>
          <p:cNvSpPr txBox="1"/>
          <p:nvPr/>
        </p:nvSpPr>
        <p:spPr>
          <a:xfrm>
            <a:off x="4383227" y="2118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B264EB-062F-461F-9F3F-340AB12AE766}"/>
              </a:ext>
            </a:extLst>
          </p:cNvPr>
          <p:cNvSpPr txBox="1"/>
          <p:nvPr/>
        </p:nvSpPr>
        <p:spPr>
          <a:xfrm>
            <a:off x="5438152" y="2118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EA89161-7442-4C4E-8E3A-D735EF2C01BC}"/>
              </a:ext>
            </a:extLst>
          </p:cNvPr>
          <p:cNvSpPr txBox="1"/>
          <p:nvPr/>
        </p:nvSpPr>
        <p:spPr>
          <a:xfrm>
            <a:off x="6487139" y="2118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7E51243-430F-41A3-8DE8-824A6D6BCE63}"/>
              </a:ext>
            </a:extLst>
          </p:cNvPr>
          <p:cNvCxnSpPr>
            <a:cxnSpLocks/>
          </p:cNvCxnSpPr>
          <p:nvPr/>
        </p:nvCxnSpPr>
        <p:spPr>
          <a:xfrm>
            <a:off x="7709165" y="2576944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C1891E9-606A-464E-ACE0-59E8FBF87DE5}"/>
              </a:ext>
            </a:extLst>
          </p:cNvPr>
          <p:cNvCxnSpPr>
            <a:cxnSpLocks/>
          </p:cNvCxnSpPr>
          <p:nvPr/>
        </p:nvCxnSpPr>
        <p:spPr>
          <a:xfrm>
            <a:off x="8770028" y="2576943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BCDDD47-F598-4E00-8D9C-F3A89F9D28BD}"/>
              </a:ext>
            </a:extLst>
          </p:cNvPr>
          <p:cNvSpPr txBox="1"/>
          <p:nvPr/>
        </p:nvSpPr>
        <p:spPr>
          <a:xfrm>
            <a:off x="7567794" y="2134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AADD591-692F-4B51-B734-7FE5C3496B65}"/>
              </a:ext>
            </a:extLst>
          </p:cNvPr>
          <p:cNvSpPr txBox="1"/>
          <p:nvPr/>
        </p:nvSpPr>
        <p:spPr>
          <a:xfrm>
            <a:off x="8616781" y="2134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441DFA-A5D7-432F-A1FC-8D519B76B8AA}"/>
              </a:ext>
            </a:extLst>
          </p:cNvPr>
          <p:cNvSpPr txBox="1"/>
          <p:nvPr/>
        </p:nvSpPr>
        <p:spPr>
          <a:xfrm>
            <a:off x="713493" y="25377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时刻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9B7A6C5-ADDF-4B9C-9E39-152C6F52FA2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55076" y="3521033"/>
            <a:ext cx="526473" cy="134120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F9B02D7D-E9D6-4A02-AFB5-6E784C73CD61}"/>
              </a:ext>
            </a:extLst>
          </p:cNvPr>
          <p:cNvSpPr txBox="1"/>
          <p:nvPr/>
        </p:nvSpPr>
        <p:spPr>
          <a:xfrm>
            <a:off x="4141184" y="3569809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ID</a:t>
            </a:r>
            <a:r>
              <a:rPr lang="zh-CN" altLang="en-US" dirty="0"/>
              <a:t>阶段判定分支指令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23835E8-4C6D-4D8E-A5F6-F8471EB94917}"/>
              </a:ext>
            </a:extLst>
          </p:cNvPr>
          <p:cNvSpPr txBox="1"/>
          <p:nvPr/>
        </p:nvSpPr>
        <p:spPr>
          <a:xfrm>
            <a:off x="7567794" y="31333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执行分支指令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E044B24-C070-4949-AB99-EB0DAC43A2F5}"/>
              </a:ext>
            </a:extLst>
          </p:cNvPr>
          <p:cNvSpPr txBox="1"/>
          <p:nvPr/>
        </p:nvSpPr>
        <p:spPr>
          <a:xfrm>
            <a:off x="8241576" y="399915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执行分支指令之后的指令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C02681F-9DE8-4DE9-9DF4-FF3FF8BE1B8C}"/>
              </a:ext>
            </a:extLst>
          </p:cNvPr>
          <p:cNvSpPr txBox="1"/>
          <p:nvPr/>
        </p:nvSpPr>
        <p:spPr>
          <a:xfrm>
            <a:off x="9061212" y="48622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执行分支指向的指令</a:t>
            </a:r>
          </a:p>
        </p:txBody>
      </p:sp>
    </p:spTree>
    <p:extLst>
      <p:ext uri="{BB962C8B-B14F-4D97-AF65-F5344CB8AC3E}">
        <p14:creationId xmlns:p14="http://schemas.microsoft.com/office/powerpoint/2010/main" val="398952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509FBA-532C-40B8-805F-4FC38FB5B3D8}"/>
              </a:ext>
            </a:extLst>
          </p:cNvPr>
          <p:cNvSpPr/>
          <p:nvPr/>
        </p:nvSpPr>
        <p:spPr>
          <a:xfrm>
            <a:off x="1098468" y="1454727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6E5CF3-4674-4E3F-B628-98E9AB6C9B3C}"/>
              </a:ext>
            </a:extLst>
          </p:cNvPr>
          <p:cNvSpPr/>
          <p:nvPr/>
        </p:nvSpPr>
        <p:spPr>
          <a:xfrm>
            <a:off x="2155372" y="1454726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2F0B51-6F1E-4204-A8E8-6F12B30E02D0}"/>
              </a:ext>
            </a:extLst>
          </p:cNvPr>
          <p:cNvSpPr/>
          <p:nvPr/>
        </p:nvSpPr>
        <p:spPr>
          <a:xfrm>
            <a:off x="3212276" y="1454725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7F7D5E-ECED-4D63-AD92-3C29E29FBD9A}"/>
              </a:ext>
            </a:extLst>
          </p:cNvPr>
          <p:cNvSpPr/>
          <p:nvPr/>
        </p:nvSpPr>
        <p:spPr>
          <a:xfrm>
            <a:off x="4269180" y="1454725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12E91B-3867-4525-8F8D-763929031078}"/>
              </a:ext>
            </a:extLst>
          </p:cNvPr>
          <p:cNvSpPr/>
          <p:nvPr/>
        </p:nvSpPr>
        <p:spPr>
          <a:xfrm>
            <a:off x="5326084" y="1454724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0DF681-EFD4-4BD2-8797-1CA60BCB86B6}"/>
              </a:ext>
            </a:extLst>
          </p:cNvPr>
          <p:cNvCxnSpPr>
            <a:cxnSpLocks/>
          </p:cNvCxnSpPr>
          <p:nvPr/>
        </p:nvCxnSpPr>
        <p:spPr>
          <a:xfrm>
            <a:off x="1098468" y="884712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A30567A-48C7-4335-8114-A4498059C26A}"/>
              </a:ext>
            </a:extLst>
          </p:cNvPr>
          <p:cNvCxnSpPr>
            <a:cxnSpLocks/>
          </p:cNvCxnSpPr>
          <p:nvPr/>
        </p:nvCxnSpPr>
        <p:spPr>
          <a:xfrm>
            <a:off x="2153393" y="884712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CE2A149-3A86-4547-A9A4-A8DE204429C7}"/>
              </a:ext>
            </a:extLst>
          </p:cNvPr>
          <p:cNvCxnSpPr>
            <a:cxnSpLocks/>
          </p:cNvCxnSpPr>
          <p:nvPr/>
        </p:nvCxnSpPr>
        <p:spPr>
          <a:xfrm>
            <a:off x="3212276" y="884712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8ACFDDC-E0DD-4E79-873C-9617C9589EA0}"/>
              </a:ext>
            </a:extLst>
          </p:cNvPr>
          <p:cNvCxnSpPr>
            <a:cxnSpLocks/>
          </p:cNvCxnSpPr>
          <p:nvPr/>
        </p:nvCxnSpPr>
        <p:spPr>
          <a:xfrm>
            <a:off x="4269180" y="884711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93AD737-ED40-4B71-BCA5-47935CAE416E}"/>
              </a:ext>
            </a:extLst>
          </p:cNvPr>
          <p:cNvCxnSpPr>
            <a:cxnSpLocks/>
          </p:cNvCxnSpPr>
          <p:nvPr/>
        </p:nvCxnSpPr>
        <p:spPr>
          <a:xfrm>
            <a:off x="5326084" y="887679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A835A2-1B60-4567-8CA5-C8A17E53D328}"/>
              </a:ext>
            </a:extLst>
          </p:cNvPr>
          <p:cNvCxnSpPr>
            <a:cxnSpLocks/>
          </p:cNvCxnSpPr>
          <p:nvPr/>
        </p:nvCxnSpPr>
        <p:spPr>
          <a:xfrm>
            <a:off x="6369134" y="884711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30B4FFE-F3AF-4937-8B52-91A7AEBDDE38}"/>
              </a:ext>
            </a:extLst>
          </p:cNvPr>
          <p:cNvCxnSpPr>
            <a:cxnSpLocks/>
          </p:cNvCxnSpPr>
          <p:nvPr/>
        </p:nvCxnSpPr>
        <p:spPr>
          <a:xfrm>
            <a:off x="1098468" y="1030183"/>
            <a:ext cx="8193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537A900-4D20-40AD-BB4B-714295FFA74E}"/>
              </a:ext>
            </a:extLst>
          </p:cNvPr>
          <p:cNvSpPr/>
          <p:nvPr/>
        </p:nvSpPr>
        <p:spPr>
          <a:xfrm>
            <a:off x="2153393" y="2313709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IF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001AC9-D65B-4F75-BE07-22B263B05BC1}"/>
              </a:ext>
            </a:extLst>
          </p:cNvPr>
          <p:cNvSpPr/>
          <p:nvPr/>
        </p:nvSpPr>
        <p:spPr>
          <a:xfrm>
            <a:off x="3210297" y="2313708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83ACFC-9197-442E-BCBD-5F53D3E1A46C}"/>
              </a:ext>
            </a:extLst>
          </p:cNvPr>
          <p:cNvSpPr/>
          <p:nvPr/>
        </p:nvSpPr>
        <p:spPr>
          <a:xfrm>
            <a:off x="4267201" y="2313707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BC177B-DD15-44B6-A9FC-37E48ABE3450}"/>
              </a:ext>
            </a:extLst>
          </p:cNvPr>
          <p:cNvSpPr/>
          <p:nvPr/>
        </p:nvSpPr>
        <p:spPr>
          <a:xfrm>
            <a:off x="5324105" y="2313707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E81335-4F77-4603-8960-539C6173423A}"/>
              </a:ext>
            </a:extLst>
          </p:cNvPr>
          <p:cNvSpPr/>
          <p:nvPr/>
        </p:nvSpPr>
        <p:spPr>
          <a:xfrm>
            <a:off x="6381009" y="2313706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ABC6A6-9C19-41DE-9120-5C59AA2E5692}"/>
              </a:ext>
            </a:extLst>
          </p:cNvPr>
          <p:cNvSpPr/>
          <p:nvPr/>
        </p:nvSpPr>
        <p:spPr>
          <a:xfrm>
            <a:off x="3214256" y="3172689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IF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A00F90-930E-4ECD-A211-D36077A82B0A}"/>
              </a:ext>
            </a:extLst>
          </p:cNvPr>
          <p:cNvSpPr/>
          <p:nvPr/>
        </p:nvSpPr>
        <p:spPr>
          <a:xfrm>
            <a:off x="4271160" y="3172688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A5845A-DCB8-4C1A-93C0-7756BD8945A6}"/>
              </a:ext>
            </a:extLst>
          </p:cNvPr>
          <p:cNvSpPr/>
          <p:nvPr/>
        </p:nvSpPr>
        <p:spPr>
          <a:xfrm>
            <a:off x="5328064" y="3172687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3F1E784-955C-4A06-9525-9F9CCD10DC0A}"/>
              </a:ext>
            </a:extLst>
          </p:cNvPr>
          <p:cNvSpPr/>
          <p:nvPr/>
        </p:nvSpPr>
        <p:spPr>
          <a:xfrm>
            <a:off x="6384968" y="3172687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4C749D-E860-4E05-9D54-DF0C3D50C30F}"/>
              </a:ext>
            </a:extLst>
          </p:cNvPr>
          <p:cNvSpPr/>
          <p:nvPr/>
        </p:nvSpPr>
        <p:spPr>
          <a:xfrm>
            <a:off x="7441872" y="3172686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070398-D6B3-4D73-9928-33E96EF36294}"/>
              </a:ext>
            </a:extLst>
          </p:cNvPr>
          <p:cNvSpPr txBox="1"/>
          <p:nvPr/>
        </p:nvSpPr>
        <p:spPr>
          <a:xfrm>
            <a:off x="945221" y="4209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92E97B-0FE7-459C-8727-09FE331288EA}"/>
              </a:ext>
            </a:extLst>
          </p:cNvPr>
          <p:cNvSpPr txBox="1"/>
          <p:nvPr/>
        </p:nvSpPr>
        <p:spPr>
          <a:xfrm>
            <a:off x="2000146" y="4209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88D5580-7C0D-4130-B515-F3F330894487}"/>
              </a:ext>
            </a:extLst>
          </p:cNvPr>
          <p:cNvSpPr txBox="1"/>
          <p:nvPr/>
        </p:nvSpPr>
        <p:spPr>
          <a:xfrm>
            <a:off x="3057050" y="4224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C6DA37E-8495-43F7-8296-070381701091}"/>
              </a:ext>
            </a:extLst>
          </p:cNvPr>
          <p:cNvSpPr txBox="1"/>
          <p:nvPr/>
        </p:nvSpPr>
        <p:spPr>
          <a:xfrm>
            <a:off x="4111975" y="426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B264EB-062F-461F-9F3F-340AB12AE766}"/>
              </a:ext>
            </a:extLst>
          </p:cNvPr>
          <p:cNvSpPr txBox="1"/>
          <p:nvPr/>
        </p:nvSpPr>
        <p:spPr>
          <a:xfrm>
            <a:off x="5166900" y="426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EA89161-7442-4C4E-8E3A-D735EF2C01BC}"/>
              </a:ext>
            </a:extLst>
          </p:cNvPr>
          <p:cNvSpPr txBox="1"/>
          <p:nvPr/>
        </p:nvSpPr>
        <p:spPr>
          <a:xfrm>
            <a:off x="6215887" y="426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7E51243-430F-41A3-8DE8-824A6D6BCE63}"/>
              </a:ext>
            </a:extLst>
          </p:cNvPr>
          <p:cNvCxnSpPr>
            <a:cxnSpLocks/>
          </p:cNvCxnSpPr>
          <p:nvPr/>
        </p:nvCxnSpPr>
        <p:spPr>
          <a:xfrm>
            <a:off x="7437913" y="884710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C1891E9-606A-464E-ACE0-59E8FBF87DE5}"/>
              </a:ext>
            </a:extLst>
          </p:cNvPr>
          <p:cNvCxnSpPr>
            <a:cxnSpLocks/>
          </p:cNvCxnSpPr>
          <p:nvPr/>
        </p:nvCxnSpPr>
        <p:spPr>
          <a:xfrm>
            <a:off x="8498776" y="884709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BCDDD47-F598-4E00-8D9C-F3A89F9D28BD}"/>
              </a:ext>
            </a:extLst>
          </p:cNvPr>
          <p:cNvSpPr txBox="1"/>
          <p:nvPr/>
        </p:nvSpPr>
        <p:spPr>
          <a:xfrm>
            <a:off x="7296542" y="4426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AADD591-692F-4B51-B734-7FE5C3496B65}"/>
              </a:ext>
            </a:extLst>
          </p:cNvPr>
          <p:cNvSpPr txBox="1"/>
          <p:nvPr/>
        </p:nvSpPr>
        <p:spPr>
          <a:xfrm>
            <a:off x="8345529" y="4426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441DFA-A5D7-432F-A1FC-8D519B76B8AA}"/>
              </a:ext>
            </a:extLst>
          </p:cNvPr>
          <p:cNvSpPr txBox="1"/>
          <p:nvPr/>
        </p:nvSpPr>
        <p:spPr>
          <a:xfrm>
            <a:off x="442241" y="8455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时刻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0A6EFC9-A0F0-4E88-BADC-0F5C92A005ED}"/>
              </a:ext>
            </a:extLst>
          </p:cNvPr>
          <p:cNvCxnSpPr>
            <a:cxnSpLocks/>
            <a:stCxn id="8" idx="2"/>
            <a:endCxn id="58" idx="0"/>
          </p:cNvCxnSpPr>
          <p:nvPr/>
        </p:nvCxnSpPr>
        <p:spPr>
          <a:xfrm>
            <a:off x="5854536" y="1828797"/>
            <a:ext cx="1043050" cy="392083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F9B02D7D-E9D6-4A02-AFB5-6E784C73CD61}"/>
              </a:ext>
            </a:extLst>
          </p:cNvPr>
          <p:cNvSpPr txBox="1"/>
          <p:nvPr/>
        </p:nvSpPr>
        <p:spPr>
          <a:xfrm>
            <a:off x="6369134" y="1459465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WB</a:t>
            </a:r>
            <a:r>
              <a:rPr lang="zh-CN" altLang="en-US" dirty="0"/>
              <a:t>阶段时检测是否有异常发生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B235748-C355-439B-BA7C-014363299CC2}"/>
              </a:ext>
            </a:extLst>
          </p:cNvPr>
          <p:cNvSpPr/>
          <p:nvPr/>
        </p:nvSpPr>
        <p:spPr>
          <a:xfrm>
            <a:off x="4267201" y="4031669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IF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CD20224-FC9D-44B1-8C62-AB15F431877E}"/>
              </a:ext>
            </a:extLst>
          </p:cNvPr>
          <p:cNvSpPr/>
          <p:nvPr/>
        </p:nvSpPr>
        <p:spPr>
          <a:xfrm>
            <a:off x="5324105" y="4031668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014401C-2106-482E-97B6-8C5A1A72829B}"/>
              </a:ext>
            </a:extLst>
          </p:cNvPr>
          <p:cNvSpPr/>
          <p:nvPr/>
        </p:nvSpPr>
        <p:spPr>
          <a:xfrm>
            <a:off x="6381009" y="4031667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167950C-5309-4953-AF2F-A3264CF7C1BA}"/>
              </a:ext>
            </a:extLst>
          </p:cNvPr>
          <p:cNvSpPr/>
          <p:nvPr/>
        </p:nvSpPr>
        <p:spPr>
          <a:xfrm>
            <a:off x="7437913" y="4031667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3861E8A-F91C-45FA-81AB-F0C3514203F8}"/>
              </a:ext>
            </a:extLst>
          </p:cNvPr>
          <p:cNvSpPr/>
          <p:nvPr/>
        </p:nvSpPr>
        <p:spPr>
          <a:xfrm>
            <a:off x="8494817" y="4031666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FFFBBD0-E962-4D89-A6E9-5043E2FA6FED}"/>
              </a:ext>
            </a:extLst>
          </p:cNvPr>
          <p:cNvSpPr/>
          <p:nvPr/>
        </p:nvSpPr>
        <p:spPr>
          <a:xfrm>
            <a:off x="5324105" y="4890649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IF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F7294DC-F977-4843-9FF8-39ECBACF77FB}"/>
              </a:ext>
            </a:extLst>
          </p:cNvPr>
          <p:cNvSpPr/>
          <p:nvPr/>
        </p:nvSpPr>
        <p:spPr>
          <a:xfrm>
            <a:off x="6381009" y="4890648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56C7D17-FDD2-48CC-91A3-EC7EF533E974}"/>
              </a:ext>
            </a:extLst>
          </p:cNvPr>
          <p:cNvSpPr/>
          <p:nvPr/>
        </p:nvSpPr>
        <p:spPr>
          <a:xfrm>
            <a:off x="7437913" y="4890647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F38702D-1A64-471D-BC0E-F0DA3531CF8E}"/>
              </a:ext>
            </a:extLst>
          </p:cNvPr>
          <p:cNvSpPr/>
          <p:nvPr/>
        </p:nvSpPr>
        <p:spPr>
          <a:xfrm>
            <a:off x="8494817" y="4890647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EAAD841-56C6-4786-BE2C-D4D710A0311B}"/>
              </a:ext>
            </a:extLst>
          </p:cNvPr>
          <p:cNvSpPr/>
          <p:nvPr/>
        </p:nvSpPr>
        <p:spPr>
          <a:xfrm>
            <a:off x="9551721" y="4890646"/>
            <a:ext cx="1056904" cy="3740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021AE82-DAF3-4FD6-B2E1-08058D64B7E0}"/>
              </a:ext>
            </a:extLst>
          </p:cNvPr>
          <p:cNvSpPr/>
          <p:nvPr/>
        </p:nvSpPr>
        <p:spPr>
          <a:xfrm>
            <a:off x="6369134" y="5749629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763AE44-BAEF-41A9-9CFE-AE31758D34B8}"/>
              </a:ext>
            </a:extLst>
          </p:cNvPr>
          <p:cNvSpPr/>
          <p:nvPr/>
        </p:nvSpPr>
        <p:spPr>
          <a:xfrm>
            <a:off x="7426038" y="5749628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18D311F-81F1-47CE-A59C-E1DBF44AC5D9}"/>
              </a:ext>
            </a:extLst>
          </p:cNvPr>
          <p:cNvSpPr/>
          <p:nvPr/>
        </p:nvSpPr>
        <p:spPr>
          <a:xfrm>
            <a:off x="8482942" y="5749627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E22E3C7-5A75-41A2-B387-A2C299BCD7B5}"/>
              </a:ext>
            </a:extLst>
          </p:cNvPr>
          <p:cNvSpPr/>
          <p:nvPr/>
        </p:nvSpPr>
        <p:spPr>
          <a:xfrm>
            <a:off x="9539846" y="5749627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E15C790-20B4-4333-B7FB-CE4123F124B3}"/>
              </a:ext>
            </a:extLst>
          </p:cNvPr>
          <p:cNvSpPr/>
          <p:nvPr/>
        </p:nvSpPr>
        <p:spPr>
          <a:xfrm>
            <a:off x="10596750" y="5749626"/>
            <a:ext cx="1056904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60A24D1-AB66-423C-A89F-D819844F68F6}"/>
              </a:ext>
            </a:extLst>
          </p:cNvPr>
          <p:cNvSpPr txBox="1"/>
          <p:nvPr/>
        </p:nvSpPr>
        <p:spPr>
          <a:xfrm>
            <a:off x="3453592" y="5613496"/>
            <a:ext cx="2762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PC</a:t>
            </a:r>
            <a:r>
              <a:rPr lang="zh-CN" altLang="en-US" dirty="0"/>
              <a:t>寄存器设置为异常处理</a:t>
            </a:r>
            <a:endParaRPr lang="en-US" altLang="zh-CN" dirty="0"/>
          </a:p>
          <a:p>
            <a:pPr algn="ctr"/>
            <a:r>
              <a:rPr lang="zh-CN" altLang="en-US" dirty="0"/>
              <a:t>程序地址并重启流水线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118A8C-2063-435C-A97B-2075BAB88E72}"/>
              </a:ext>
            </a:extLst>
          </p:cNvPr>
          <p:cNvSpPr/>
          <p:nvPr/>
        </p:nvSpPr>
        <p:spPr>
          <a:xfrm>
            <a:off x="1098468" y="2101932"/>
            <a:ext cx="10555186" cy="337853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D09BAA4-E0AF-42B9-8517-EC716B95DC10}"/>
              </a:ext>
            </a:extLst>
          </p:cNvPr>
          <p:cNvSpPr txBox="1"/>
          <p:nvPr/>
        </p:nvSpPr>
        <p:spPr>
          <a:xfrm>
            <a:off x="8971073" y="23137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缓存所有执行中的指令</a:t>
            </a:r>
          </a:p>
        </p:txBody>
      </p:sp>
    </p:spTree>
    <p:extLst>
      <p:ext uri="{BB962C8B-B14F-4D97-AF65-F5344CB8AC3E}">
        <p14:creationId xmlns:p14="http://schemas.microsoft.com/office/powerpoint/2010/main" val="73628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439FC2-55BB-4ED2-9688-B5CDFC3E84BB}"/>
              </a:ext>
            </a:extLst>
          </p:cNvPr>
          <p:cNvSpPr/>
          <p:nvPr/>
        </p:nvSpPr>
        <p:spPr>
          <a:xfrm>
            <a:off x="1888178" y="1377532"/>
            <a:ext cx="1549730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OP(6bit)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947F0B-E9AB-4B58-9CC4-13F2AB374622}"/>
              </a:ext>
            </a:extLst>
          </p:cNvPr>
          <p:cNvSpPr/>
          <p:nvPr/>
        </p:nvSpPr>
        <p:spPr>
          <a:xfrm>
            <a:off x="3437907" y="1377537"/>
            <a:ext cx="1401289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 (5bit)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B3D839-6BF9-4E45-9D21-79C0BEF75EA1}"/>
              </a:ext>
            </a:extLst>
          </p:cNvPr>
          <p:cNvSpPr/>
          <p:nvPr/>
        </p:nvSpPr>
        <p:spPr>
          <a:xfrm>
            <a:off x="4839196" y="1377532"/>
            <a:ext cx="1401289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Rb</a:t>
            </a:r>
            <a:r>
              <a:rPr lang="en-US" altLang="zh-CN" dirty="0">
                <a:solidFill>
                  <a:schemeClr val="tx1"/>
                </a:solidFill>
              </a:rPr>
              <a:t> (5bit)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654FAB-B312-445B-9F9F-EF89C57D89BC}"/>
              </a:ext>
            </a:extLst>
          </p:cNvPr>
          <p:cNvSpPr/>
          <p:nvPr/>
        </p:nvSpPr>
        <p:spPr>
          <a:xfrm>
            <a:off x="7639794" y="1377526"/>
            <a:ext cx="2280060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Reserved(11bit)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A8381F-4D6A-41F6-910C-C31DD63E3060}"/>
              </a:ext>
            </a:extLst>
          </p:cNvPr>
          <p:cNvSpPr/>
          <p:nvPr/>
        </p:nvSpPr>
        <p:spPr>
          <a:xfrm>
            <a:off x="6238505" y="1377532"/>
            <a:ext cx="1401289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Rc</a:t>
            </a:r>
            <a:r>
              <a:rPr lang="en-US" altLang="zh-CN" dirty="0">
                <a:solidFill>
                  <a:schemeClr val="tx1"/>
                </a:solidFill>
              </a:rPr>
              <a:t> (5bit)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4546F2-F0B4-4A8B-9DCE-F02EDC4AD2AA}"/>
              </a:ext>
            </a:extLst>
          </p:cNvPr>
          <p:cNvSpPr/>
          <p:nvPr/>
        </p:nvSpPr>
        <p:spPr>
          <a:xfrm>
            <a:off x="1888178" y="2351308"/>
            <a:ext cx="1549730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OP (6bit)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CA7313-755D-4CE0-8A55-FEA19A9CD328}"/>
              </a:ext>
            </a:extLst>
          </p:cNvPr>
          <p:cNvSpPr/>
          <p:nvPr/>
        </p:nvSpPr>
        <p:spPr>
          <a:xfrm>
            <a:off x="3437907" y="2351313"/>
            <a:ext cx="1401289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 (5bit)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2074FF2-6B02-43DE-8487-7526BABD3A24}"/>
              </a:ext>
            </a:extLst>
          </p:cNvPr>
          <p:cNvSpPr/>
          <p:nvPr/>
        </p:nvSpPr>
        <p:spPr>
          <a:xfrm>
            <a:off x="4839196" y="2351308"/>
            <a:ext cx="1401289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Rb</a:t>
            </a:r>
            <a:r>
              <a:rPr lang="en-US" altLang="zh-CN" dirty="0">
                <a:solidFill>
                  <a:schemeClr val="tx1"/>
                </a:solidFill>
              </a:rPr>
              <a:t> (5bit)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967246-858F-416A-8389-295E5209A355}"/>
              </a:ext>
            </a:extLst>
          </p:cNvPr>
          <p:cNvSpPr/>
          <p:nvPr/>
        </p:nvSpPr>
        <p:spPr>
          <a:xfrm>
            <a:off x="6238505" y="2351302"/>
            <a:ext cx="3681349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Reserved(16bit)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C319B8-B699-4E94-9A38-EE65399DB0DC}"/>
              </a:ext>
            </a:extLst>
          </p:cNvPr>
          <p:cNvSpPr/>
          <p:nvPr/>
        </p:nvSpPr>
        <p:spPr>
          <a:xfrm>
            <a:off x="1888178" y="3325078"/>
            <a:ext cx="1549730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OP (6bit)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C5C7A61-0A1B-4FBA-BD2B-351C09CA28CA}"/>
              </a:ext>
            </a:extLst>
          </p:cNvPr>
          <p:cNvSpPr/>
          <p:nvPr/>
        </p:nvSpPr>
        <p:spPr>
          <a:xfrm>
            <a:off x="3437907" y="3325083"/>
            <a:ext cx="1401289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 (5bit)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D35239-F5E8-40AF-9BEF-ED9ED2BA923D}"/>
              </a:ext>
            </a:extLst>
          </p:cNvPr>
          <p:cNvSpPr/>
          <p:nvPr/>
        </p:nvSpPr>
        <p:spPr>
          <a:xfrm>
            <a:off x="4839196" y="3325072"/>
            <a:ext cx="5080658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Reserved(21bit)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A005262-471C-449D-B05A-8150DFCDF23C}"/>
              </a:ext>
            </a:extLst>
          </p:cNvPr>
          <p:cNvSpPr/>
          <p:nvPr/>
        </p:nvSpPr>
        <p:spPr>
          <a:xfrm>
            <a:off x="1888178" y="4298842"/>
            <a:ext cx="1549730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OP (6bit)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0D57E7F-67E6-4339-BA4B-CCD2B8BD288C}"/>
              </a:ext>
            </a:extLst>
          </p:cNvPr>
          <p:cNvSpPr/>
          <p:nvPr/>
        </p:nvSpPr>
        <p:spPr>
          <a:xfrm>
            <a:off x="3437907" y="4298836"/>
            <a:ext cx="6481947" cy="374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Reserved(26bit)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6DFA6CE-AA3E-4C1A-AAA1-4B569A6BD487}"/>
              </a:ext>
            </a:extLst>
          </p:cNvPr>
          <p:cNvSpPr/>
          <p:nvPr/>
        </p:nvSpPr>
        <p:spPr>
          <a:xfrm>
            <a:off x="1888178" y="5272600"/>
            <a:ext cx="1549730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OP (6bit)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E78C9D5-BABF-4027-A333-CD5D8B68585A}"/>
              </a:ext>
            </a:extLst>
          </p:cNvPr>
          <p:cNvSpPr/>
          <p:nvPr/>
        </p:nvSpPr>
        <p:spPr>
          <a:xfrm>
            <a:off x="3437907" y="5272605"/>
            <a:ext cx="1401289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 (5bit)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9589236-9FB9-4961-B38B-607CD91C8BE1}"/>
              </a:ext>
            </a:extLst>
          </p:cNvPr>
          <p:cNvSpPr/>
          <p:nvPr/>
        </p:nvSpPr>
        <p:spPr>
          <a:xfrm>
            <a:off x="4839196" y="5272600"/>
            <a:ext cx="1401289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Rb</a:t>
            </a:r>
            <a:r>
              <a:rPr lang="en-US" altLang="zh-CN" dirty="0">
                <a:solidFill>
                  <a:schemeClr val="tx1"/>
                </a:solidFill>
              </a:rPr>
              <a:t> (5bit)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E044537-70A4-4AD5-ABEF-020C1DB3FC50}"/>
              </a:ext>
            </a:extLst>
          </p:cNvPr>
          <p:cNvSpPr/>
          <p:nvPr/>
        </p:nvSpPr>
        <p:spPr>
          <a:xfrm>
            <a:off x="6238505" y="5272594"/>
            <a:ext cx="3681349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Immediate(16bit)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3AEEA23-4547-4D7D-BD5A-A37F29D4E142}"/>
              </a:ext>
            </a:extLst>
          </p:cNvPr>
          <p:cNvSpPr txBox="1"/>
          <p:nvPr/>
        </p:nvSpPr>
        <p:spPr>
          <a:xfrm>
            <a:off x="1385742" y="869699"/>
            <a:ext cx="2052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R3</a:t>
            </a:r>
            <a:r>
              <a:rPr lang="zh-CN" altLang="en-US" sz="1600" dirty="0"/>
              <a:t>（</a:t>
            </a:r>
            <a:r>
              <a:rPr lang="en-US" altLang="zh-CN" sz="1600" dirty="0"/>
              <a:t>3Register</a:t>
            </a:r>
            <a:r>
              <a:rPr lang="zh-CN" altLang="en-US" sz="1600" dirty="0"/>
              <a:t>）格式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43C843-BF1E-49F0-B212-BFF8E77FCCAA}"/>
              </a:ext>
            </a:extLst>
          </p:cNvPr>
          <p:cNvSpPr txBox="1"/>
          <p:nvPr/>
        </p:nvSpPr>
        <p:spPr>
          <a:xfrm>
            <a:off x="1385742" y="1843475"/>
            <a:ext cx="2052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R2</a:t>
            </a:r>
            <a:r>
              <a:rPr lang="zh-CN" altLang="en-US" sz="1600" dirty="0"/>
              <a:t>（</a:t>
            </a:r>
            <a:r>
              <a:rPr lang="en-US" altLang="zh-CN" sz="1600" dirty="0"/>
              <a:t>2Register</a:t>
            </a:r>
            <a:r>
              <a:rPr lang="zh-CN" altLang="en-US" sz="1600" dirty="0"/>
              <a:t>）格式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12F680D-1C6B-4540-A78D-53D7C529E44F}"/>
              </a:ext>
            </a:extLst>
          </p:cNvPr>
          <p:cNvSpPr txBox="1"/>
          <p:nvPr/>
        </p:nvSpPr>
        <p:spPr>
          <a:xfrm>
            <a:off x="1385742" y="2817251"/>
            <a:ext cx="2052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R1</a:t>
            </a:r>
            <a:r>
              <a:rPr lang="zh-CN" altLang="en-US" sz="1600" dirty="0"/>
              <a:t>（</a:t>
            </a:r>
            <a:r>
              <a:rPr lang="en-US" altLang="zh-CN" sz="1600" dirty="0"/>
              <a:t>1Register</a:t>
            </a:r>
            <a:r>
              <a:rPr lang="zh-CN" altLang="en-US" sz="1600" dirty="0"/>
              <a:t>）格式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7FBB011-3A82-461B-8707-04626C1288C7}"/>
              </a:ext>
            </a:extLst>
          </p:cNvPr>
          <p:cNvSpPr txBox="1"/>
          <p:nvPr/>
        </p:nvSpPr>
        <p:spPr>
          <a:xfrm>
            <a:off x="1391680" y="3787889"/>
            <a:ext cx="2052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R0</a:t>
            </a:r>
            <a:r>
              <a:rPr lang="zh-CN" altLang="en-US" sz="1600" dirty="0"/>
              <a:t>（</a:t>
            </a:r>
            <a:r>
              <a:rPr lang="en-US" altLang="zh-CN" sz="1600" dirty="0"/>
              <a:t>0Register</a:t>
            </a:r>
            <a:r>
              <a:rPr lang="zh-CN" altLang="en-US" sz="1600" dirty="0"/>
              <a:t>）格式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C23FA1C-3180-4BEA-A9EF-E6E5B441BDF4}"/>
              </a:ext>
            </a:extLst>
          </p:cNvPr>
          <p:cNvSpPr txBox="1"/>
          <p:nvPr/>
        </p:nvSpPr>
        <p:spPr>
          <a:xfrm>
            <a:off x="1385742" y="4758527"/>
            <a:ext cx="3199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R2I</a:t>
            </a:r>
            <a:r>
              <a:rPr lang="zh-CN" altLang="en-US" sz="1600" dirty="0"/>
              <a:t>（</a:t>
            </a:r>
            <a:r>
              <a:rPr lang="en-US" altLang="zh-CN" sz="1600" dirty="0"/>
              <a:t>2Register&amp;Immediate</a:t>
            </a:r>
            <a:r>
              <a:rPr lang="zh-CN" altLang="en-US" sz="1600" dirty="0"/>
              <a:t>）格式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E6C7633-742D-48B9-8F15-4F0DCE29AFB9}"/>
              </a:ext>
            </a:extLst>
          </p:cNvPr>
          <p:cNvSpPr txBox="1"/>
          <p:nvPr/>
        </p:nvSpPr>
        <p:spPr>
          <a:xfrm>
            <a:off x="1728519" y="1154963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31</a:t>
            </a:r>
            <a:endParaRPr lang="zh-CN" altLang="en-US" sz="1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059537C-596B-4C92-A88F-28F94BD5717B}"/>
              </a:ext>
            </a:extLst>
          </p:cNvPr>
          <p:cNvSpPr txBox="1"/>
          <p:nvPr/>
        </p:nvSpPr>
        <p:spPr>
          <a:xfrm>
            <a:off x="3151578" y="1154962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26</a:t>
            </a:r>
            <a:endParaRPr lang="zh-CN" altLang="en-US" sz="1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C1C8568-8D41-4EFA-ADA1-58ED7AE2FA48}"/>
              </a:ext>
            </a:extLst>
          </p:cNvPr>
          <p:cNvSpPr txBox="1"/>
          <p:nvPr/>
        </p:nvSpPr>
        <p:spPr>
          <a:xfrm>
            <a:off x="3416137" y="115495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</a:t>
            </a:r>
            <a:endParaRPr lang="zh-CN" altLang="en-US" sz="1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75D7DBA-16BA-4899-8C1A-F05DDB91EC48}"/>
              </a:ext>
            </a:extLst>
          </p:cNvPr>
          <p:cNvSpPr txBox="1"/>
          <p:nvPr/>
        </p:nvSpPr>
        <p:spPr>
          <a:xfrm>
            <a:off x="4574637" y="1152074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21</a:t>
            </a:r>
            <a:endParaRPr lang="zh-CN" altLang="en-US" sz="1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B4603FA-6C12-48EF-A6B1-4822C90466B4}"/>
              </a:ext>
            </a:extLst>
          </p:cNvPr>
          <p:cNvSpPr txBox="1"/>
          <p:nvPr/>
        </p:nvSpPr>
        <p:spPr>
          <a:xfrm>
            <a:off x="4782457" y="115206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20</a:t>
            </a:r>
            <a:endParaRPr lang="zh-CN" altLang="en-US" sz="1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C0DE770-E826-44DD-B332-323CCC78431F}"/>
              </a:ext>
            </a:extLst>
          </p:cNvPr>
          <p:cNvSpPr txBox="1"/>
          <p:nvPr/>
        </p:nvSpPr>
        <p:spPr>
          <a:xfrm>
            <a:off x="5958776" y="1150584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16</a:t>
            </a:r>
            <a:endParaRPr lang="zh-CN" altLang="en-US" sz="1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C4471D4-B02A-45B7-8D20-A75377C83E01}"/>
              </a:ext>
            </a:extLst>
          </p:cNvPr>
          <p:cNvSpPr txBox="1"/>
          <p:nvPr/>
        </p:nvSpPr>
        <p:spPr>
          <a:xfrm>
            <a:off x="6183746" y="114759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15</a:t>
            </a:r>
            <a:endParaRPr lang="zh-CN" altLang="en-US" sz="1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2FA8CC0-D70B-41A4-A073-656AF5496A80}"/>
              </a:ext>
            </a:extLst>
          </p:cNvPr>
          <p:cNvSpPr txBox="1"/>
          <p:nvPr/>
        </p:nvSpPr>
        <p:spPr>
          <a:xfrm>
            <a:off x="7370617" y="1142404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11</a:t>
            </a:r>
            <a:endParaRPr lang="zh-CN" altLang="en-US" sz="1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46B6DFB-F0AA-455D-8D02-B455D0A134B8}"/>
              </a:ext>
            </a:extLst>
          </p:cNvPr>
          <p:cNvSpPr txBox="1"/>
          <p:nvPr/>
        </p:nvSpPr>
        <p:spPr>
          <a:xfrm>
            <a:off x="7583055" y="1139808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10</a:t>
            </a:r>
            <a:endParaRPr lang="zh-CN" altLang="en-US" sz="10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34B15A-B776-45F1-B8B2-48C388851E78}"/>
              </a:ext>
            </a:extLst>
          </p:cNvPr>
          <p:cNvSpPr txBox="1"/>
          <p:nvPr/>
        </p:nvSpPr>
        <p:spPr>
          <a:xfrm>
            <a:off x="9715988" y="113980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0</a:t>
            </a:r>
            <a:endParaRPr lang="zh-CN" altLang="en-US" sz="1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19D21F1-2D3F-4074-8D65-7A297E85AC71}"/>
              </a:ext>
            </a:extLst>
          </p:cNvPr>
          <p:cNvSpPr txBox="1"/>
          <p:nvPr/>
        </p:nvSpPr>
        <p:spPr>
          <a:xfrm>
            <a:off x="1728519" y="2120114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31</a:t>
            </a:r>
            <a:endParaRPr lang="zh-CN" altLang="en-US" sz="1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9F991F3-8699-45C5-A344-7CE1AB606390}"/>
              </a:ext>
            </a:extLst>
          </p:cNvPr>
          <p:cNvSpPr txBox="1"/>
          <p:nvPr/>
        </p:nvSpPr>
        <p:spPr>
          <a:xfrm>
            <a:off x="3151578" y="2120113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26</a:t>
            </a:r>
            <a:endParaRPr lang="zh-CN" altLang="en-US" sz="10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7694BDD-C68A-4867-BFF8-2333F14B2958}"/>
              </a:ext>
            </a:extLst>
          </p:cNvPr>
          <p:cNvSpPr txBox="1"/>
          <p:nvPr/>
        </p:nvSpPr>
        <p:spPr>
          <a:xfrm>
            <a:off x="3416137" y="2120108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</a:t>
            </a:r>
            <a:endParaRPr lang="zh-CN" altLang="en-US" sz="1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BEE43A0-3677-41A2-9F1A-B93835681974}"/>
              </a:ext>
            </a:extLst>
          </p:cNvPr>
          <p:cNvSpPr txBox="1"/>
          <p:nvPr/>
        </p:nvSpPr>
        <p:spPr>
          <a:xfrm>
            <a:off x="4574637" y="211722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21</a:t>
            </a:r>
            <a:endParaRPr lang="zh-CN" altLang="en-US" sz="1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B7E8E52-D9C9-451E-BAE2-B8CFD7D078BF}"/>
              </a:ext>
            </a:extLst>
          </p:cNvPr>
          <p:cNvSpPr txBox="1"/>
          <p:nvPr/>
        </p:nvSpPr>
        <p:spPr>
          <a:xfrm>
            <a:off x="4782457" y="2117220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20</a:t>
            </a:r>
            <a:endParaRPr lang="zh-CN" altLang="en-US" sz="10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CF7AC2F-401D-4DC8-A292-779C06D83D15}"/>
              </a:ext>
            </a:extLst>
          </p:cNvPr>
          <p:cNvSpPr txBox="1"/>
          <p:nvPr/>
        </p:nvSpPr>
        <p:spPr>
          <a:xfrm>
            <a:off x="5958776" y="211573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16</a:t>
            </a:r>
            <a:endParaRPr lang="zh-CN" altLang="en-US" sz="10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D99E0E3-4E1A-495A-83B2-114A466447F3}"/>
              </a:ext>
            </a:extLst>
          </p:cNvPr>
          <p:cNvSpPr txBox="1"/>
          <p:nvPr/>
        </p:nvSpPr>
        <p:spPr>
          <a:xfrm>
            <a:off x="6183746" y="2112748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15</a:t>
            </a:r>
            <a:endParaRPr lang="zh-CN" altLang="en-US" sz="10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6DF4CAA-3257-436F-9FA9-4E5B854AC960}"/>
              </a:ext>
            </a:extLst>
          </p:cNvPr>
          <p:cNvSpPr txBox="1"/>
          <p:nvPr/>
        </p:nvSpPr>
        <p:spPr>
          <a:xfrm>
            <a:off x="9715988" y="210495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0</a:t>
            </a:r>
            <a:endParaRPr lang="zh-CN" altLang="en-US" sz="10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7E9FE1F-ECB0-4608-8E2E-85EF9F6830A3}"/>
              </a:ext>
            </a:extLst>
          </p:cNvPr>
          <p:cNvSpPr txBox="1"/>
          <p:nvPr/>
        </p:nvSpPr>
        <p:spPr>
          <a:xfrm>
            <a:off x="1728519" y="310038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31</a:t>
            </a:r>
            <a:endParaRPr lang="zh-CN" altLang="en-US" sz="10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3F52545-E54D-4524-BA9D-1C5DADE9E572}"/>
              </a:ext>
            </a:extLst>
          </p:cNvPr>
          <p:cNvSpPr txBox="1"/>
          <p:nvPr/>
        </p:nvSpPr>
        <p:spPr>
          <a:xfrm>
            <a:off x="3151578" y="3100386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26</a:t>
            </a:r>
            <a:endParaRPr lang="zh-CN" altLang="en-US" sz="10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CF3E47C-6085-450F-8079-3DED00942655}"/>
              </a:ext>
            </a:extLst>
          </p:cNvPr>
          <p:cNvSpPr txBox="1"/>
          <p:nvPr/>
        </p:nvSpPr>
        <p:spPr>
          <a:xfrm>
            <a:off x="3416137" y="3100381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</a:t>
            </a:r>
            <a:endParaRPr lang="zh-CN" altLang="en-US" sz="10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75E3537-C977-4E0D-98BD-47C7BE6A4550}"/>
              </a:ext>
            </a:extLst>
          </p:cNvPr>
          <p:cNvSpPr txBox="1"/>
          <p:nvPr/>
        </p:nvSpPr>
        <p:spPr>
          <a:xfrm>
            <a:off x="4574637" y="3097498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21</a:t>
            </a:r>
            <a:endParaRPr lang="zh-CN" altLang="en-US" sz="1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45487D4-4839-4DCD-B3C5-BBD5268F7D54}"/>
              </a:ext>
            </a:extLst>
          </p:cNvPr>
          <p:cNvSpPr txBox="1"/>
          <p:nvPr/>
        </p:nvSpPr>
        <p:spPr>
          <a:xfrm>
            <a:off x="4782457" y="3097493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20</a:t>
            </a:r>
            <a:endParaRPr lang="zh-CN" altLang="en-US" sz="10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782FF69-910F-4554-9EF6-0F8FC3F410A4}"/>
              </a:ext>
            </a:extLst>
          </p:cNvPr>
          <p:cNvSpPr txBox="1"/>
          <p:nvPr/>
        </p:nvSpPr>
        <p:spPr>
          <a:xfrm>
            <a:off x="9715988" y="308523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0</a:t>
            </a:r>
            <a:endParaRPr lang="zh-CN" altLang="en-US" sz="1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9A7E8F5-45EF-4BB9-9642-F8B0F4B69B88}"/>
              </a:ext>
            </a:extLst>
          </p:cNvPr>
          <p:cNvSpPr txBox="1"/>
          <p:nvPr/>
        </p:nvSpPr>
        <p:spPr>
          <a:xfrm>
            <a:off x="1728519" y="4080172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31</a:t>
            </a:r>
            <a:endParaRPr lang="zh-CN" altLang="en-US" sz="1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7D52E31-1168-4FB1-B53E-214651229222}"/>
              </a:ext>
            </a:extLst>
          </p:cNvPr>
          <p:cNvSpPr txBox="1"/>
          <p:nvPr/>
        </p:nvSpPr>
        <p:spPr>
          <a:xfrm>
            <a:off x="3151578" y="4080171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26</a:t>
            </a:r>
            <a:endParaRPr lang="zh-CN" altLang="en-US" sz="10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84B63A1-DA8F-4353-A4C5-AFB79FE3546C}"/>
              </a:ext>
            </a:extLst>
          </p:cNvPr>
          <p:cNvSpPr txBox="1"/>
          <p:nvPr/>
        </p:nvSpPr>
        <p:spPr>
          <a:xfrm>
            <a:off x="3416137" y="4080166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</a:t>
            </a:r>
            <a:endParaRPr lang="zh-CN" altLang="en-US" sz="10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7D58B92-5875-4474-886C-1F233C482914}"/>
              </a:ext>
            </a:extLst>
          </p:cNvPr>
          <p:cNvSpPr txBox="1"/>
          <p:nvPr/>
        </p:nvSpPr>
        <p:spPr>
          <a:xfrm>
            <a:off x="9715988" y="4065017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0</a:t>
            </a:r>
            <a:endParaRPr lang="zh-CN" altLang="en-US" sz="10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70C3C49-8654-436D-A657-7EBE7B2A7DA4}"/>
              </a:ext>
            </a:extLst>
          </p:cNvPr>
          <p:cNvSpPr txBox="1"/>
          <p:nvPr/>
        </p:nvSpPr>
        <p:spPr>
          <a:xfrm>
            <a:off x="1728519" y="5041522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31</a:t>
            </a:r>
            <a:endParaRPr lang="zh-CN" altLang="en-US" sz="10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818C4C3-D7CC-435B-B3F8-033F30181505}"/>
              </a:ext>
            </a:extLst>
          </p:cNvPr>
          <p:cNvSpPr txBox="1"/>
          <p:nvPr/>
        </p:nvSpPr>
        <p:spPr>
          <a:xfrm>
            <a:off x="3151578" y="5041521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26</a:t>
            </a:r>
            <a:endParaRPr lang="zh-CN" altLang="en-US" sz="10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68594ED-3BA5-4B3E-859C-DDC720A61DC0}"/>
              </a:ext>
            </a:extLst>
          </p:cNvPr>
          <p:cNvSpPr txBox="1"/>
          <p:nvPr/>
        </p:nvSpPr>
        <p:spPr>
          <a:xfrm>
            <a:off x="3416137" y="5041516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25</a:t>
            </a:r>
            <a:endParaRPr lang="zh-CN" altLang="en-US" sz="10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3B97A94-C11F-47E6-97EA-9D6C9913B81F}"/>
              </a:ext>
            </a:extLst>
          </p:cNvPr>
          <p:cNvSpPr txBox="1"/>
          <p:nvPr/>
        </p:nvSpPr>
        <p:spPr>
          <a:xfrm>
            <a:off x="4574637" y="5038633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21</a:t>
            </a:r>
            <a:endParaRPr lang="zh-CN" altLang="en-US" sz="10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547F905-9DB5-40B7-B77E-55D19550767A}"/>
              </a:ext>
            </a:extLst>
          </p:cNvPr>
          <p:cNvSpPr txBox="1"/>
          <p:nvPr/>
        </p:nvSpPr>
        <p:spPr>
          <a:xfrm>
            <a:off x="4782457" y="5038628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20</a:t>
            </a:r>
            <a:endParaRPr lang="zh-CN" altLang="en-US" sz="10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CB62B2E-7BC4-447C-9421-5928445A01CA}"/>
              </a:ext>
            </a:extLst>
          </p:cNvPr>
          <p:cNvSpPr txBox="1"/>
          <p:nvPr/>
        </p:nvSpPr>
        <p:spPr>
          <a:xfrm>
            <a:off x="5958776" y="5037143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16</a:t>
            </a:r>
            <a:endParaRPr lang="zh-CN" altLang="en-US" sz="10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FBEC738-8B39-4731-B5E2-A615D0D1B65B}"/>
              </a:ext>
            </a:extLst>
          </p:cNvPr>
          <p:cNvSpPr txBox="1"/>
          <p:nvPr/>
        </p:nvSpPr>
        <p:spPr>
          <a:xfrm>
            <a:off x="6183746" y="5034156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15</a:t>
            </a:r>
            <a:endParaRPr lang="zh-CN" altLang="en-US" sz="10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FC2AEC6-E1A0-44EA-B89D-4332942DA55C}"/>
              </a:ext>
            </a:extLst>
          </p:cNvPr>
          <p:cNvSpPr txBox="1"/>
          <p:nvPr/>
        </p:nvSpPr>
        <p:spPr>
          <a:xfrm>
            <a:off x="9715988" y="5026367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0</a:t>
            </a:r>
            <a:endParaRPr lang="zh-CN" altLang="en-US" sz="10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44BC78F-0933-4145-AEBB-0D26C973EC02}"/>
              </a:ext>
            </a:extLst>
          </p:cNvPr>
          <p:cNvSpPr txBox="1"/>
          <p:nvPr/>
        </p:nvSpPr>
        <p:spPr>
          <a:xfrm>
            <a:off x="5586972" y="867518"/>
            <a:ext cx="3164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指定</a:t>
            </a:r>
            <a:r>
              <a:rPr lang="en-US" altLang="zh-CN" sz="1600" dirty="0"/>
              <a:t>3</a:t>
            </a:r>
            <a:r>
              <a:rPr lang="zh-CN" altLang="en-US" sz="1600" dirty="0"/>
              <a:t>个寄存器作为操作数的格式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E046F69-1A88-41B8-87A3-C3A6C557A7D3}"/>
              </a:ext>
            </a:extLst>
          </p:cNvPr>
          <p:cNvSpPr txBox="1"/>
          <p:nvPr/>
        </p:nvSpPr>
        <p:spPr>
          <a:xfrm>
            <a:off x="5586972" y="1838200"/>
            <a:ext cx="3164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指定</a:t>
            </a:r>
            <a:r>
              <a:rPr lang="en-US" altLang="zh-CN" sz="1600" dirty="0"/>
              <a:t>2</a:t>
            </a:r>
            <a:r>
              <a:rPr lang="zh-CN" altLang="en-US" sz="1600" dirty="0"/>
              <a:t>个寄存器作为操作数的格式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F83303D-335B-4CCE-84A2-72C603E43920}"/>
              </a:ext>
            </a:extLst>
          </p:cNvPr>
          <p:cNvSpPr txBox="1"/>
          <p:nvPr/>
        </p:nvSpPr>
        <p:spPr>
          <a:xfrm>
            <a:off x="5586971" y="2817251"/>
            <a:ext cx="3164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指定</a:t>
            </a:r>
            <a:r>
              <a:rPr lang="en-US" altLang="zh-CN" sz="1600" dirty="0"/>
              <a:t>1</a:t>
            </a:r>
            <a:r>
              <a:rPr lang="zh-CN" altLang="en-US" sz="1600" dirty="0"/>
              <a:t>个寄存器作为操作数的格式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23ADFFD-2A4E-4426-81E2-368C384B45B3}"/>
              </a:ext>
            </a:extLst>
          </p:cNvPr>
          <p:cNvSpPr txBox="1"/>
          <p:nvPr/>
        </p:nvSpPr>
        <p:spPr>
          <a:xfrm>
            <a:off x="5586971" y="379675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无操作数的格式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F8B6158-4BD0-41EA-8815-0DFA323D6485}"/>
              </a:ext>
            </a:extLst>
          </p:cNvPr>
          <p:cNvSpPr txBox="1"/>
          <p:nvPr/>
        </p:nvSpPr>
        <p:spPr>
          <a:xfrm>
            <a:off x="5586971" y="4758527"/>
            <a:ext cx="4405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指定</a:t>
            </a:r>
            <a:r>
              <a:rPr lang="en-US" altLang="zh-CN" sz="1600" dirty="0"/>
              <a:t>2</a:t>
            </a:r>
            <a:r>
              <a:rPr lang="zh-CN" altLang="en-US" sz="1600" dirty="0"/>
              <a:t>个寄存器和</a:t>
            </a:r>
            <a:r>
              <a:rPr lang="en-US" altLang="zh-CN" sz="1600" dirty="0"/>
              <a:t>16</a:t>
            </a:r>
            <a:r>
              <a:rPr lang="zh-CN" altLang="en-US" sz="1600" dirty="0"/>
              <a:t>位立即数作为操作数的格式</a:t>
            </a:r>
          </a:p>
        </p:txBody>
      </p:sp>
    </p:spTree>
    <p:extLst>
      <p:ext uri="{BB962C8B-B14F-4D97-AF65-F5344CB8AC3E}">
        <p14:creationId xmlns:p14="http://schemas.microsoft.com/office/powerpoint/2010/main" val="239638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723</Words>
  <Application>Microsoft Office PowerPoint</Application>
  <PresentationFormat>宽屏</PresentationFormat>
  <Paragraphs>355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金崟 闫</dc:creator>
  <cp:lastModifiedBy>金崟 闫</cp:lastModifiedBy>
  <cp:revision>28</cp:revision>
  <dcterms:created xsi:type="dcterms:W3CDTF">2019-10-29T11:33:10Z</dcterms:created>
  <dcterms:modified xsi:type="dcterms:W3CDTF">2019-11-01T06:38:46Z</dcterms:modified>
</cp:coreProperties>
</file>