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6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C9FAB-3258-41A0-9BF7-9E9790212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0B34E4-B8C2-4BBB-829A-6CFFFF968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79BB3-21B0-4A35-92BF-1EC23A0A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BBD8-0698-446E-A9C7-166CBA1FCF5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C3AE3-738F-431B-9F7F-4E0A3144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4B7CD-194C-4308-AE13-D9B9DC4E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40B5-FC59-4DBF-9510-E616D3F2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88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8FFC0-5974-4B80-A71E-8D9E6B7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1EAEFC-4338-401E-922D-C07C95686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3175A-25E0-4585-BBD7-5DBC3153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BBD8-0698-446E-A9C7-166CBA1FCF5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36D2A-B40D-4EBC-A838-EF8A40B9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74162-7E91-4B80-B19F-9A17E031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40B5-FC59-4DBF-9510-E616D3F2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40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4CB2FD-802F-4823-BD77-C772366E9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51ABCF-79B5-458F-8C0B-45925048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B455C-1054-4762-84F9-E49C1744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BBD8-0698-446E-A9C7-166CBA1FCF5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408A6-5C41-492F-85A3-53495198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7744E-A162-4EB7-81DF-9B962660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40B5-FC59-4DBF-9510-E616D3F2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19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835EF-4448-43B7-8DB4-FA08275B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20FFF-AB6D-44E8-908E-5121E754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70595-1900-4B37-9CD5-7A69274F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BBD8-0698-446E-A9C7-166CBA1FCF5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F547B-88E7-4620-BCE0-48A65834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C49A5-A9AC-436D-85DC-C3AEE196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40B5-FC59-4DBF-9510-E616D3F2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63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1095C-754D-4DBC-A87D-DD4F0833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704EA4-E856-4580-B5F3-DEF156C07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3C80A-EAC1-4EC0-AD71-E513BBF8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BBD8-0698-446E-A9C7-166CBA1FCF5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B4CBB-814C-4179-99A0-94B0F62B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F5CA8-9C9F-4C79-BF9D-19B7F55A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40B5-FC59-4DBF-9510-E616D3F2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7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F5EFD-A358-4A26-8178-FA4379EE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18C47-92B5-4D13-A40C-DAC1C7BE1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15F666-18E6-4F4E-9C94-0EAA17065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9A5C2-070C-433E-8687-8ED8A50E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BBD8-0698-446E-A9C7-166CBA1FCF5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FD9BA9-6109-422E-AC9A-B933583C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F56235-F857-4A1C-B6DA-10B7A938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40B5-FC59-4DBF-9510-E616D3F2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3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5908F-12BA-47F9-9732-8F574F2C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847E25-7808-4176-83DD-083CB1E2F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65AD81-7BEF-42BA-BEBD-FF1CB9739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07EE11-D9FF-4017-8F0A-0F4F6715F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B1F091-0FA8-4420-8D0C-C5837790E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DE4CA6-DCC8-4326-AB28-A90784DD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BBD8-0698-446E-A9C7-166CBA1FCF5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C7DB11-05C0-4D8F-B656-1BD881BD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B44EEC-8691-43D9-B73A-E39F5115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40B5-FC59-4DBF-9510-E616D3F2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80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4031E-5C9B-498F-875A-1919D872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53D64D-2735-42A0-A8A0-AD6696B1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BBD8-0698-446E-A9C7-166CBA1FCF5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9358F9-6C4F-4ED4-9D8A-ECB2F325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51C6AF-3D29-482C-89D8-5163DD1C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40B5-FC59-4DBF-9510-E616D3F2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67997-D49C-4F9E-9645-AAE80642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BBD8-0698-446E-A9C7-166CBA1FCF5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4E7F9B-C80D-47B1-B408-98C062C1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41922D-3D86-417A-818D-6FA04B8F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40B5-FC59-4DBF-9510-E616D3F2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6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E1FEE-3B70-450F-824E-2688C567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DAE33-2D5D-4364-8CB4-63BDD4E59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86FDFE-C39C-48DC-A5E6-A53CAA429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DAA22-D676-4C3D-A745-BBF81B33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BBD8-0698-446E-A9C7-166CBA1FCF5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66D5E-C7A2-4B63-AC4F-C0CA7899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7B62A-A526-46FB-9FE8-1F61AA6B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40B5-FC59-4DBF-9510-E616D3F2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6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0C12C-5D8F-4B26-B6E6-C105ACA3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0707DB-A22A-4B2B-BD73-442B1BC16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C9289F-DDDA-4A06-9BC3-CF226C286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47C7D-244D-4B05-871E-3CE9DB77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BBD8-0698-446E-A9C7-166CBA1FCF5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33B825-9F40-44B1-8584-38C85697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B05A2-2782-456E-B71B-AB783485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40B5-FC59-4DBF-9510-E616D3F2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3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CEC9C0-F556-4313-BE9D-F97CFB52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386CDC-DDEC-479F-9689-5E54CE78E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FF5AF3-4F3C-4C0A-95EA-B95F39829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CBBD8-0698-446E-A9C7-166CBA1FCF5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6CBEE5-C6EB-4BCF-905E-390EEF309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E700B-F0E4-4D94-9251-0AD48B96C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40B5-FC59-4DBF-9510-E616D3F2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0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5214CB-2A52-4C09-BA07-F1E2D54FCACA}"/>
              </a:ext>
            </a:extLst>
          </p:cNvPr>
          <p:cNvSpPr/>
          <p:nvPr/>
        </p:nvSpPr>
        <p:spPr>
          <a:xfrm>
            <a:off x="906519" y="865901"/>
            <a:ext cx="1875074" cy="4899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C4993D-3A03-4DC4-91B9-E949D646F26A}"/>
              </a:ext>
            </a:extLst>
          </p:cNvPr>
          <p:cNvSpPr/>
          <p:nvPr/>
        </p:nvSpPr>
        <p:spPr>
          <a:xfrm>
            <a:off x="4535311" y="865901"/>
            <a:ext cx="3121378" cy="4899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4D08D5-5930-411B-8754-FD10C1A09DC6}"/>
              </a:ext>
            </a:extLst>
          </p:cNvPr>
          <p:cNvSpPr txBox="1"/>
          <p:nvPr/>
        </p:nvSpPr>
        <p:spPr>
          <a:xfrm>
            <a:off x="2332430" y="124177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E6F5CA-D1DD-4CF1-87E2-CCFEC3393162}"/>
              </a:ext>
            </a:extLst>
          </p:cNvPr>
          <p:cNvSpPr txBox="1"/>
          <p:nvPr/>
        </p:nvSpPr>
        <p:spPr>
          <a:xfrm>
            <a:off x="4534317" y="123813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D5F8AA-4272-4850-BB92-879177D0142A}"/>
              </a:ext>
            </a:extLst>
          </p:cNvPr>
          <p:cNvSpPr txBox="1"/>
          <p:nvPr/>
        </p:nvSpPr>
        <p:spPr>
          <a:xfrm>
            <a:off x="2112819" y="157319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reset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FB0CBC-A824-4C11-9EF7-55EB3D30AB3E}"/>
              </a:ext>
            </a:extLst>
          </p:cNvPr>
          <p:cNvSpPr txBox="1"/>
          <p:nvPr/>
        </p:nvSpPr>
        <p:spPr>
          <a:xfrm>
            <a:off x="4520303" y="156445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reset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F0AFF9-74F5-4523-8A13-31DB2C3DFBCF}"/>
              </a:ext>
            </a:extLst>
          </p:cNvPr>
          <p:cNvSpPr txBox="1"/>
          <p:nvPr/>
        </p:nvSpPr>
        <p:spPr>
          <a:xfrm>
            <a:off x="4530769" y="4331364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m_rd_data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6848D11-A5A8-46F9-B289-C9E1AB667CCF}"/>
              </a:ext>
            </a:extLst>
          </p:cNvPr>
          <p:cNvSpPr/>
          <p:nvPr/>
        </p:nvSpPr>
        <p:spPr>
          <a:xfrm>
            <a:off x="9405612" y="865901"/>
            <a:ext cx="1713918" cy="4899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8C0B2F-A2A5-4EE4-9CC1-FEFFF0AFF9AA}"/>
              </a:ext>
            </a:extLst>
          </p:cNvPr>
          <p:cNvSpPr txBox="1"/>
          <p:nvPr/>
        </p:nvSpPr>
        <p:spPr>
          <a:xfrm>
            <a:off x="4531670" y="2106557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m_req</a:t>
            </a:r>
            <a:r>
              <a:rPr lang="en-US" altLang="zh-CN" dirty="0"/>
              <a:t>_[3..0]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DB37C7-C6A7-45ED-9075-E176BFDA635D}"/>
              </a:ext>
            </a:extLst>
          </p:cNvPr>
          <p:cNvSpPr txBox="1"/>
          <p:nvPr/>
        </p:nvSpPr>
        <p:spPr>
          <a:xfrm>
            <a:off x="4543733" y="276450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m_ </a:t>
            </a:r>
            <a:r>
              <a:rPr lang="en-US" altLang="zh-CN" dirty="0" err="1"/>
              <a:t>addr</a:t>
            </a:r>
            <a:r>
              <a:rPr lang="en-US" altLang="zh-CN" dirty="0"/>
              <a:t>[3..0]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6850B9-54F8-498D-99BF-404D097DDAFD}"/>
              </a:ext>
            </a:extLst>
          </p:cNvPr>
          <p:cNvSpPr txBox="1"/>
          <p:nvPr/>
        </p:nvSpPr>
        <p:spPr>
          <a:xfrm>
            <a:off x="4531670" y="30978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m_ as_[3..0]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DE298D-81E2-4656-9489-D20DC59C9A86}"/>
              </a:ext>
            </a:extLst>
          </p:cNvPr>
          <p:cNvSpPr txBox="1"/>
          <p:nvPr/>
        </p:nvSpPr>
        <p:spPr>
          <a:xfrm>
            <a:off x="4542623" y="345250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m_ </a:t>
            </a:r>
            <a:r>
              <a:rPr lang="en-US" altLang="zh-CN" dirty="0" err="1"/>
              <a:t>rw</a:t>
            </a:r>
            <a:r>
              <a:rPr lang="en-US" altLang="zh-CN" dirty="0"/>
              <a:t>[3..0]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6FF95A-6184-45AD-AA03-964A9F86F156}"/>
              </a:ext>
            </a:extLst>
          </p:cNvPr>
          <p:cNvSpPr txBox="1"/>
          <p:nvPr/>
        </p:nvSpPr>
        <p:spPr>
          <a:xfrm>
            <a:off x="4540120" y="381758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m_ </a:t>
            </a:r>
            <a:r>
              <a:rPr lang="en-US" altLang="zh-CN" dirty="0" err="1"/>
              <a:t>wr_data</a:t>
            </a:r>
            <a:r>
              <a:rPr lang="en-US" altLang="zh-CN" dirty="0"/>
              <a:t>[3..0]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3D14EA-2EF0-4A50-8400-E4D0C57BEAF9}"/>
              </a:ext>
            </a:extLst>
          </p:cNvPr>
          <p:cNvSpPr txBox="1"/>
          <p:nvPr/>
        </p:nvSpPr>
        <p:spPr>
          <a:xfrm>
            <a:off x="4520303" y="2439997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m_ </a:t>
            </a:r>
            <a:r>
              <a:rPr lang="en-US" altLang="zh-CN" dirty="0" err="1"/>
              <a:t>grnt</a:t>
            </a:r>
            <a:r>
              <a:rPr lang="en-US" altLang="zh-CN" dirty="0"/>
              <a:t>_[3..0]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50CCE6-177C-49DD-B509-9667C8DA1F13}"/>
              </a:ext>
            </a:extLst>
          </p:cNvPr>
          <p:cNvSpPr txBox="1"/>
          <p:nvPr/>
        </p:nvSpPr>
        <p:spPr>
          <a:xfrm>
            <a:off x="1341761" y="2103339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m_ req_[3..0]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D65EE1-1D3F-4B39-9903-611F90D1DD6A}"/>
              </a:ext>
            </a:extLst>
          </p:cNvPr>
          <p:cNvSpPr txBox="1"/>
          <p:nvPr/>
        </p:nvSpPr>
        <p:spPr>
          <a:xfrm>
            <a:off x="1308098" y="276450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m_ </a:t>
            </a:r>
            <a:r>
              <a:rPr lang="en-US" altLang="zh-CN" dirty="0" err="1"/>
              <a:t>addr</a:t>
            </a:r>
            <a:r>
              <a:rPr lang="en-US" altLang="zh-CN" dirty="0"/>
              <a:t>[3..0]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E00504-FBC8-4070-901B-8560E06C1E8C}"/>
              </a:ext>
            </a:extLst>
          </p:cNvPr>
          <p:cNvSpPr txBox="1"/>
          <p:nvPr/>
        </p:nvSpPr>
        <p:spPr>
          <a:xfrm>
            <a:off x="1459718" y="310317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m_ as_[3..0]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5427DA-ED89-4D0F-87E1-B58E40B16512}"/>
              </a:ext>
            </a:extLst>
          </p:cNvPr>
          <p:cNvSpPr txBox="1"/>
          <p:nvPr/>
        </p:nvSpPr>
        <p:spPr>
          <a:xfrm>
            <a:off x="1522915" y="344056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m_ </a:t>
            </a:r>
            <a:r>
              <a:rPr lang="en-US" altLang="zh-CN" dirty="0" err="1"/>
              <a:t>rw</a:t>
            </a:r>
            <a:r>
              <a:rPr lang="en-US" altLang="zh-CN" dirty="0"/>
              <a:t>[3..0]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8274578-B760-41A1-86D3-2E229E6D21D5}"/>
              </a:ext>
            </a:extLst>
          </p:cNvPr>
          <p:cNvSpPr txBox="1"/>
          <p:nvPr/>
        </p:nvSpPr>
        <p:spPr>
          <a:xfrm>
            <a:off x="989114" y="381758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m_ </a:t>
            </a:r>
            <a:r>
              <a:rPr lang="en-US" altLang="zh-CN" dirty="0" err="1"/>
              <a:t>wr_data</a:t>
            </a:r>
            <a:r>
              <a:rPr lang="en-US" altLang="zh-CN" dirty="0"/>
              <a:t>[3..0]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84FF58-0874-4AC5-A5B8-D177387F9830}"/>
              </a:ext>
            </a:extLst>
          </p:cNvPr>
          <p:cNvSpPr txBox="1"/>
          <p:nvPr/>
        </p:nvSpPr>
        <p:spPr>
          <a:xfrm>
            <a:off x="1260008" y="2433920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m_ </a:t>
            </a:r>
            <a:r>
              <a:rPr lang="en-US" altLang="zh-CN" dirty="0" err="1"/>
              <a:t>grnt</a:t>
            </a:r>
            <a:r>
              <a:rPr lang="en-US" altLang="zh-CN" dirty="0"/>
              <a:t>_[3..0]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F2940C1-9513-4F4B-A9E9-B06319E47E8E}"/>
              </a:ext>
            </a:extLst>
          </p:cNvPr>
          <p:cNvSpPr txBox="1"/>
          <p:nvPr/>
        </p:nvSpPr>
        <p:spPr>
          <a:xfrm>
            <a:off x="6815554" y="276069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s_addr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21A48BB-F709-4270-9539-0ADA030F8E3D}"/>
              </a:ext>
            </a:extLst>
          </p:cNvPr>
          <p:cNvSpPr txBox="1"/>
          <p:nvPr/>
        </p:nvSpPr>
        <p:spPr>
          <a:xfrm>
            <a:off x="6905319" y="310317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s_ as_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E0417E4-3651-4DF3-BF20-2FC73E3C686B}"/>
              </a:ext>
            </a:extLst>
          </p:cNvPr>
          <p:cNvSpPr txBox="1"/>
          <p:nvPr/>
        </p:nvSpPr>
        <p:spPr>
          <a:xfrm>
            <a:off x="6963876" y="344739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s_ </a:t>
            </a:r>
            <a:r>
              <a:rPr lang="en-US" altLang="zh-CN" dirty="0" err="1"/>
              <a:t>rw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9F90CA5-D05A-4981-A32D-047FB252034F}"/>
              </a:ext>
            </a:extLst>
          </p:cNvPr>
          <p:cNvSpPr txBox="1"/>
          <p:nvPr/>
        </p:nvSpPr>
        <p:spPr>
          <a:xfrm>
            <a:off x="6437242" y="3817072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s_ </a:t>
            </a:r>
            <a:r>
              <a:rPr lang="en-US" altLang="zh-CN" dirty="0" err="1"/>
              <a:t>wr_data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B4B1D04-8FDD-4236-95C3-1C0A8E529AD5}"/>
              </a:ext>
            </a:extLst>
          </p:cNvPr>
          <p:cNvSpPr txBox="1"/>
          <p:nvPr/>
        </p:nvSpPr>
        <p:spPr>
          <a:xfrm>
            <a:off x="6051022" y="435266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s_rd_data</a:t>
            </a:r>
            <a:r>
              <a:rPr lang="en-US" altLang="zh-CN" dirty="0"/>
              <a:t>[7..0]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19E89C-9D17-41B5-8FDA-82C9AC8D28D8}"/>
              </a:ext>
            </a:extLst>
          </p:cNvPr>
          <p:cNvSpPr txBox="1"/>
          <p:nvPr/>
        </p:nvSpPr>
        <p:spPr>
          <a:xfrm>
            <a:off x="6320587" y="471142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s_rdy</a:t>
            </a:r>
            <a:r>
              <a:rPr lang="en-US" altLang="zh-CN" dirty="0"/>
              <a:t>_ [7..0]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98A4BE4-0913-421C-B5CC-10DC617E0865}"/>
              </a:ext>
            </a:extLst>
          </p:cNvPr>
          <p:cNvSpPr txBox="1"/>
          <p:nvPr/>
        </p:nvSpPr>
        <p:spPr>
          <a:xfrm>
            <a:off x="6449228" y="5048026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s_cs</a:t>
            </a:r>
            <a:r>
              <a:rPr lang="en-US" altLang="zh-CN" dirty="0"/>
              <a:t>_ [7..0]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A35FB32-EB36-47AA-A0FF-DC00B9E297F4}"/>
              </a:ext>
            </a:extLst>
          </p:cNvPr>
          <p:cNvSpPr txBox="1"/>
          <p:nvPr/>
        </p:nvSpPr>
        <p:spPr>
          <a:xfrm>
            <a:off x="9412364" y="4320525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s_rd_data</a:t>
            </a:r>
            <a:r>
              <a:rPr lang="en-US" altLang="zh-CN" dirty="0"/>
              <a:t> [7..0]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623D92F-9483-4D16-852C-5FCF7F86C7E0}"/>
              </a:ext>
            </a:extLst>
          </p:cNvPr>
          <p:cNvSpPr txBox="1"/>
          <p:nvPr/>
        </p:nvSpPr>
        <p:spPr>
          <a:xfrm>
            <a:off x="9410407" y="4693023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s_rdy</a:t>
            </a:r>
            <a:r>
              <a:rPr lang="en-US" altLang="zh-CN" dirty="0"/>
              <a:t>_ [7..0]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F9D8894-C612-45BE-A859-61DFDB9FFAB0}"/>
              </a:ext>
            </a:extLst>
          </p:cNvPr>
          <p:cNvSpPr txBox="1"/>
          <p:nvPr/>
        </p:nvSpPr>
        <p:spPr>
          <a:xfrm>
            <a:off x="9409619" y="5042901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s_cs</a:t>
            </a:r>
            <a:r>
              <a:rPr lang="en-US" altLang="zh-CN" dirty="0"/>
              <a:t>_ [7..0]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479D044-2AA3-4F6F-9245-A11F2AD00FBA}"/>
              </a:ext>
            </a:extLst>
          </p:cNvPr>
          <p:cNvSpPr txBox="1"/>
          <p:nvPr/>
        </p:nvSpPr>
        <p:spPr>
          <a:xfrm>
            <a:off x="4538486" y="471788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m_rdy</a:t>
            </a:r>
            <a:r>
              <a:rPr lang="en-US" altLang="zh-CN" dirty="0"/>
              <a:t>_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8E01D43-09C1-42D1-AB87-34AD9E6DC73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781592" y="1422805"/>
            <a:ext cx="1752725" cy="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3627845-A3A9-4BA3-A165-F1D4C4D1DC5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781592" y="1749118"/>
            <a:ext cx="1738711" cy="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C0357E3-E198-4554-BB23-EB655C2F98B5}"/>
              </a:ext>
            </a:extLst>
          </p:cNvPr>
          <p:cNvCxnSpPr>
            <a:cxnSpLocks/>
          </p:cNvCxnSpPr>
          <p:nvPr/>
        </p:nvCxnSpPr>
        <p:spPr>
          <a:xfrm flipV="1">
            <a:off x="2774453" y="2309098"/>
            <a:ext cx="1768169" cy="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A830C4E-F79E-4EAA-91A0-34F5D025AD3E}"/>
              </a:ext>
            </a:extLst>
          </p:cNvPr>
          <p:cNvCxnSpPr>
            <a:cxnSpLocks/>
          </p:cNvCxnSpPr>
          <p:nvPr/>
        </p:nvCxnSpPr>
        <p:spPr>
          <a:xfrm flipH="1" flipV="1">
            <a:off x="2769261" y="2656301"/>
            <a:ext cx="1768169" cy="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头: 右 42">
            <a:extLst>
              <a:ext uri="{FF2B5EF4-FFF2-40B4-BE49-F238E27FC236}">
                <a16:creationId xmlns:a16="http://schemas.microsoft.com/office/drawing/2014/main" id="{A60EF179-6C35-4651-9B03-6C315D283A62}"/>
              </a:ext>
            </a:extLst>
          </p:cNvPr>
          <p:cNvSpPr/>
          <p:nvPr/>
        </p:nvSpPr>
        <p:spPr>
          <a:xfrm>
            <a:off x="2781592" y="2868810"/>
            <a:ext cx="1758514" cy="197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9491986-D544-4CFE-BBC4-8260CE1065EB}"/>
              </a:ext>
            </a:extLst>
          </p:cNvPr>
          <p:cNvCxnSpPr>
            <a:cxnSpLocks/>
          </p:cNvCxnSpPr>
          <p:nvPr/>
        </p:nvCxnSpPr>
        <p:spPr>
          <a:xfrm flipV="1">
            <a:off x="2791806" y="3308289"/>
            <a:ext cx="1768169" cy="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89291BE-4F79-41D4-B0C1-CD60EC34D650}"/>
              </a:ext>
            </a:extLst>
          </p:cNvPr>
          <p:cNvCxnSpPr>
            <a:cxnSpLocks/>
          </p:cNvCxnSpPr>
          <p:nvPr/>
        </p:nvCxnSpPr>
        <p:spPr>
          <a:xfrm flipV="1">
            <a:off x="2781591" y="3657616"/>
            <a:ext cx="1768169" cy="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箭头: 右 46">
            <a:extLst>
              <a:ext uri="{FF2B5EF4-FFF2-40B4-BE49-F238E27FC236}">
                <a16:creationId xmlns:a16="http://schemas.microsoft.com/office/drawing/2014/main" id="{1E2E9160-FAD9-4AC9-B994-C4ABE16D83DB}"/>
              </a:ext>
            </a:extLst>
          </p:cNvPr>
          <p:cNvSpPr/>
          <p:nvPr/>
        </p:nvSpPr>
        <p:spPr>
          <a:xfrm>
            <a:off x="2776797" y="3927309"/>
            <a:ext cx="1758514" cy="197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0B5C121-2CA6-4E67-8748-DB7278357C9A}"/>
              </a:ext>
            </a:extLst>
          </p:cNvPr>
          <p:cNvSpPr txBox="1"/>
          <p:nvPr/>
        </p:nvSpPr>
        <p:spPr>
          <a:xfrm>
            <a:off x="7187852" y="123740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1A3413C-3A75-400B-A842-6E881C5E6D8C}"/>
              </a:ext>
            </a:extLst>
          </p:cNvPr>
          <p:cNvSpPr txBox="1"/>
          <p:nvPr/>
        </p:nvSpPr>
        <p:spPr>
          <a:xfrm>
            <a:off x="9389739" y="123376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DF2584B-D79F-48AE-9F01-C53EB905AA8E}"/>
              </a:ext>
            </a:extLst>
          </p:cNvPr>
          <p:cNvSpPr txBox="1"/>
          <p:nvPr/>
        </p:nvSpPr>
        <p:spPr>
          <a:xfrm>
            <a:off x="6968241" y="156882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reset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E7B4ACA-A30C-40A6-9B6A-315330F0FE74}"/>
              </a:ext>
            </a:extLst>
          </p:cNvPr>
          <p:cNvSpPr txBox="1"/>
          <p:nvPr/>
        </p:nvSpPr>
        <p:spPr>
          <a:xfrm>
            <a:off x="9375725" y="156007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reset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E13549C-3F33-446C-AEB3-6D2569133293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7637014" y="1418432"/>
            <a:ext cx="1752725" cy="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BD8E778-D7C3-493B-9232-C524D1DB6E53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 flipV="1">
            <a:off x="7637014" y="1744745"/>
            <a:ext cx="1738711" cy="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2532C5E-3BAB-4875-88D9-D4C789D732A6}"/>
              </a:ext>
            </a:extLst>
          </p:cNvPr>
          <p:cNvSpPr txBox="1"/>
          <p:nvPr/>
        </p:nvSpPr>
        <p:spPr>
          <a:xfrm>
            <a:off x="9397190" y="2760693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s_addr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E8878D1-B309-4188-BB56-24AF66DF7432}"/>
              </a:ext>
            </a:extLst>
          </p:cNvPr>
          <p:cNvSpPr txBox="1"/>
          <p:nvPr/>
        </p:nvSpPr>
        <p:spPr>
          <a:xfrm>
            <a:off x="9395392" y="310617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s_ as_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92A7943-2605-4C08-BE86-736921B9D580}"/>
              </a:ext>
            </a:extLst>
          </p:cNvPr>
          <p:cNvSpPr txBox="1"/>
          <p:nvPr/>
        </p:nvSpPr>
        <p:spPr>
          <a:xfrm>
            <a:off x="9405612" y="344774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s_ </a:t>
            </a:r>
            <a:r>
              <a:rPr lang="en-US" altLang="zh-CN" dirty="0" err="1"/>
              <a:t>rw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C7C8DF0-2F1C-453B-BBBA-43F386150ECA}"/>
              </a:ext>
            </a:extLst>
          </p:cNvPr>
          <p:cNvSpPr txBox="1"/>
          <p:nvPr/>
        </p:nvSpPr>
        <p:spPr>
          <a:xfrm>
            <a:off x="9403822" y="3786101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s_ </a:t>
            </a:r>
            <a:r>
              <a:rPr lang="en-US" altLang="zh-CN" dirty="0" err="1"/>
              <a:t>wr_data</a:t>
            </a:r>
            <a:endParaRPr lang="zh-CN" altLang="en-US" dirty="0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9C3CE206-14F9-48E4-AEF2-E50FCB2032EF}"/>
              </a:ext>
            </a:extLst>
          </p:cNvPr>
          <p:cNvSpPr/>
          <p:nvPr/>
        </p:nvSpPr>
        <p:spPr>
          <a:xfrm>
            <a:off x="7665111" y="2853700"/>
            <a:ext cx="1738711" cy="213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F9D45D5-30FD-4F69-840D-5A759C446142}"/>
              </a:ext>
            </a:extLst>
          </p:cNvPr>
          <p:cNvCxnSpPr>
            <a:cxnSpLocks/>
          </p:cNvCxnSpPr>
          <p:nvPr/>
        </p:nvCxnSpPr>
        <p:spPr>
          <a:xfrm flipV="1">
            <a:off x="7641490" y="3313466"/>
            <a:ext cx="1768169" cy="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D3CA207-6744-48C6-8C39-91506EE0CE4F}"/>
              </a:ext>
            </a:extLst>
          </p:cNvPr>
          <p:cNvCxnSpPr>
            <a:cxnSpLocks/>
          </p:cNvCxnSpPr>
          <p:nvPr/>
        </p:nvCxnSpPr>
        <p:spPr>
          <a:xfrm flipV="1">
            <a:off x="7644176" y="3646128"/>
            <a:ext cx="1768169" cy="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箭头: 右 70">
            <a:extLst>
              <a:ext uri="{FF2B5EF4-FFF2-40B4-BE49-F238E27FC236}">
                <a16:creationId xmlns:a16="http://schemas.microsoft.com/office/drawing/2014/main" id="{0490D245-0704-44BE-9FA1-087CAE7CFE22}"/>
              </a:ext>
            </a:extLst>
          </p:cNvPr>
          <p:cNvSpPr/>
          <p:nvPr/>
        </p:nvSpPr>
        <p:spPr>
          <a:xfrm>
            <a:off x="7658960" y="3895203"/>
            <a:ext cx="1738711" cy="213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9899444-BCCA-457D-9FD8-B7B30F91BC58}"/>
              </a:ext>
            </a:extLst>
          </p:cNvPr>
          <p:cNvSpPr txBox="1"/>
          <p:nvPr/>
        </p:nvSpPr>
        <p:spPr>
          <a:xfrm>
            <a:off x="1563177" y="4340075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m_rd_data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A38BA6B-4006-435A-AA93-B91E99279A69}"/>
              </a:ext>
            </a:extLst>
          </p:cNvPr>
          <p:cNvSpPr txBox="1"/>
          <p:nvPr/>
        </p:nvSpPr>
        <p:spPr>
          <a:xfrm>
            <a:off x="1885353" y="470940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m_rdy</a:t>
            </a:r>
            <a:r>
              <a:rPr lang="en-US" altLang="zh-CN" dirty="0"/>
              <a:t>_</a:t>
            </a:r>
            <a:endParaRPr lang="zh-CN" altLang="en-US" dirty="0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5744B602-54E6-4909-AA6E-BC454E8D9831}"/>
              </a:ext>
            </a:extLst>
          </p:cNvPr>
          <p:cNvSpPr/>
          <p:nvPr/>
        </p:nvSpPr>
        <p:spPr>
          <a:xfrm flipH="1">
            <a:off x="2781591" y="4453255"/>
            <a:ext cx="1758514" cy="197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84FF706-9A4B-43B1-B50A-AA923E059422}"/>
              </a:ext>
            </a:extLst>
          </p:cNvPr>
          <p:cNvCxnSpPr>
            <a:cxnSpLocks/>
          </p:cNvCxnSpPr>
          <p:nvPr/>
        </p:nvCxnSpPr>
        <p:spPr>
          <a:xfrm flipH="1" flipV="1">
            <a:off x="2774984" y="4927085"/>
            <a:ext cx="1768169" cy="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1EDB95D-3E08-42A7-8975-AD3D4DED36CA}"/>
              </a:ext>
            </a:extLst>
          </p:cNvPr>
          <p:cNvCxnSpPr>
            <a:cxnSpLocks/>
          </p:cNvCxnSpPr>
          <p:nvPr/>
        </p:nvCxnSpPr>
        <p:spPr>
          <a:xfrm flipV="1">
            <a:off x="7651897" y="5248050"/>
            <a:ext cx="1752725" cy="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箭头: 右 76">
            <a:extLst>
              <a:ext uri="{FF2B5EF4-FFF2-40B4-BE49-F238E27FC236}">
                <a16:creationId xmlns:a16="http://schemas.microsoft.com/office/drawing/2014/main" id="{24C2D95A-FACB-49BE-9263-2D152FBA8029}"/>
              </a:ext>
            </a:extLst>
          </p:cNvPr>
          <p:cNvSpPr/>
          <p:nvPr/>
        </p:nvSpPr>
        <p:spPr>
          <a:xfrm flipH="1">
            <a:off x="7665110" y="4447614"/>
            <a:ext cx="1732079" cy="197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F2738E4-F222-44C9-AE2A-87B561F16776}"/>
              </a:ext>
            </a:extLst>
          </p:cNvPr>
          <p:cNvCxnSpPr>
            <a:cxnSpLocks/>
          </p:cNvCxnSpPr>
          <p:nvPr/>
        </p:nvCxnSpPr>
        <p:spPr>
          <a:xfrm flipH="1">
            <a:off x="7651040" y="4909689"/>
            <a:ext cx="1752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2B2A78BC-8EDB-4F85-807C-3579D602C566}"/>
              </a:ext>
            </a:extLst>
          </p:cNvPr>
          <p:cNvSpPr txBox="1"/>
          <p:nvPr/>
        </p:nvSpPr>
        <p:spPr>
          <a:xfrm>
            <a:off x="5542002" y="8787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总线模块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5109A66-6964-486C-950D-58109CC4E1BB}"/>
              </a:ext>
            </a:extLst>
          </p:cNvPr>
          <p:cNvSpPr txBox="1"/>
          <p:nvPr/>
        </p:nvSpPr>
        <p:spPr>
          <a:xfrm>
            <a:off x="1290058" y="8787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主控模块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65FD3B1-88C2-46A4-B317-BE4F84A911F5}"/>
              </a:ext>
            </a:extLst>
          </p:cNvPr>
          <p:cNvSpPr txBox="1"/>
          <p:nvPr/>
        </p:nvSpPr>
        <p:spPr>
          <a:xfrm>
            <a:off x="9683116" y="8701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从属模块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BF24199-4034-42B1-B590-0ECF7FA61D93}"/>
              </a:ext>
            </a:extLst>
          </p:cNvPr>
          <p:cNvSpPr txBox="1"/>
          <p:nvPr/>
        </p:nvSpPr>
        <p:spPr>
          <a:xfrm>
            <a:off x="3408937" y="11844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时钟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BA23C5-619B-4F3F-8448-E0DE606CD612}"/>
              </a:ext>
            </a:extLst>
          </p:cNvPr>
          <p:cNvSpPr txBox="1"/>
          <p:nvPr/>
        </p:nvSpPr>
        <p:spPr>
          <a:xfrm>
            <a:off x="3408937" y="15026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复位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A5D57FB-819A-4C19-B7AB-A024F03B7FA1}"/>
              </a:ext>
            </a:extLst>
          </p:cNvPr>
          <p:cNvSpPr txBox="1"/>
          <p:nvPr/>
        </p:nvSpPr>
        <p:spPr>
          <a:xfrm>
            <a:off x="3254702" y="208387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总线请求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FAB3432-F8DD-4500-B562-18E4948DE15D}"/>
              </a:ext>
            </a:extLst>
          </p:cNvPr>
          <p:cNvSpPr txBox="1"/>
          <p:nvPr/>
        </p:nvSpPr>
        <p:spPr>
          <a:xfrm>
            <a:off x="3265565" y="24264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总线许可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9581F70-AF39-4DF3-B4BF-786B75B4F51F}"/>
              </a:ext>
            </a:extLst>
          </p:cNvPr>
          <p:cNvSpPr txBox="1"/>
          <p:nvPr/>
        </p:nvSpPr>
        <p:spPr>
          <a:xfrm>
            <a:off x="3265564" y="269390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访问地址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85D5ED6-9307-4B0D-9869-EFD61ED5E3C2}"/>
              </a:ext>
            </a:extLst>
          </p:cNvPr>
          <p:cNvSpPr txBox="1"/>
          <p:nvPr/>
        </p:nvSpPr>
        <p:spPr>
          <a:xfrm>
            <a:off x="3251905" y="30615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从属选择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D7ADFA2-336E-417B-A683-BFB3304CBC4B}"/>
              </a:ext>
            </a:extLst>
          </p:cNvPr>
          <p:cNvSpPr txBox="1"/>
          <p:nvPr/>
        </p:nvSpPr>
        <p:spPr>
          <a:xfrm>
            <a:off x="3372736" y="3417708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读</a:t>
            </a:r>
            <a:r>
              <a:rPr lang="en-US" altLang="zh-CN" sz="1200" dirty="0"/>
              <a:t>/</a:t>
            </a:r>
            <a:r>
              <a:rPr lang="zh-CN" altLang="en-US" sz="1200" dirty="0"/>
              <a:t>写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456C7E0-FC76-42E5-BF39-7F77F533B19D}"/>
              </a:ext>
            </a:extLst>
          </p:cNvPr>
          <p:cNvSpPr txBox="1"/>
          <p:nvPr/>
        </p:nvSpPr>
        <p:spPr>
          <a:xfrm>
            <a:off x="3244345" y="37345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写入数据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59D6A8A-34AD-4252-9651-611B8105A539}"/>
              </a:ext>
            </a:extLst>
          </p:cNvPr>
          <p:cNvSpPr txBox="1"/>
          <p:nvPr/>
        </p:nvSpPr>
        <p:spPr>
          <a:xfrm>
            <a:off x="3257844" y="42626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读取数据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1B36834-B503-4F2F-83CF-A0707C50B5A3}"/>
              </a:ext>
            </a:extLst>
          </p:cNvPr>
          <p:cNvSpPr txBox="1"/>
          <p:nvPr/>
        </p:nvSpPr>
        <p:spPr>
          <a:xfrm>
            <a:off x="3272904" y="467700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访问结束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992D9FF-1780-4426-9E00-B7EA2917127A}"/>
              </a:ext>
            </a:extLst>
          </p:cNvPr>
          <p:cNvSpPr txBox="1"/>
          <p:nvPr/>
        </p:nvSpPr>
        <p:spPr>
          <a:xfrm>
            <a:off x="8290620" y="11844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时钟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492F76F-C5B6-4DFA-9C96-0C2C00091602}"/>
              </a:ext>
            </a:extLst>
          </p:cNvPr>
          <p:cNvSpPr txBox="1"/>
          <p:nvPr/>
        </p:nvSpPr>
        <p:spPr>
          <a:xfrm>
            <a:off x="8290620" y="15026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复位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FAFE310-ACC1-40D5-B3C7-DD0F4FD5B9D3}"/>
              </a:ext>
            </a:extLst>
          </p:cNvPr>
          <p:cNvSpPr txBox="1"/>
          <p:nvPr/>
        </p:nvSpPr>
        <p:spPr>
          <a:xfrm>
            <a:off x="8260147" y="266869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地址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CF26C49-ECD9-491F-8AC0-96ECEFE9FE74}"/>
              </a:ext>
            </a:extLst>
          </p:cNvPr>
          <p:cNvSpPr txBox="1"/>
          <p:nvPr/>
        </p:nvSpPr>
        <p:spPr>
          <a:xfrm>
            <a:off x="8125464" y="30789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从属选择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58429A9-A39A-4EA4-94CD-8C832F1EBFFB}"/>
              </a:ext>
            </a:extLst>
          </p:cNvPr>
          <p:cNvSpPr txBox="1"/>
          <p:nvPr/>
        </p:nvSpPr>
        <p:spPr>
          <a:xfrm>
            <a:off x="8242835" y="3417708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读</a:t>
            </a:r>
            <a:r>
              <a:rPr lang="en-US" altLang="zh-CN" sz="1200" dirty="0"/>
              <a:t>/</a:t>
            </a:r>
            <a:r>
              <a:rPr lang="zh-CN" altLang="en-US" sz="1200" dirty="0"/>
              <a:t>写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744656C-0224-4B32-B323-C2EC4A7E882F}"/>
              </a:ext>
            </a:extLst>
          </p:cNvPr>
          <p:cNvSpPr txBox="1"/>
          <p:nvPr/>
        </p:nvSpPr>
        <p:spPr>
          <a:xfrm>
            <a:off x="8117918" y="36947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写入数据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00687ED-2081-4703-9322-88BB9592127F}"/>
              </a:ext>
            </a:extLst>
          </p:cNvPr>
          <p:cNvSpPr txBox="1"/>
          <p:nvPr/>
        </p:nvSpPr>
        <p:spPr>
          <a:xfrm>
            <a:off x="8106258" y="426263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读取数据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30AA67B-0132-43A7-B4AE-82A6C8B9522E}"/>
              </a:ext>
            </a:extLst>
          </p:cNvPr>
          <p:cNvSpPr txBox="1"/>
          <p:nvPr/>
        </p:nvSpPr>
        <p:spPr>
          <a:xfrm>
            <a:off x="8106257" y="46743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访问结束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156336F-4AD2-4279-A1DA-EB10A095C00C}"/>
              </a:ext>
            </a:extLst>
          </p:cNvPr>
          <p:cNvSpPr txBox="1"/>
          <p:nvPr/>
        </p:nvSpPr>
        <p:spPr>
          <a:xfrm>
            <a:off x="8111567" y="50111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从属选择</a:t>
            </a:r>
          </a:p>
        </p:txBody>
      </p:sp>
    </p:spTree>
    <p:extLst>
      <p:ext uri="{BB962C8B-B14F-4D97-AF65-F5344CB8AC3E}">
        <p14:creationId xmlns:p14="http://schemas.microsoft.com/office/powerpoint/2010/main" val="369275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3D0F010-C7B3-4D15-85C6-EEA4430659E6}"/>
              </a:ext>
            </a:extLst>
          </p:cNvPr>
          <p:cNvSpPr/>
          <p:nvPr/>
        </p:nvSpPr>
        <p:spPr>
          <a:xfrm>
            <a:off x="1089377" y="878765"/>
            <a:ext cx="10013245" cy="4899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4999A6-6677-4F02-9D4C-C754B2EF380B}"/>
              </a:ext>
            </a:extLst>
          </p:cNvPr>
          <p:cNvSpPr txBox="1"/>
          <p:nvPr/>
        </p:nvSpPr>
        <p:spPr>
          <a:xfrm>
            <a:off x="1103391" y="124225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C8C298-3D5F-40E8-AA6C-1A406229870F}"/>
              </a:ext>
            </a:extLst>
          </p:cNvPr>
          <p:cNvSpPr txBox="1"/>
          <p:nvPr/>
        </p:nvSpPr>
        <p:spPr>
          <a:xfrm>
            <a:off x="1089377" y="15685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reset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2A8B4D-7FCB-4235-B59B-40E07223D100}"/>
              </a:ext>
            </a:extLst>
          </p:cNvPr>
          <p:cNvSpPr txBox="1"/>
          <p:nvPr/>
        </p:nvSpPr>
        <p:spPr>
          <a:xfrm>
            <a:off x="1099843" y="4335476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m_rd_data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A28A45-F22C-4864-9D74-C23BDAFE65FD}"/>
              </a:ext>
            </a:extLst>
          </p:cNvPr>
          <p:cNvSpPr txBox="1"/>
          <p:nvPr/>
        </p:nvSpPr>
        <p:spPr>
          <a:xfrm>
            <a:off x="1100744" y="211066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m_req</a:t>
            </a:r>
            <a:r>
              <a:rPr lang="en-US" altLang="zh-CN" dirty="0"/>
              <a:t>_[3..0]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458FC1-F1DE-4C03-B856-E4139758E315}"/>
              </a:ext>
            </a:extLst>
          </p:cNvPr>
          <p:cNvSpPr txBox="1"/>
          <p:nvPr/>
        </p:nvSpPr>
        <p:spPr>
          <a:xfrm>
            <a:off x="1112807" y="276861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m_ </a:t>
            </a:r>
            <a:r>
              <a:rPr lang="en-US" altLang="zh-CN" dirty="0" err="1"/>
              <a:t>addr</a:t>
            </a:r>
            <a:r>
              <a:rPr lang="en-US" altLang="zh-CN" dirty="0"/>
              <a:t>[3..0]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522B4A-058B-4604-9458-ECC56EAC2890}"/>
              </a:ext>
            </a:extLst>
          </p:cNvPr>
          <p:cNvSpPr txBox="1"/>
          <p:nvPr/>
        </p:nvSpPr>
        <p:spPr>
          <a:xfrm>
            <a:off x="1100744" y="310195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m_ as_[3..0]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305C8F-132D-4CD3-B843-A40D467803BB}"/>
              </a:ext>
            </a:extLst>
          </p:cNvPr>
          <p:cNvSpPr txBox="1"/>
          <p:nvPr/>
        </p:nvSpPr>
        <p:spPr>
          <a:xfrm>
            <a:off x="1111697" y="345661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m_ </a:t>
            </a:r>
            <a:r>
              <a:rPr lang="en-US" altLang="zh-CN" dirty="0" err="1"/>
              <a:t>rw</a:t>
            </a:r>
            <a:r>
              <a:rPr lang="en-US" altLang="zh-CN" dirty="0"/>
              <a:t>[3..0]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2EC522-A3BF-4552-853C-0BDFE00B4DA6}"/>
              </a:ext>
            </a:extLst>
          </p:cNvPr>
          <p:cNvSpPr txBox="1"/>
          <p:nvPr/>
        </p:nvSpPr>
        <p:spPr>
          <a:xfrm>
            <a:off x="1109194" y="3821697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m_ </a:t>
            </a:r>
            <a:r>
              <a:rPr lang="en-US" altLang="zh-CN" dirty="0" err="1"/>
              <a:t>wr_data</a:t>
            </a:r>
            <a:r>
              <a:rPr lang="en-US" altLang="zh-CN" dirty="0"/>
              <a:t>[3..0]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D5DA74-9695-490E-ADA0-CD4ADB8EA2CF}"/>
              </a:ext>
            </a:extLst>
          </p:cNvPr>
          <p:cNvSpPr txBox="1"/>
          <p:nvPr/>
        </p:nvSpPr>
        <p:spPr>
          <a:xfrm>
            <a:off x="1089377" y="2444109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m_ </a:t>
            </a:r>
            <a:r>
              <a:rPr lang="en-US" altLang="zh-CN" dirty="0" err="1"/>
              <a:t>grnt</a:t>
            </a:r>
            <a:r>
              <a:rPr lang="en-US" altLang="zh-CN" dirty="0"/>
              <a:t>_[3..0]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2A47AF-B4E7-4D08-B901-B32CE9779701}"/>
              </a:ext>
            </a:extLst>
          </p:cNvPr>
          <p:cNvSpPr txBox="1"/>
          <p:nvPr/>
        </p:nvSpPr>
        <p:spPr>
          <a:xfrm>
            <a:off x="10273337" y="276554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s_addr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11FB50-BC01-4107-A015-A1192F6E5979}"/>
              </a:ext>
            </a:extLst>
          </p:cNvPr>
          <p:cNvSpPr txBox="1"/>
          <p:nvPr/>
        </p:nvSpPr>
        <p:spPr>
          <a:xfrm>
            <a:off x="10363102" y="310802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s_ as_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D6413A-BF84-49CB-94CA-2C17659B90AC}"/>
              </a:ext>
            </a:extLst>
          </p:cNvPr>
          <p:cNvSpPr txBox="1"/>
          <p:nvPr/>
        </p:nvSpPr>
        <p:spPr>
          <a:xfrm>
            <a:off x="10421659" y="345224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s_ </a:t>
            </a:r>
            <a:r>
              <a:rPr lang="en-US" altLang="zh-CN" dirty="0" err="1"/>
              <a:t>rw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B7D4AC-1146-4276-812D-182F26CBA26B}"/>
              </a:ext>
            </a:extLst>
          </p:cNvPr>
          <p:cNvSpPr txBox="1"/>
          <p:nvPr/>
        </p:nvSpPr>
        <p:spPr>
          <a:xfrm>
            <a:off x="9895025" y="3821919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s_ </a:t>
            </a:r>
            <a:r>
              <a:rPr lang="en-US" altLang="zh-CN" dirty="0" err="1"/>
              <a:t>wr_data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58EA26-499F-4333-BF6A-A8DF668E1338}"/>
              </a:ext>
            </a:extLst>
          </p:cNvPr>
          <p:cNvSpPr txBox="1"/>
          <p:nvPr/>
        </p:nvSpPr>
        <p:spPr>
          <a:xfrm>
            <a:off x="9508805" y="4357511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s_rd_data</a:t>
            </a:r>
            <a:r>
              <a:rPr lang="en-US" altLang="zh-CN" dirty="0"/>
              <a:t>[7..0]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035C3B7-15C5-4CAA-9153-C44B22FFAAC9}"/>
              </a:ext>
            </a:extLst>
          </p:cNvPr>
          <p:cNvSpPr txBox="1"/>
          <p:nvPr/>
        </p:nvSpPr>
        <p:spPr>
          <a:xfrm>
            <a:off x="9778370" y="4716269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s_rdy</a:t>
            </a:r>
            <a:r>
              <a:rPr lang="en-US" altLang="zh-CN" dirty="0"/>
              <a:t>_ [7..0]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11F7E76-8CF8-4066-BC5A-9D2E8B853ACC}"/>
              </a:ext>
            </a:extLst>
          </p:cNvPr>
          <p:cNvSpPr txBox="1"/>
          <p:nvPr/>
        </p:nvSpPr>
        <p:spPr>
          <a:xfrm>
            <a:off x="9907011" y="5052873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s_cs</a:t>
            </a:r>
            <a:r>
              <a:rPr lang="en-US" altLang="zh-CN" dirty="0"/>
              <a:t>_ [7..0]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A647E17-7635-438F-87AE-12C290D05E78}"/>
              </a:ext>
            </a:extLst>
          </p:cNvPr>
          <p:cNvSpPr txBox="1"/>
          <p:nvPr/>
        </p:nvSpPr>
        <p:spPr>
          <a:xfrm>
            <a:off x="1107560" y="472199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m_rdy</a:t>
            </a:r>
            <a:r>
              <a:rPr lang="en-US" altLang="zh-CN" dirty="0"/>
              <a:t>_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49F02EB-949C-4A77-AC0C-B68117C1D13D}"/>
              </a:ext>
            </a:extLst>
          </p:cNvPr>
          <p:cNvSpPr txBox="1"/>
          <p:nvPr/>
        </p:nvSpPr>
        <p:spPr>
          <a:xfrm>
            <a:off x="10645635" y="124225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BCA86FB-056C-4AF4-8949-7727EE8617EF}"/>
              </a:ext>
            </a:extLst>
          </p:cNvPr>
          <p:cNvSpPr txBox="1"/>
          <p:nvPr/>
        </p:nvSpPr>
        <p:spPr>
          <a:xfrm>
            <a:off x="10426024" y="157367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reset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F0AE3CC-91F9-4D99-8983-418B062785F9}"/>
              </a:ext>
            </a:extLst>
          </p:cNvPr>
          <p:cNvSpPr txBox="1"/>
          <p:nvPr/>
        </p:nvSpPr>
        <p:spPr>
          <a:xfrm>
            <a:off x="5542002" y="8787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总线模块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6B2E5D7-B9C6-4703-971E-A6DFB9E5EF85}"/>
              </a:ext>
            </a:extLst>
          </p:cNvPr>
          <p:cNvSpPr/>
          <p:nvPr/>
        </p:nvSpPr>
        <p:spPr>
          <a:xfrm>
            <a:off x="3589866" y="2190044"/>
            <a:ext cx="959556" cy="57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仲裁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0C00132-F477-423A-B72A-BFFDF7986BBB}"/>
              </a:ext>
            </a:extLst>
          </p:cNvPr>
          <p:cNvCxnSpPr>
            <a:cxnSpLocks/>
          </p:cNvCxnSpPr>
          <p:nvPr/>
        </p:nvCxnSpPr>
        <p:spPr>
          <a:xfrm>
            <a:off x="2591097" y="2302933"/>
            <a:ext cx="997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7B3453D-2077-49C7-AFB1-E9A929A8A65B}"/>
              </a:ext>
            </a:extLst>
          </p:cNvPr>
          <p:cNvCxnSpPr>
            <a:cxnSpLocks/>
          </p:cNvCxnSpPr>
          <p:nvPr/>
        </p:nvCxnSpPr>
        <p:spPr>
          <a:xfrm flipH="1">
            <a:off x="2591097" y="2658533"/>
            <a:ext cx="997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手动操作 30">
            <a:extLst>
              <a:ext uri="{FF2B5EF4-FFF2-40B4-BE49-F238E27FC236}">
                <a16:creationId xmlns:a16="http://schemas.microsoft.com/office/drawing/2014/main" id="{53854245-104A-42D2-97E7-F574C54C2AFE}"/>
              </a:ext>
            </a:extLst>
          </p:cNvPr>
          <p:cNvSpPr/>
          <p:nvPr/>
        </p:nvSpPr>
        <p:spPr>
          <a:xfrm rot="16200000">
            <a:off x="4956481" y="2950553"/>
            <a:ext cx="318662" cy="9352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手动操作 32">
            <a:extLst>
              <a:ext uri="{FF2B5EF4-FFF2-40B4-BE49-F238E27FC236}">
                <a16:creationId xmlns:a16="http://schemas.microsoft.com/office/drawing/2014/main" id="{9241BC76-C9A3-44CB-8E29-D667CC76A57E}"/>
              </a:ext>
            </a:extLst>
          </p:cNvPr>
          <p:cNvSpPr/>
          <p:nvPr/>
        </p:nvSpPr>
        <p:spPr>
          <a:xfrm rot="16200000">
            <a:off x="4956482" y="3295461"/>
            <a:ext cx="318662" cy="9352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手动操作 33">
            <a:extLst>
              <a:ext uri="{FF2B5EF4-FFF2-40B4-BE49-F238E27FC236}">
                <a16:creationId xmlns:a16="http://schemas.microsoft.com/office/drawing/2014/main" id="{355C4AA8-E3DD-4E6E-8D70-0DB6B2389B5E}"/>
              </a:ext>
            </a:extLst>
          </p:cNvPr>
          <p:cNvSpPr/>
          <p:nvPr/>
        </p:nvSpPr>
        <p:spPr>
          <a:xfrm rot="16200000">
            <a:off x="4956481" y="3640198"/>
            <a:ext cx="318662" cy="9352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手动操作 34">
            <a:extLst>
              <a:ext uri="{FF2B5EF4-FFF2-40B4-BE49-F238E27FC236}">
                <a16:creationId xmlns:a16="http://schemas.microsoft.com/office/drawing/2014/main" id="{A7BB2839-881D-4345-B91F-F7362AFBAFB7}"/>
              </a:ext>
            </a:extLst>
          </p:cNvPr>
          <p:cNvSpPr/>
          <p:nvPr/>
        </p:nvSpPr>
        <p:spPr>
          <a:xfrm rot="16200000">
            <a:off x="4956482" y="3984934"/>
            <a:ext cx="318662" cy="9352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71EF1FA-D8C9-4AED-92E1-9453D37702A2}"/>
              </a:ext>
            </a:extLst>
          </p:cNvPr>
          <p:cNvSpPr/>
          <p:nvPr/>
        </p:nvSpPr>
        <p:spPr>
          <a:xfrm>
            <a:off x="3076551" y="2935061"/>
            <a:ext cx="1979370" cy="10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F9FB03F8-1CE0-473B-8B3D-FE815F8CC90E}"/>
              </a:ext>
            </a:extLst>
          </p:cNvPr>
          <p:cNvSpPr/>
          <p:nvPr/>
        </p:nvSpPr>
        <p:spPr>
          <a:xfrm>
            <a:off x="3075317" y="3285728"/>
            <a:ext cx="1979370" cy="10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0343E236-92C8-4ACD-B7C8-E58A122E43D0}"/>
              </a:ext>
            </a:extLst>
          </p:cNvPr>
          <p:cNvSpPr/>
          <p:nvPr/>
        </p:nvSpPr>
        <p:spPr>
          <a:xfrm>
            <a:off x="3079910" y="3633878"/>
            <a:ext cx="1979370" cy="10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43D86323-7D9C-4C20-8000-8564D14B7E1A}"/>
              </a:ext>
            </a:extLst>
          </p:cNvPr>
          <p:cNvSpPr/>
          <p:nvPr/>
        </p:nvSpPr>
        <p:spPr>
          <a:xfrm>
            <a:off x="3075317" y="3978614"/>
            <a:ext cx="1979370" cy="10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D0888C0-F579-4525-9FC7-567967BD2C00}"/>
              </a:ext>
            </a:extLst>
          </p:cNvPr>
          <p:cNvCxnSpPr>
            <a:cxnSpLocks/>
          </p:cNvCxnSpPr>
          <p:nvPr/>
        </p:nvCxnSpPr>
        <p:spPr>
          <a:xfrm>
            <a:off x="5172344" y="2997316"/>
            <a:ext cx="4429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ADA53B0-A412-4366-B32C-4598EF0A5FEF}"/>
              </a:ext>
            </a:extLst>
          </p:cNvPr>
          <p:cNvCxnSpPr>
            <a:cxnSpLocks/>
          </p:cNvCxnSpPr>
          <p:nvPr/>
        </p:nvCxnSpPr>
        <p:spPr>
          <a:xfrm>
            <a:off x="5172344" y="3338810"/>
            <a:ext cx="4429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24504A7-A5F3-4F88-94FE-723B93CC8EC0}"/>
              </a:ext>
            </a:extLst>
          </p:cNvPr>
          <p:cNvCxnSpPr>
            <a:cxnSpLocks/>
          </p:cNvCxnSpPr>
          <p:nvPr/>
        </p:nvCxnSpPr>
        <p:spPr>
          <a:xfrm>
            <a:off x="5172344" y="3674376"/>
            <a:ext cx="4429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815F8A-DB55-4B56-82CF-19407E8B03E1}"/>
              </a:ext>
            </a:extLst>
          </p:cNvPr>
          <p:cNvCxnSpPr>
            <a:cxnSpLocks/>
          </p:cNvCxnSpPr>
          <p:nvPr/>
        </p:nvCxnSpPr>
        <p:spPr>
          <a:xfrm>
            <a:off x="5162576" y="4024259"/>
            <a:ext cx="4429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手动操作 46">
            <a:extLst>
              <a:ext uri="{FF2B5EF4-FFF2-40B4-BE49-F238E27FC236}">
                <a16:creationId xmlns:a16="http://schemas.microsoft.com/office/drawing/2014/main" id="{246EB1EA-983E-4FCC-B5D9-0F7FF126DBE3}"/>
              </a:ext>
            </a:extLst>
          </p:cNvPr>
          <p:cNvSpPr/>
          <p:nvPr/>
        </p:nvSpPr>
        <p:spPr>
          <a:xfrm rot="5400000" flipH="1">
            <a:off x="7303293" y="4535775"/>
            <a:ext cx="318662" cy="9352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手动操作 47">
            <a:extLst>
              <a:ext uri="{FF2B5EF4-FFF2-40B4-BE49-F238E27FC236}">
                <a16:creationId xmlns:a16="http://schemas.microsoft.com/office/drawing/2014/main" id="{1893A564-AB6D-4E5E-A31D-0204BC79E8B3}"/>
              </a:ext>
            </a:extLst>
          </p:cNvPr>
          <p:cNvSpPr/>
          <p:nvPr/>
        </p:nvSpPr>
        <p:spPr>
          <a:xfrm rot="5400000" flipH="1">
            <a:off x="7303293" y="4892853"/>
            <a:ext cx="318662" cy="9352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D51D2AFE-69D0-4834-8386-DC27B8B247AC}"/>
              </a:ext>
            </a:extLst>
          </p:cNvPr>
          <p:cNvSpPr/>
          <p:nvPr/>
        </p:nvSpPr>
        <p:spPr>
          <a:xfrm flipH="1">
            <a:off x="7511252" y="4525309"/>
            <a:ext cx="1979370" cy="10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6730BDDB-5A9E-4D1A-9243-EAB6550B4D68}"/>
              </a:ext>
            </a:extLst>
          </p:cNvPr>
          <p:cNvSpPr/>
          <p:nvPr/>
        </p:nvSpPr>
        <p:spPr>
          <a:xfrm flipH="1">
            <a:off x="7510018" y="4875976"/>
            <a:ext cx="1979370" cy="10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B3AF459-C28A-47DF-BA86-75A9DD0D2056}"/>
              </a:ext>
            </a:extLst>
          </p:cNvPr>
          <p:cNvCxnSpPr>
            <a:cxnSpLocks/>
          </p:cNvCxnSpPr>
          <p:nvPr/>
        </p:nvCxnSpPr>
        <p:spPr>
          <a:xfrm flipH="1">
            <a:off x="2986174" y="4578391"/>
            <a:ext cx="4429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9ED5BE-59E3-40F1-B64F-551DB18E6F88}"/>
              </a:ext>
            </a:extLst>
          </p:cNvPr>
          <p:cNvCxnSpPr>
            <a:cxnSpLocks/>
          </p:cNvCxnSpPr>
          <p:nvPr/>
        </p:nvCxnSpPr>
        <p:spPr>
          <a:xfrm flipH="1">
            <a:off x="2986174" y="4929058"/>
            <a:ext cx="4429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箭头: 右 53">
            <a:extLst>
              <a:ext uri="{FF2B5EF4-FFF2-40B4-BE49-F238E27FC236}">
                <a16:creationId xmlns:a16="http://schemas.microsoft.com/office/drawing/2014/main" id="{B0CB426B-29B0-4AB6-8BEC-D835763CD507}"/>
              </a:ext>
            </a:extLst>
          </p:cNvPr>
          <p:cNvSpPr/>
          <p:nvPr/>
        </p:nvSpPr>
        <p:spPr>
          <a:xfrm>
            <a:off x="7510018" y="5226643"/>
            <a:ext cx="1979370" cy="10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手动操作 54">
            <a:extLst>
              <a:ext uri="{FF2B5EF4-FFF2-40B4-BE49-F238E27FC236}">
                <a16:creationId xmlns:a16="http://schemas.microsoft.com/office/drawing/2014/main" id="{758C0D2E-A6F7-4AD9-93CA-78E58EFD6001}"/>
              </a:ext>
            </a:extLst>
          </p:cNvPr>
          <p:cNvSpPr/>
          <p:nvPr/>
        </p:nvSpPr>
        <p:spPr>
          <a:xfrm rot="16200000">
            <a:off x="7303294" y="5239908"/>
            <a:ext cx="318662" cy="9352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70FAE467-FE50-44C0-80A7-1B57E15BD190}"/>
              </a:ext>
            </a:extLst>
          </p:cNvPr>
          <p:cNvCxnSpPr>
            <a:cxnSpLocks/>
            <a:endCxn id="55" idx="0"/>
          </p:cNvCxnSpPr>
          <p:nvPr/>
        </p:nvCxnSpPr>
        <p:spPr>
          <a:xfrm rot="16200000" flipH="1">
            <a:off x="5538863" y="3409673"/>
            <a:ext cx="2289356" cy="1464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28AE15B4-0175-42C6-94D1-DE2F2A4D9099}"/>
              </a:ext>
            </a:extLst>
          </p:cNvPr>
          <p:cNvSpPr/>
          <p:nvPr/>
        </p:nvSpPr>
        <p:spPr>
          <a:xfrm>
            <a:off x="5928359" y="2973549"/>
            <a:ext cx="45719" cy="5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67F58D8-F511-44EC-8293-9A1474A5445A}"/>
              </a:ext>
            </a:extLst>
          </p:cNvPr>
          <p:cNvCxnSpPr>
            <a:cxnSpLocks/>
          </p:cNvCxnSpPr>
          <p:nvPr/>
        </p:nvCxnSpPr>
        <p:spPr>
          <a:xfrm>
            <a:off x="1851952" y="1426917"/>
            <a:ext cx="8421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7B18414-729A-44C0-BCCF-FE7CF8DDE8D7}"/>
              </a:ext>
            </a:extLst>
          </p:cNvPr>
          <p:cNvCxnSpPr>
            <a:cxnSpLocks/>
          </p:cNvCxnSpPr>
          <p:nvPr/>
        </p:nvCxnSpPr>
        <p:spPr>
          <a:xfrm>
            <a:off x="1851952" y="1757747"/>
            <a:ext cx="8421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11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363</Words>
  <Application>Microsoft Office PowerPoint</Application>
  <PresentationFormat>宽屏</PresentationFormat>
  <Paragraphs>81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金崟 闫</dc:creator>
  <cp:lastModifiedBy>金崟 闫</cp:lastModifiedBy>
  <cp:revision>13</cp:revision>
  <dcterms:created xsi:type="dcterms:W3CDTF">2019-10-27T06:30:07Z</dcterms:created>
  <dcterms:modified xsi:type="dcterms:W3CDTF">2019-10-27T08:52:37Z</dcterms:modified>
</cp:coreProperties>
</file>