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248" dt="2025-01-17T06:53:35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44"/>
  </p:normalViewPr>
  <p:slideViewPr>
    <p:cSldViewPr snapToGrid="0">
      <p:cViewPr>
        <p:scale>
          <a:sx n="210" d="100"/>
          <a:sy n="210" d="100"/>
        </p:scale>
        <p:origin x="1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add del mod">
          <ac:chgData name="Jinyin Yan" userId="7d7b1cac-fbbc-4678-8cfc-23ca66a374ce" providerId="ADAL" clId="{FF26C555-752D-4004-A979-9228B3A43E4C}" dt="2025-01-10T02:36:30.773" v="841" actId="478"/>
          <ac:cxnSpMkLst>
            <pc:docMk/>
            <pc:sldMk cId="3403091211" sldId="263"/>
            <ac:cxnSpMk id="32" creationId="{676CC441-61EC-66EB-278B-A7A0BB5BFDE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del">
          <ac:chgData name="Jinyin Yan" userId="7d7b1cac-fbbc-4678-8cfc-23ca66a374ce" providerId="ADAL" clId="{FF26C555-752D-4004-A979-9228B3A43E4C}" dt="2025-01-14T08:29:41.017" v="926" actId="478"/>
          <ac:spMkLst>
            <pc:docMk/>
            <pc:sldMk cId="801923521" sldId="264"/>
            <ac:spMk id="2" creationId="{ADA579F2-E9A0-9A3F-394F-0AD1D031F8D5}"/>
          </ac:spMkLst>
        </pc:spChg>
        <pc:spChg chg="del">
          <ac:chgData name="Jinyin Yan" userId="7d7b1cac-fbbc-4678-8cfc-23ca66a374ce" providerId="ADAL" clId="{FF26C555-752D-4004-A979-9228B3A43E4C}" dt="2025-01-14T08:29:39.970" v="925" actId="478"/>
          <ac:spMkLst>
            <pc:docMk/>
            <pc:sldMk cId="801923521" sldId="264"/>
            <ac:spMk id="3" creationId="{3E9C40FB-B3E5-C1FE-B699-EB7F35D6DAEB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del">
          <ac:chgData name="Jinyin Yan" userId="7d7b1cac-fbbc-4678-8cfc-23ca66a374ce" providerId="ADAL" clId="{FF26C555-752D-4004-A979-9228B3A43E4C}" dt="2025-01-14T10:00:53.793" v="1025" actId="11529"/>
          <ac:spMkLst>
            <pc:docMk/>
            <pc:sldMk cId="801923521" sldId="264"/>
            <ac:spMk id="63" creationId="{87BDF5FB-AAFF-4D35-0499-2654BFB0A106}"/>
          </ac:spMkLst>
        </pc:spChg>
        <pc:spChg chg="add del mod">
          <ac:chgData name="Jinyin Yan" userId="7d7b1cac-fbbc-4678-8cfc-23ca66a374ce" providerId="ADAL" clId="{FF26C555-752D-4004-A979-9228B3A43E4C}" dt="2025-01-14T10:01:23.949" v="1049"/>
          <ac:spMkLst>
            <pc:docMk/>
            <pc:sldMk cId="801923521" sldId="264"/>
            <ac:spMk id="64" creationId="{BA12105B-CA48-722D-EF1E-02D841FFDB45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add del mod">
          <ac:chgData name="Jinyin Yan" userId="7d7b1cac-fbbc-4678-8cfc-23ca66a374ce" providerId="ADAL" clId="{FF26C555-752D-4004-A979-9228B3A43E4C}" dt="2025-01-14T09:43:49.966" v="945" actId="165"/>
          <ac:grpSpMkLst>
            <pc:docMk/>
            <pc:sldMk cId="801923521" sldId="264"/>
            <ac:grpSpMk id="4" creationId="{29A23B29-8B5C-5C14-3356-B17A48C57ACD}"/>
          </ac:grpSpMkLst>
        </pc:gr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del mod">
          <ac:chgData name="Jinyin Yan" userId="7d7b1cac-fbbc-4678-8cfc-23ca66a374ce" providerId="ADAL" clId="{FF26C555-752D-4004-A979-9228B3A43E4C}" dt="2025-01-14T09:21:18.269" v="933" actId="478"/>
          <ac:cxnSpMkLst>
            <pc:docMk/>
            <pc:sldMk cId="801923521" sldId="264"/>
            <ac:cxnSpMk id="16" creationId="{09C00761-4E52-5C9F-7392-B2BB11822E2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del mod">
          <ac:chgData name="Jinyin Yan" userId="7d7b1cac-fbbc-4678-8cfc-23ca66a374ce" providerId="ADAL" clId="{FF26C555-752D-4004-A979-9228B3A43E4C}" dt="2025-01-14T09:43:52.490" v="946" actId="478"/>
          <ac:cxnSpMkLst>
            <pc:docMk/>
            <pc:sldMk cId="801923521" sldId="264"/>
            <ac:cxnSpMk id="20" creationId="{6E2C58E3-58C0-9861-2CF6-1C55E4F82F9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del">
          <ac:chgData name="Jinyin Yan" userId="7d7b1cac-fbbc-4678-8cfc-23ca66a374ce" providerId="ADAL" clId="{FF26C555-752D-4004-A979-9228B3A43E4C}" dt="2025-01-15T09:17:45.687" v="1219" actId="478"/>
          <ac:spMkLst>
            <pc:docMk/>
            <pc:sldMk cId="3857928627" sldId="265"/>
            <ac:spMk id="2" creationId="{11B50D65-6EB3-A743-E056-E1E558A41C4A}"/>
          </ac:spMkLst>
        </pc:spChg>
        <pc:spChg chg="del">
          <ac:chgData name="Jinyin Yan" userId="7d7b1cac-fbbc-4678-8cfc-23ca66a374ce" providerId="ADAL" clId="{FF26C555-752D-4004-A979-9228B3A43E4C}" dt="2025-01-15T09:17:47.406" v="1220" actId="478"/>
          <ac:spMkLst>
            <pc:docMk/>
            <pc:sldMk cId="3857928627" sldId="265"/>
            <ac:spMk id="3" creationId="{5A4ECF61-6CEC-148B-334E-77038BF29204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del mod">
          <ac:chgData name="Jinyin Yan" userId="7d7b1cac-fbbc-4678-8cfc-23ca66a374ce" providerId="ADAL" clId="{FF26C555-752D-4004-A979-9228B3A43E4C}" dt="2025-01-15T09:27:37.155" v="1226" actId="165"/>
          <ac:grpSpMkLst>
            <pc:docMk/>
            <pc:sldMk cId="3857928627" sldId="265"/>
            <ac:grpSpMk id="4" creationId="{7F1B49C8-F55E-B1D3-07CE-8C5FA8A68305}"/>
          </ac:grpSpMkLst>
        </pc:grpChg>
        <pc:grpChg chg="del mod topLvl">
          <ac:chgData name="Jinyin Yan" userId="7d7b1cac-fbbc-4678-8cfc-23ca66a374ce" providerId="ADAL" clId="{FF26C555-752D-4004-A979-9228B3A43E4C}" dt="2025-01-17T02:51:39.365" v="1252" actId="165"/>
          <ac:grpSpMkLst>
            <pc:docMk/>
            <pc:sldMk cId="3857928627" sldId="265"/>
            <ac:grpSpMk id="5" creationId="{9BE2822E-ED5F-B7F9-C77F-67DFA04E798E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del">
          <ac:chgData name="Jinyin Yan" userId="7d7b1cac-fbbc-4678-8cfc-23ca66a374ce" providerId="ADAL" clId="{FF26C555-752D-4004-A979-9228B3A43E4C}" dt="2025-01-17T06:05:40.568" v="1380" actId="478"/>
          <ac:spMkLst>
            <pc:docMk/>
            <pc:sldMk cId="1937969014" sldId="266"/>
            <ac:spMk id="2" creationId="{7FE31128-2B62-8B99-8643-148AEE764564}"/>
          </ac:spMkLst>
        </pc:spChg>
        <pc:spChg chg="del">
          <ac:chgData name="Jinyin Yan" userId="7d7b1cac-fbbc-4678-8cfc-23ca66a374ce" providerId="ADAL" clId="{FF26C555-752D-4004-A979-9228B3A43E4C}" dt="2025-01-17T06:05:42.002" v="1381" actId="478"/>
          <ac:spMkLst>
            <pc:docMk/>
            <pc:sldMk cId="1937969014" sldId="266"/>
            <ac:spMk id="3" creationId="{555EE99C-AF8F-9E26-3F59-5369BD432F1A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del mod">
          <ac:chgData name="Jinyin Yan" userId="7d7b1cac-fbbc-4678-8cfc-23ca66a374ce" providerId="ADAL" clId="{FF26C555-752D-4004-A979-9228B3A43E4C}" dt="2025-01-17T06:07:50.190" v="1384" actId="478"/>
          <ac:spMkLst>
            <pc:docMk/>
            <pc:sldMk cId="1937969014" sldId="266"/>
            <ac:spMk id="27" creationId="{83B5EBD5-3414-4820-BCC7-79AA94609D1C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del">
          <ac:chgData name="Jinyin Yan" userId="7d7b1cac-fbbc-4678-8cfc-23ca66a374ce" providerId="ADAL" clId="{FF26C555-752D-4004-A979-9228B3A43E4C}" dt="2025-01-17T06:25:29.250" v="1430" actId="478"/>
          <ac:spMkLst>
            <pc:docMk/>
            <pc:sldMk cId="2374530566" sldId="267"/>
            <ac:spMk id="2" creationId="{4FB1D852-744E-FAE0-4473-91297619E6E8}"/>
          </ac:spMkLst>
        </pc:spChg>
        <pc:spChg chg="del">
          <ac:chgData name="Jinyin Yan" userId="7d7b1cac-fbbc-4678-8cfc-23ca66a374ce" providerId="ADAL" clId="{FF26C555-752D-4004-A979-9228B3A43E4C}" dt="2025-01-17T06:25:30.623" v="1431" actId="478"/>
          <ac:spMkLst>
            <pc:docMk/>
            <pc:sldMk cId="2374530566" sldId="267"/>
            <ac:spMk id="3" creationId="{E9EC273A-DBAE-7E77-9869-C1F563C0288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del mod">
          <ac:chgData name="Jinyin Yan" userId="7d7b1cac-fbbc-4678-8cfc-23ca66a374ce" providerId="ADAL" clId="{FF26C555-752D-4004-A979-9228B3A43E4C}" dt="2025-01-17T06:25:39.903" v="1433" actId="478"/>
          <ac:spMkLst>
            <pc:docMk/>
            <pc:sldMk cId="2374530566" sldId="267"/>
            <ac:spMk id="27" creationId="{C672D6F9-5E68-C964-1A8B-C042FEA7B954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add del mod">
          <ac:chgData name="Jinyin Yan" userId="7d7b1cac-fbbc-4678-8cfc-23ca66a374ce" providerId="ADAL" clId="{FF26C555-752D-4004-A979-9228B3A43E4C}" dt="2025-01-17T06:26:08.761" v="1437" actId="165"/>
          <ac:grpSpMkLst>
            <pc:docMk/>
            <pc:sldMk cId="2374530566" sldId="267"/>
            <ac:grpSpMk id="4" creationId="{6A262A7C-6F6F-79DA-2FC2-90034141F8DA}"/>
          </ac:grpSpMkLst>
        </pc:gr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del mod topLvl">
          <ac:chgData name="Jinyin Yan" userId="7d7b1cac-fbbc-4678-8cfc-23ca66a374ce" providerId="ADAL" clId="{FF26C555-752D-4004-A979-9228B3A43E4C}" dt="2025-01-17T06:26:12.724" v="1438" actId="478"/>
          <ac:cxnSpMkLst>
            <pc:docMk/>
            <pc:sldMk cId="2374530566" sldId="267"/>
            <ac:cxnSpMk id="8" creationId="{9CA4BE20-86E2-94AE-F02D-0F5DAA0A8D9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del">
          <ac:chgData name="Jinyin Yan" userId="7d7b1cac-fbbc-4678-8cfc-23ca66a374ce" providerId="ADAL" clId="{FF26C555-752D-4004-A979-9228B3A43E4C}" dt="2025-01-17T06:49:11.415" v="1524" actId="478"/>
          <ac:spMkLst>
            <pc:docMk/>
            <pc:sldMk cId="3270565089" sldId="268"/>
            <ac:spMk id="2" creationId="{33318DEE-BBD9-DBAC-AC6D-3B9C5F68E118}"/>
          </ac:spMkLst>
        </pc:spChg>
        <pc:spChg chg="del">
          <ac:chgData name="Jinyin Yan" userId="7d7b1cac-fbbc-4678-8cfc-23ca66a374ce" providerId="ADAL" clId="{FF26C555-752D-4004-A979-9228B3A43E4C}" dt="2025-01-17T06:49:09.499" v="1523" actId="478"/>
          <ac:spMkLst>
            <pc:docMk/>
            <pc:sldMk cId="3270565089" sldId="268"/>
            <ac:spMk id="3" creationId="{D3E2F257-5A43-5CBB-F5CD-63B997BA47C9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del mod">
          <ac:chgData name="Jinyin Yan" userId="7d7b1cac-fbbc-4678-8cfc-23ca66a374ce" providerId="ADAL" clId="{FF26C555-752D-4004-A979-9228B3A43E4C}" dt="2025-01-17T06:49:54.188" v="1528" actId="478"/>
          <ac:spMkLst>
            <pc:docMk/>
            <pc:sldMk cId="3270565089" sldId="268"/>
            <ac:spMk id="41" creationId="{11AB0AA4-7EC7-A469-1C16-CB16195A239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add del mod">
          <ac:chgData name="Jinyin Yan" userId="7d7b1cac-fbbc-4678-8cfc-23ca66a374ce" providerId="ADAL" clId="{FF26C555-752D-4004-A979-9228B3A43E4C}" dt="2025-01-17T06:49:50.639" v="1526" actId="478"/>
          <ac:cxnSpMkLst>
            <pc:docMk/>
            <pc:sldMk cId="3270565089" sldId="268"/>
            <ac:cxnSpMk id="39" creationId="{1ABFBD50-919E-5B9F-AD61-6AD68D2E26A2}"/>
          </ac:cxnSpMkLst>
        </pc:cxnChg>
        <pc:cxnChg chg="add del mod">
          <ac:chgData name="Jinyin Yan" userId="7d7b1cac-fbbc-4678-8cfc-23ca66a374ce" providerId="ADAL" clId="{FF26C555-752D-4004-A979-9228B3A43E4C}" dt="2025-01-17T06:49:52.075" v="1527" actId="478"/>
          <ac:cxnSpMkLst>
            <pc:docMk/>
            <pc:sldMk cId="3270565089" sldId="268"/>
            <ac:cxnSpMk id="40" creationId="{D3B1137A-B83F-7DD4-07B0-0AAF58897E4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2618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05818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49018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20875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35418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785439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1698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64898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08098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11675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794498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376239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22164" y="288917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054164" y="3429000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486164" y="288917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18164" y="3429000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348964" y="288917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780964" y="3429000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12964" y="288917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644964" y="3429000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075659" y="288917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07659" y="3429000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7940223" y="288917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14071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245330" y="288917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376750" y="3429000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09314" y="288917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756757" y="297389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058180" y="36684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20875" y="36684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785439" y="36684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648980" y="36684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11675" y="36684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376239" y="36684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26645" y="420757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054164" y="3668425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18164" y="42082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339398" y="420757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790530" y="3668425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12964" y="36684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644964" y="4207575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07659" y="3668425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00222A67-1366-18A9-5410-15F6EEBF2151}"/>
              </a:ext>
            </a:extLst>
          </p:cNvPr>
          <p:cNvCxnSpPr>
            <a:cxnSpLocks/>
          </p:cNvCxnSpPr>
          <p:nvPr/>
        </p:nvCxnSpPr>
        <p:spPr>
          <a:xfrm>
            <a:off x="7940223" y="36684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245330" y="36684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376750" y="4208252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499746" y="445630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30441" y="445630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26546" y="445630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658546" y="445630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7954546" y="445630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385805" y="445630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22164" y="4996132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495730" y="445630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27730" y="4996132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22530" y="445630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654530" y="4996132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7949789" y="445630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386316" y="4996132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635746" y="521542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067746" y="521542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363746" y="521542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795005" y="521542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090546" y="521542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21241" y="521542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31730" y="521542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063730" y="5755256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358530" y="521542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790530" y="5755256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085225" y="521542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17225" y="5755256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23637" y="521542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254896" y="521542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18880" y="521542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278840" y="375367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14851" y="452354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06688" y="531594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352</Words>
  <Application>Microsoft Macintosh PowerPoint</Application>
  <PresentationFormat>宽屏</PresentationFormat>
  <Paragraphs>231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verdvana</cp:lastModifiedBy>
  <cp:revision>14</cp:revision>
  <dcterms:created xsi:type="dcterms:W3CDTF">2024-12-31T07:51:09Z</dcterms:created>
  <dcterms:modified xsi:type="dcterms:W3CDTF">2025-02-17T14:21:47Z</dcterms:modified>
</cp:coreProperties>
</file>