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9E6B-24FF-49EE-AD22-E59C88B3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EA5DBA-8495-45C2-8DBB-B96EDB62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79830-7EB0-471F-835A-AFA2A799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01C60-8FFC-417F-B467-D033C78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6D028-DB55-49B2-8B3B-019A3789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2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09D82-7304-4887-A21C-F9087001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77A66-9279-4F0F-AE47-871170EE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E219D-E6F0-412B-B2D2-23888AC5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A841F-0842-4D9D-A4E4-11B15B76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A89C8-314F-4E17-9BF5-025D384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C41EB-67B0-4E53-9367-7326FDA6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31160-F748-4B5E-9F8E-20B823EE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E19A1-5C67-48B3-8DDF-5A7CAE07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610EB-2874-4EF5-8F6E-6EBDEE58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261E5-CE16-481C-8DD6-EA634802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4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A3A53-6D57-4C7D-8584-98B7B74F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C63D7-89A6-4729-9377-C09BB915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75834-B887-408B-981D-17A9FE02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473F5-8837-45FD-979F-4B096047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C95-ADE8-4A93-AA74-EA6F499D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0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C33AB-5640-4FD0-871D-24DA1AD3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7C1B9-7439-498D-8A79-DDD9E835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AE84F-935A-4557-AFB7-1FD32941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07FD7-5D4E-4402-96B4-5958EB7A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D7320-2EB3-490A-B222-7D0D736B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7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C8962-2644-4344-8389-70248F22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0DEEE-70CB-4895-A06B-C739A7037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835EE-A5C5-4AD4-9B7F-CC26016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3B729-AFF3-47C7-9CD9-640F0E42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5146F-59A0-4E89-A649-5A175C2C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8DCC3-8C46-44DC-93FB-C51159AE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5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AE835-5370-4ABF-97D8-9F7ECD52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AF261-38AF-43A2-AB8E-57E4C505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D700D-029D-4CD2-A9E6-14135000B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5B0572-FF99-4C1B-A8BF-3A8FBFAC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1585F-DC1B-4BE7-995A-0E94E8422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16FF07-69F8-4AA1-BCD2-D70D5E48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49668-45B5-4D1D-8E82-B9225C3F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789A69-64A9-4361-9B11-EA8F20A4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B299D-DA9A-4381-9893-260FD610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1BF52C-8AB7-4D42-A1D7-1B9212BE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ADF041-F75F-40F1-883C-8E65A017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5B7AC-D512-4F4C-881E-720C7DCB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2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F8E95-A73E-4493-88BE-829E812B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0DFC5-1F7C-499E-8CB3-C0A8FDBA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9D346-CD14-468B-8572-0DF5A46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4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D8F0-959A-4D58-BA82-A70FA0F8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025-3820-4DD4-B47D-AFF4F1B9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4C858-42C5-41ED-B7E4-67AAEE06E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E8FE2-EBC2-4A91-9FAD-748060CA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CC796-577A-4281-99E0-B3354287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9CAA9-96FD-4381-BA79-1707D26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3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A8B86-5902-4082-A044-921C99C0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9124A-7E37-4296-8425-A7FB7DE1D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21F4C-DD4E-4B2E-BDE4-E7E5D93A3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B7EE9-CEAF-4943-A071-78AC4FB2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76977-8356-4AAA-AB00-7759F97D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37EB-1E43-4901-A00C-BBF0C9B7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5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F78A2-FE1E-4C8D-80F1-1B147182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E8262-F52D-44D4-A72C-08F1B1D2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76EFA-6137-4A0F-B46E-40AEE009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9EA7-0622-40F7-85B9-DA4288D5C3E4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B7C11-361B-4E01-9F28-9466950C7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EBB7D-618B-4C6A-9DE8-51939523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0379-FFAA-4D98-AA65-169A9555A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27C7415-A436-41A3-889C-798544D8F6A1}"/>
              </a:ext>
            </a:extLst>
          </p:cNvPr>
          <p:cNvSpPr/>
          <p:nvPr/>
        </p:nvSpPr>
        <p:spPr>
          <a:xfrm>
            <a:off x="2203342" y="1460715"/>
            <a:ext cx="7811146" cy="34832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391D43-A0CE-43DB-9F47-990C44963070}"/>
              </a:ext>
            </a:extLst>
          </p:cNvPr>
          <p:cNvSpPr/>
          <p:nvPr/>
        </p:nvSpPr>
        <p:spPr>
          <a:xfrm>
            <a:off x="7569631" y="2295686"/>
            <a:ext cx="1716437" cy="2266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mod_b</a:t>
            </a:r>
            <a:endParaRPr lang="en-US" altLang="zh-CN" dirty="0"/>
          </a:p>
          <a:p>
            <a:pPr algn="ctr"/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7E2184-EAC3-444C-BEA5-B1816CC88B5F}"/>
              </a:ext>
            </a:extLst>
          </p:cNvPr>
          <p:cNvSpPr/>
          <p:nvPr/>
        </p:nvSpPr>
        <p:spPr>
          <a:xfrm>
            <a:off x="2905932" y="2295686"/>
            <a:ext cx="1716437" cy="2266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mod_a</a:t>
            </a:r>
            <a:endParaRPr lang="en-US" altLang="zh-CN" dirty="0"/>
          </a:p>
          <a:p>
            <a:pPr algn="ctr"/>
            <a:r>
              <a:rPr lang="en-US" altLang="zh-CN" dirty="0"/>
              <a:t>m1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FF2D5-3902-4219-9809-80AFB85262A2}"/>
              </a:ext>
            </a:extLst>
          </p:cNvPr>
          <p:cNvSpPr/>
          <p:nvPr/>
        </p:nvSpPr>
        <p:spPr>
          <a:xfrm>
            <a:off x="5255217" y="3111285"/>
            <a:ext cx="1681566" cy="63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intf</a:t>
            </a:r>
            <a:r>
              <a:rPr lang="en-US" altLang="zh-CN" dirty="0"/>
              <a:t> w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C94ECD-0ABA-4C62-90BE-E9682F444D2E}"/>
              </a:ext>
            </a:extLst>
          </p:cNvPr>
          <p:cNvSpPr/>
          <p:nvPr/>
        </p:nvSpPr>
        <p:spPr>
          <a:xfrm>
            <a:off x="4347275" y="2832315"/>
            <a:ext cx="907942" cy="119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intf</a:t>
            </a:r>
            <a:r>
              <a:rPr lang="en-US" altLang="zh-CN" dirty="0"/>
              <a:t> i1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E19A90-7E9E-45F1-AE3A-D9BA78585AD2}"/>
              </a:ext>
            </a:extLst>
          </p:cNvPr>
          <p:cNvSpPr/>
          <p:nvPr/>
        </p:nvSpPr>
        <p:spPr>
          <a:xfrm>
            <a:off x="6936783" y="2832315"/>
            <a:ext cx="907942" cy="119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intf</a:t>
            </a:r>
            <a:r>
              <a:rPr lang="en-US" altLang="zh-CN" dirty="0"/>
              <a:t> i2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D271C3-BCB4-4426-8786-4D3E13957F40}"/>
              </a:ext>
            </a:extLst>
          </p:cNvPr>
          <p:cNvSpPr txBox="1"/>
          <p:nvPr/>
        </p:nvSpPr>
        <p:spPr>
          <a:xfrm>
            <a:off x="5833748" y="15447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0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金崟</dc:creator>
  <cp:lastModifiedBy>闫 金崟</cp:lastModifiedBy>
  <cp:revision>2</cp:revision>
  <dcterms:created xsi:type="dcterms:W3CDTF">2020-10-31T07:20:23Z</dcterms:created>
  <dcterms:modified xsi:type="dcterms:W3CDTF">2020-10-31T07:28:36Z</dcterms:modified>
</cp:coreProperties>
</file>