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3" r:id="rId5"/>
    <p:sldId id="262" r:id="rId6"/>
    <p:sldId id="261" r:id="rId7"/>
    <p:sldId id="259" r:id="rId8"/>
    <p:sldId id="260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3300"/>
    <a:srgbClr val="FFCCFF"/>
    <a:srgbClr val="FFFF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26C555-752D-4004-A979-9228B3A43E4C}" v="183" dt="2025-01-10T09:31:52.1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45"/>
    <p:restoredTop sz="94767"/>
  </p:normalViewPr>
  <p:slideViewPr>
    <p:cSldViewPr snapToGrid="0">
      <p:cViewPr varScale="1">
        <p:scale>
          <a:sx n="151" d="100"/>
          <a:sy n="151" d="100"/>
        </p:scale>
        <p:origin x="7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inyin Yan" userId="7d7b1cac-fbbc-4678-8cfc-23ca66a374ce" providerId="ADAL" clId="{FF26C555-752D-4004-A979-9228B3A43E4C}"/>
    <pc:docChg chg="undo custSel addSld delSld modSld sldOrd">
      <pc:chgData name="Jinyin Yan" userId="7d7b1cac-fbbc-4678-8cfc-23ca66a374ce" providerId="ADAL" clId="{FF26C555-752D-4004-A979-9228B3A43E4C}" dt="2025-01-10T09:31:57.534" v="923" actId="1076"/>
      <pc:docMkLst>
        <pc:docMk/>
      </pc:docMkLst>
      <pc:sldChg chg="addSp delSp modSp new mod ord">
        <pc:chgData name="Jinyin Yan" userId="7d7b1cac-fbbc-4678-8cfc-23ca66a374ce" providerId="ADAL" clId="{FF26C555-752D-4004-A979-9228B3A43E4C}" dt="2025-01-09T09:19:57.173" v="680" actId="1076"/>
        <pc:sldMkLst>
          <pc:docMk/>
          <pc:sldMk cId="1423548731" sldId="261"/>
        </pc:sldMkLst>
        <pc:spChg chg="del">
          <ac:chgData name="Jinyin Yan" userId="7d7b1cac-fbbc-4678-8cfc-23ca66a374ce" providerId="ADAL" clId="{FF26C555-752D-4004-A979-9228B3A43E4C}" dt="2025-01-08T02:11:37.306" v="1" actId="478"/>
          <ac:spMkLst>
            <pc:docMk/>
            <pc:sldMk cId="1423548731" sldId="261"/>
            <ac:spMk id="2" creationId="{11487EA7-9D0F-448A-EDB2-EC66D9F8B85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" creationId="{9568A496-D171-5617-CC3D-5D03AD4E14A2}"/>
          </ac:spMkLst>
        </pc:spChg>
        <pc:spChg chg="del">
          <ac:chgData name="Jinyin Yan" userId="7d7b1cac-fbbc-4678-8cfc-23ca66a374ce" providerId="ADAL" clId="{FF26C555-752D-4004-A979-9228B3A43E4C}" dt="2025-01-08T02:11:38.751" v="2" actId="478"/>
          <ac:spMkLst>
            <pc:docMk/>
            <pc:sldMk cId="1423548731" sldId="261"/>
            <ac:spMk id="3" creationId="{93506E59-FE24-D61D-2F00-0DF8B4630986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9" creationId="{5A27AF33-279C-B4AB-7A65-F43AE78996B5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0" creationId="{13D08FA7-E840-0CE2-6212-E5FE5A96D20B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1" creationId="{7E5DC3BE-141F-8A04-2BAD-EF12F4DAD7A7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2" creationId="{497D2C66-1F39-3298-B500-BA34E890278C}"/>
          </ac:spMkLst>
        </pc:spChg>
        <pc:spChg chg="mod">
          <ac:chgData name="Jinyin Yan" userId="7d7b1cac-fbbc-4678-8cfc-23ca66a374ce" providerId="ADAL" clId="{FF26C555-752D-4004-A979-9228B3A43E4C}" dt="2025-01-08T02:11:49.622" v="3"/>
          <ac:spMkLst>
            <pc:docMk/>
            <pc:sldMk cId="1423548731" sldId="261"/>
            <ac:spMk id="13" creationId="{DDAF3E61-ABF8-EA27-99B0-242EE98731C5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19" creationId="{76981B50-FA74-423A-B3CB-DEDB3F250D1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0" creationId="{11722F2F-CB9F-29C5-78C2-3CD84A799D1F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1" creationId="{EFEEE42B-01A4-CBA9-51A6-77129FF92862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2" creationId="{8F027852-2F4E-0047-58F8-F2D2C2466453}"/>
          </ac:spMkLst>
        </pc:spChg>
        <pc:spChg chg="mod">
          <ac:chgData name="Jinyin Yan" userId="7d7b1cac-fbbc-4678-8cfc-23ca66a374ce" providerId="ADAL" clId="{FF26C555-752D-4004-A979-9228B3A43E4C}" dt="2025-01-08T02:11:50.723" v="4"/>
          <ac:spMkLst>
            <pc:docMk/>
            <pc:sldMk cId="1423548731" sldId="261"/>
            <ac:spMk id="23" creationId="{782A8BBE-8FD1-AD45-C7B5-71821FD3F39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4" creationId="{8182DA0E-80DD-5161-118A-8A25689BECC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27" creationId="{1E5DD0D4-409B-8D47-11DA-0CC478D13C21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36" creationId="{3152F685-C69F-334E-F45D-94890845B23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1" creationId="{AFE6354B-A614-3953-4C45-F9BD8071314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2" creationId="{CAAA86D8-68D5-F5E5-1EF5-A59A8D4915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6" creationId="{F8DB6A42-98DC-8414-FE6D-279080D81F6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7" creationId="{04C5F42A-A795-D4F6-D0F8-04FF367845D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48" creationId="{B0F4EAD8-1495-ADAF-E75F-4A775DC86FA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6" creationId="{4332EABB-357C-0250-D599-49C455CBFF3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7" creationId="{9E72C1C0-B609-1343-19F8-B1A0B3BA59E5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68" creationId="{A5A6ED39-E358-01BF-B3E7-2D7974387B27}"/>
          </ac:spMkLst>
        </pc:spChg>
        <pc:spChg chg="add del mod">
          <ac:chgData name="Jinyin Yan" userId="7d7b1cac-fbbc-4678-8cfc-23ca66a374ce" providerId="ADAL" clId="{FF26C555-752D-4004-A979-9228B3A43E4C}" dt="2025-01-09T06:07:37.289" v="188" actId="478"/>
          <ac:spMkLst>
            <pc:docMk/>
            <pc:sldMk cId="1423548731" sldId="261"/>
            <ac:spMk id="80" creationId="{89B6DCDD-0307-CBF8-D934-6EB493952E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1" creationId="{3ED8D87E-4BDF-6238-5FEF-87B1E5A04DF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84" creationId="{D6951B02-9140-12FC-ACD3-DCCFB13D151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6" creationId="{ABB1F171-09F3-90A4-2FF7-50C30AFC072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97" creationId="{ECD47E78-9DD2-FD19-EE02-0DA34BFBD010}"/>
          </ac:spMkLst>
        </pc:spChg>
        <pc:spChg chg="add del mod">
          <ac:chgData name="Jinyin Yan" userId="7d7b1cac-fbbc-4678-8cfc-23ca66a374ce" providerId="ADAL" clId="{FF26C555-752D-4004-A979-9228B3A43E4C}" dt="2025-01-09T07:55:49.637" v="468" actId="478"/>
          <ac:spMkLst>
            <pc:docMk/>
            <pc:sldMk cId="1423548731" sldId="261"/>
            <ac:spMk id="100" creationId="{4F97A145-DC4A-13B1-49DE-F396C5DC783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04" creationId="{D3DA1565-9246-AE82-9089-47441096CD89}"/>
          </ac:spMkLst>
        </pc:spChg>
        <pc:spChg chg="add del mod">
          <ac:chgData name="Jinyin Yan" userId="7d7b1cac-fbbc-4678-8cfc-23ca66a374ce" providerId="ADAL" clId="{FF26C555-752D-4004-A979-9228B3A43E4C}" dt="2025-01-09T07:49:04.133" v="467" actId="478"/>
          <ac:spMkLst>
            <pc:docMk/>
            <pc:sldMk cId="1423548731" sldId="261"/>
            <ac:spMk id="109" creationId="{C4BFB02C-1C7B-3A9B-57BD-AC4080FFC69D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1" creationId="{AFE50534-106D-D37C-B257-41191738C10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5" creationId="{9C2D48E9-15A1-E3BC-523C-5B07F19C96C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8" creationId="{1F3AC031-0569-20EF-66A6-EC1F3568A97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19" creationId="{3C6A9C5F-0D15-3057-935C-A7106E343444}"/>
          </ac:spMkLst>
        </pc:spChg>
        <pc:spChg chg="add del mod">
          <ac:chgData name="Jinyin Yan" userId="7d7b1cac-fbbc-4678-8cfc-23ca66a374ce" providerId="ADAL" clId="{FF26C555-752D-4004-A979-9228B3A43E4C}" dt="2025-01-09T07:58:28.210" v="487" actId="478"/>
          <ac:spMkLst>
            <pc:docMk/>
            <pc:sldMk cId="1423548731" sldId="261"/>
            <ac:spMk id="124" creationId="{B109015C-FBAB-7ADC-8877-895B45613AD0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25" creationId="{59E6C387-7C09-9713-00F4-79E5C0FFD06F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0" creationId="{50288E56-C7A5-9FB5-21ED-9B00EB3198F1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1" creationId="{3F79A87A-D3BD-6318-EF04-DAEA010F8C3A}"/>
          </ac:spMkLst>
        </pc:spChg>
        <pc:spChg chg="add del mod">
          <ac:chgData name="Jinyin Yan" userId="7d7b1cac-fbbc-4678-8cfc-23ca66a374ce" providerId="ADAL" clId="{FF26C555-752D-4004-A979-9228B3A43E4C}" dt="2025-01-09T06:35:06.181" v="293" actId="478"/>
          <ac:spMkLst>
            <pc:docMk/>
            <pc:sldMk cId="1423548731" sldId="261"/>
            <ac:spMk id="134" creationId="{D0F5875D-F3C5-3D31-313A-5E41623A002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5" creationId="{4FA025DC-C0C0-C3A5-2C71-4E926E85D95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36" creationId="{84CFDBE6-DE97-C51F-560F-21D3885C913C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49" creationId="{091D9FF6-0B6D-1CBE-6114-27CA69380CD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0" creationId="{DD630EEB-9112-CC01-B159-9500EF7A40C6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1" creationId="{C58632F2-B280-72C3-D220-91395E3FEE5A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2" creationId="{E92FD382-A86B-30DC-DAA3-096AC23C8D84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3" creationId="{3F257368-056A-2DA7-3785-17751B43162B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4" creationId="{2054C9B5-F8ED-0297-D969-300F27EDCDD8}"/>
          </ac:spMkLst>
        </pc:spChg>
        <pc:spChg chg="add mo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55" creationId="{EB15CB83-B91D-2715-A81C-F2823F2719FD}"/>
          </ac:spMkLst>
        </pc:spChg>
        <pc:spChg chg="add del mod ord">
          <ac:chgData name="Jinyin Yan" userId="7d7b1cac-fbbc-4678-8cfc-23ca66a374ce" providerId="ADAL" clId="{FF26C555-752D-4004-A979-9228B3A43E4C}" dt="2025-01-09T09:09:06.006" v="658" actId="478"/>
          <ac:spMkLst>
            <pc:docMk/>
            <pc:sldMk cId="1423548731" sldId="261"/>
            <ac:spMk id="158" creationId="{49FEAEC2-2BBB-0722-2624-70027BD6740C}"/>
          </ac:spMkLst>
        </pc:spChg>
        <pc:spChg chg="add del mod">
          <ac:chgData name="Jinyin Yan" userId="7d7b1cac-fbbc-4678-8cfc-23ca66a374ce" providerId="ADAL" clId="{FF26C555-752D-4004-A979-9228B3A43E4C}" dt="2025-01-09T09:05:09.496" v="642" actId="478"/>
          <ac:spMkLst>
            <pc:docMk/>
            <pc:sldMk cId="1423548731" sldId="261"/>
            <ac:spMk id="159" creationId="{71C9C7A4-44D0-C6D5-C731-F4023AF9135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0" creationId="{CA7FBF03-AABC-A8A7-C7BD-BD74A113DC35}"/>
          </ac:spMkLst>
        </pc:spChg>
        <pc:spChg chg="add del mod">
          <ac:chgData name="Jinyin Yan" userId="7d7b1cac-fbbc-4678-8cfc-23ca66a374ce" providerId="ADAL" clId="{FF26C555-752D-4004-A979-9228B3A43E4C}" dt="2025-01-09T09:08:51.314" v="655" actId="478"/>
          <ac:spMkLst>
            <pc:docMk/>
            <pc:sldMk cId="1423548731" sldId="261"/>
            <ac:spMk id="161" creationId="{F657AC32-7E20-D51B-AF0C-74C48D0D0EFF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2" creationId="{E807BDEF-D9FD-8AFD-6926-D65F76D79700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3" creationId="{5771412E-CA6D-EF74-CD87-14FE405B5D72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4" creationId="{C98FAED1-5847-0C42-88CB-CC1F8679B16C}"/>
          </ac:spMkLst>
        </pc:spChg>
        <pc:spChg chg="add mod ord">
          <ac:chgData name="Jinyin Yan" userId="7d7b1cac-fbbc-4678-8cfc-23ca66a374ce" providerId="ADAL" clId="{FF26C555-752D-4004-A979-9228B3A43E4C}" dt="2025-01-09T09:19:57.173" v="680" actId="1076"/>
          <ac:spMkLst>
            <pc:docMk/>
            <pc:sldMk cId="1423548731" sldId="261"/>
            <ac:spMk id="165" creationId="{03BA7A6B-4A4B-C8F5-73E9-2459A8ED3BB9}"/>
          </ac:spMkLst>
        </pc:s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4" creationId="{F69D420C-EA36-AAD6-429D-866E72A1B79E}"/>
          </ac:grpSpMkLst>
        </pc:grpChg>
        <pc:grpChg chg="mod">
          <ac:chgData name="Jinyin Yan" userId="7d7b1cac-fbbc-4678-8cfc-23ca66a374ce" providerId="ADAL" clId="{FF26C555-752D-4004-A979-9228B3A43E4C}" dt="2025-01-08T02:11:49.622" v="3"/>
          <ac:grpSpMkLst>
            <pc:docMk/>
            <pc:sldMk cId="1423548731" sldId="261"/>
            <ac:grpSpMk id="5" creationId="{6AAD99B1-9D25-0321-D859-E66647303C44}"/>
          </ac:grpSpMkLst>
        </pc:grpChg>
        <pc:grpChg chg="add mod">
          <ac:chgData name="Jinyin Yan" userId="7d7b1cac-fbbc-4678-8cfc-23ca66a374ce" providerId="ADAL" clId="{FF26C555-752D-4004-A979-9228B3A43E4C}" dt="2025-01-09T09:19:57.173" v="680" actId="1076"/>
          <ac:grpSpMkLst>
            <pc:docMk/>
            <pc:sldMk cId="1423548731" sldId="261"/>
            <ac:grpSpMk id="14" creationId="{2FD86EFC-11AD-6665-11D4-33DB2041A925}"/>
          </ac:grpSpMkLst>
        </pc:grpChg>
        <pc:grpChg chg="mod">
          <ac:chgData name="Jinyin Yan" userId="7d7b1cac-fbbc-4678-8cfc-23ca66a374ce" providerId="ADAL" clId="{FF26C555-752D-4004-A979-9228B3A43E4C}" dt="2025-01-08T02:11:50.723" v="4"/>
          <ac:grpSpMkLst>
            <pc:docMk/>
            <pc:sldMk cId="1423548731" sldId="261"/>
            <ac:grpSpMk id="15" creationId="{AA24EECD-D42A-0F7C-C9D7-60A0EBB6D2C1}"/>
          </ac:grpSpMkLst>
        </pc:grp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" creationId="{0334BCF2-3980-821E-8EF4-B896D2AE6536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6" creationId="{E37A9B7F-5D57-4D13-6236-154BA89BC25F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7" creationId="{DD69388E-6D0E-3F34-4CEF-D677D38FC5CC}"/>
          </ac:cxnSpMkLst>
        </pc:cxnChg>
        <pc:cxnChg chg="mod">
          <ac:chgData name="Jinyin Yan" userId="7d7b1cac-fbbc-4678-8cfc-23ca66a374ce" providerId="ADAL" clId="{FF26C555-752D-4004-A979-9228B3A43E4C}" dt="2025-01-08T02:11:49.622" v="3"/>
          <ac:cxnSpMkLst>
            <pc:docMk/>
            <pc:sldMk cId="1423548731" sldId="261"/>
            <ac:cxnSpMk id="8" creationId="{15467BAC-55A5-7BC4-A24D-EF28755B371A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6" creationId="{CFED4742-647C-1CD5-4C16-F6A7E2FC9190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7" creationId="{BF7B77B5-61AF-C801-14AE-F2E1E9E94672}"/>
          </ac:cxnSpMkLst>
        </pc:cxnChg>
        <pc:cxnChg chg="mod">
          <ac:chgData name="Jinyin Yan" userId="7d7b1cac-fbbc-4678-8cfc-23ca66a374ce" providerId="ADAL" clId="{FF26C555-752D-4004-A979-9228B3A43E4C}" dt="2025-01-08T02:11:50.723" v="4"/>
          <ac:cxnSpMkLst>
            <pc:docMk/>
            <pc:sldMk cId="1423548731" sldId="261"/>
            <ac:cxnSpMk id="18" creationId="{4787D122-5C9A-A8E6-96BA-FF21A4C6C70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6" creationId="{C8938BE2-92A7-4F80-EE53-813C520320C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8" creationId="{6D4B53C1-4BCF-C010-B690-C6C455D9A2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29" creationId="{BAE9DC7C-62F6-4614-B1E1-CF12C51061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1" creationId="{244A052A-8CF4-43BF-9371-08EE218538D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2" creationId="{60E497F6-E99A-4292-8CAC-1EAD53526A1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3" creationId="{B85A6772-E7D1-2A3A-884F-15B5C36307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4" creationId="{7C8C4D8E-BF72-1878-96A1-194AB558A89A}"/>
          </ac:cxnSpMkLst>
        </pc:cxnChg>
        <pc:cxnChg chg="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5" creationId="{2EC7A2DB-0D95-C012-8A28-DA19EC81BA1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7" creationId="{E3A3733B-7FFB-F930-778C-DB2109E161E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8" creationId="{34EAF3FC-553F-1FD1-29C4-3CA799BB794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39" creationId="{DE1FDAD3-C229-EBDD-9928-B22035443B1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0" creationId="{3994A34D-4002-6DC0-0D7F-5A9258EA1A3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3" creationId="{799A14A5-A54F-2402-E8C9-73D31046A67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4" creationId="{0B3909CD-A043-73ED-3814-59C42635F2D2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45" creationId="{4F95D3B8-0C3F-2CAA-57F7-DFE70AA29781}"/>
          </ac:cxnSpMkLst>
        </pc:cxnChg>
        <pc:cxnChg chg="add del mod">
          <ac:chgData name="Jinyin Yan" userId="7d7b1cac-fbbc-4678-8cfc-23ca66a374ce" providerId="ADAL" clId="{FF26C555-752D-4004-A979-9228B3A43E4C}" dt="2025-01-08T08:13:51.020" v="64" actId="478"/>
          <ac:cxnSpMkLst>
            <pc:docMk/>
            <pc:sldMk cId="1423548731" sldId="261"/>
            <ac:cxnSpMk id="46" creationId="{CBD5D7A7-E03E-28AA-1457-666B062384CA}"/>
          </ac:cxnSpMkLst>
        </pc:cxnChg>
        <pc:cxnChg chg="add del mod">
          <ac:chgData name="Jinyin Yan" userId="7d7b1cac-fbbc-4678-8cfc-23ca66a374ce" providerId="ADAL" clId="{FF26C555-752D-4004-A979-9228B3A43E4C}" dt="2025-01-08T08:13:52.243" v="65" actId="478"/>
          <ac:cxnSpMkLst>
            <pc:docMk/>
            <pc:sldMk cId="1423548731" sldId="261"/>
            <ac:cxnSpMk id="47" creationId="{E5E042AA-4DDD-6335-2176-96639DAF4808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49" creationId="{C41E0F35-A3C7-22D0-0174-B81773339F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0" creationId="{757E5CC3-C4C9-D33E-AFAB-9B227C766C8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1" creationId="{F53C6599-207D-D319-4930-783B87158ED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2" creationId="{BFFFFDD6-F871-909E-C4EC-7619625F9FB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3" creationId="{AAE9BBD5-1420-9C1D-7740-44B590D17D59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4" creationId="{CCE81DFB-E9C9-4FE7-5816-4613EA4910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5" creationId="{A48634F2-4DD3-603D-F4F5-6BB116444E6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6" creationId="{2C4C3F49-627E-DF65-BC2B-E8FF8B7907F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7" creationId="{C2D02A35-C7EA-7157-0E77-6266EF27A50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8" creationId="{9FA30052-70C8-DD9C-8F2F-2CB81940EC8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59" creationId="{C69B05BE-E89E-2D43-C16D-66BE292157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0" creationId="{25866AF6-3E33-3F17-093C-236AE42F3C0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1" creationId="{87E5BBD7-57C4-EE6F-85D5-1C0482035CD7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1" creationId="{CC8984CC-E08D-E03F-DCDE-EE1DAE6C112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2" creationId="{0BB3FD72-F17B-6791-A68A-6AD67115090C}"/>
          </ac:cxnSpMkLst>
        </pc:cxnChg>
        <pc:cxnChg chg="add del mod">
          <ac:chgData name="Jinyin Yan" userId="7d7b1cac-fbbc-4678-8cfc-23ca66a374ce" providerId="ADAL" clId="{FF26C555-752D-4004-A979-9228B3A43E4C}" dt="2025-01-09T06:07:37.289" v="188" actId="478"/>
          <ac:cxnSpMkLst>
            <pc:docMk/>
            <pc:sldMk cId="1423548731" sldId="261"/>
            <ac:cxnSpMk id="62" creationId="{7D6909C0-DD90-8333-0384-6449BAC47ED2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3" creationId="{D7A1D342-261F-8F51-8CCC-A806123AC15E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4" creationId="{ED70BA6F-00B8-F251-510B-F7F2FC142499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65" creationId="{1CDD77D1-378A-BFB0-6D75-5A5CF531743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69" creationId="{EAD0943A-0EE6-E3C7-28E7-12B4E5CD019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0" creationId="{6136BA73-207A-4044-C608-C2CC145F73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1" creationId="{F7799E8E-8EFA-1F67-88F4-86179FA8D85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2" creationId="{9AEA94D3-887D-9FC1-D351-79E15150B9AC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3" creationId="{310BFD6B-CAA7-0D3F-2FD7-398D60C5D8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4" creationId="{271928BA-48FC-A36F-E70D-67B12AB2B1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5" creationId="{2D21F7A5-6302-EA10-FA1A-ED8E950A70A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6" creationId="{73A2D295-B07E-9B53-04CE-48D849BA419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7" creationId="{000F231F-A665-4EA8-6162-9254E7DB8D1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79" creationId="{6535535F-52CA-0AC0-CB1B-B07568B0CDBE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0" creationId="{3A5872BA-A4F5-3E9D-5DEA-A77C0F176AD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2" creationId="{F821AE44-AD82-BA71-030B-7F2BC668287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3" creationId="{C0A3E94F-07D2-CDD4-DB4C-75D8D3E08F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5" creationId="{7692848D-2D12-0D81-2A2C-E845A07601F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6" creationId="{34581614-7528-A934-7211-DFE1E26217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7" creationId="{E83868EC-E17F-E3F3-8142-B2B9E97B837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8" creationId="{730B2C9E-4353-5EE8-AAC8-DC9BFA74A53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89" creationId="{AA0437B7-44C5-371B-B61B-82CF058A74A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0" creationId="{31EAE85D-AC58-7699-4FDC-43832711473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1" creationId="{A73FFADE-6DCB-EFBA-E4D4-58C0AB500E0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2" creationId="{CA0C39E8-B3DB-B707-31D2-71FF3E0742B7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3" creationId="{59E57344-BB7B-D884-2406-0EF247EB8B40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4" creationId="{119E87C6-F8F2-4E1F-6765-5A865AC67AB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95" creationId="{1F089EF7-D00D-5157-CEA6-D6BC476D01CB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8" creationId="{92DA7609-FB7B-4DA1-F928-7DB6241B6CB8}"/>
          </ac:cxnSpMkLst>
        </pc:cxnChg>
        <pc:cxnChg chg="add del mod">
          <ac:chgData name="Jinyin Yan" userId="7d7b1cac-fbbc-4678-8cfc-23ca66a374ce" providerId="ADAL" clId="{FF26C555-752D-4004-A979-9228B3A43E4C}" dt="2025-01-09T07:55:49.637" v="468" actId="478"/>
          <ac:cxnSpMkLst>
            <pc:docMk/>
            <pc:sldMk cId="1423548731" sldId="261"/>
            <ac:cxnSpMk id="99" creationId="{05F80329-658F-B65B-B6D8-E5623D9BCAE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2" creationId="{01285831-F727-3F1C-9EA1-91E3FCCF77DD}"/>
          </ac:cxnSpMkLst>
        </pc:cxnChg>
        <pc:cxnChg chg="add mod or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6" creationId="{E21B4509-1BA9-EB9C-8803-36376D676B3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07" creationId="{68D8013B-1947-CCF1-AA89-5F5AC0A964B6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0" creationId="{2259B9FD-82D4-6DA9-215B-1CB15C90170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2" creationId="{5BB3976E-470B-0CA6-3CD7-84DBE92FC23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6" creationId="{05710FBD-BD86-52F4-2616-F297F630E975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17" creationId="{D3980186-FDDA-F953-4748-740E2395EAEF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0" creationId="{F28E7319-C1C0-743A-A52D-3B9AA61DE741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3" creationId="{FD4A33E0-EB62-CBA5-9907-A4D4C9286D5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7" creationId="{9ED81650-0E85-CEB6-47AF-F74DF93B7774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28" creationId="{13877867-8ED3-92DC-3487-395C376A6663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32" creationId="{945FCED4-22F7-3D5F-ECEF-4EF16CE29ACB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42" creationId="{16BC9BBA-A938-BB51-9B39-7A6DC6750488}"/>
          </ac:cxnSpMkLst>
        </pc:cxnChg>
        <pc:cxnChg chg="add del mod">
          <ac:chgData name="Jinyin Yan" userId="7d7b1cac-fbbc-4678-8cfc-23ca66a374ce" providerId="ADAL" clId="{FF26C555-752D-4004-A979-9228B3A43E4C}" dt="2025-01-09T06:57:34.928" v="335" actId="478"/>
          <ac:cxnSpMkLst>
            <pc:docMk/>
            <pc:sldMk cId="1423548731" sldId="261"/>
            <ac:cxnSpMk id="147" creationId="{7B350F6D-A739-D19D-4BD5-D16F0646B170}"/>
          </ac:cxnSpMkLst>
        </pc:cxnChg>
        <pc:cxnChg chg="add del mod">
          <ac:chgData name="Jinyin Yan" userId="7d7b1cac-fbbc-4678-8cfc-23ca66a374ce" providerId="ADAL" clId="{FF26C555-752D-4004-A979-9228B3A43E4C}" dt="2025-01-09T06:57:34.183" v="334" actId="478"/>
          <ac:cxnSpMkLst>
            <pc:docMk/>
            <pc:sldMk cId="1423548731" sldId="261"/>
            <ac:cxnSpMk id="148" creationId="{F8332DEB-10D4-AB9B-28CD-14C44B886353}"/>
          </ac:cxnSpMkLst>
        </pc:cxnChg>
        <pc:cxnChg chg="add del mod">
          <ac:chgData name="Jinyin Yan" userId="7d7b1cac-fbbc-4678-8cfc-23ca66a374ce" providerId="ADAL" clId="{FF26C555-752D-4004-A979-9228B3A43E4C}" dt="2025-01-09T06:57:32.648" v="332" actId="478"/>
          <ac:cxnSpMkLst>
            <pc:docMk/>
            <pc:sldMk cId="1423548731" sldId="261"/>
            <ac:cxnSpMk id="149" creationId="{A57CC81B-4205-A226-F876-43C00454040C}"/>
          </ac:cxnSpMkLst>
        </pc:cxnChg>
        <pc:cxnChg chg="add del mod">
          <ac:chgData name="Jinyin Yan" userId="7d7b1cac-fbbc-4678-8cfc-23ca66a374ce" providerId="ADAL" clId="{FF26C555-752D-4004-A979-9228B3A43E4C}" dt="2025-01-09T06:57:33.695" v="333" actId="478"/>
          <ac:cxnSpMkLst>
            <pc:docMk/>
            <pc:sldMk cId="1423548731" sldId="261"/>
            <ac:cxnSpMk id="150" creationId="{12279E0E-4592-5BD0-8F52-003B22189FD4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1" creationId="{C4FB5B52-CDF8-AA29-F8E4-D8FF809B23C1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2" creationId="{490AADCD-89FA-FAF8-0BAA-DFA48610050D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3" creationId="{3F135567-329B-FEF4-FC02-41842935764C}"/>
          </ac:cxnSpMkLst>
        </pc:cxnChg>
        <pc:cxnChg chg="add del mod">
          <ac:chgData name="Jinyin Yan" userId="7d7b1cac-fbbc-4678-8cfc-23ca66a374ce" providerId="ADAL" clId="{FF26C555-752D-4004-A979-9228B3A43E4C}" dt="2025-01-09T06:52:54.526" v="331" actId="478"/>
          <ac:cxnSpMkLst>
            <pc:docMk/>
            <pc:sldMk cId="1423548731" sldId="261"/>
            <ac:cxnSpMk id="154" creationId="{D1AE49F2-A416-8E5B-DAE0-A877DD4EFC9D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6" creationId="{73D322B1-EDD8-CEAA-5031-FA864C11CBEA}"/>
          </ac:cxnSpMkLst>
        </pc:cxnChg>
        <pc:cxnChg chg="add mod">
          <ac:chgData name="Jinyin Yan" userId="7d7b1cac-fbbc-4678-8cfc-23ca66a374ce" providerId="ADAL" clId="{FF26C555-752D-4004-A979-9228B3A43E4C}" dt="2025-01-09T09:19:57.173" v="680" actId="1076"/>
          <ac:cxnSpMkLst>
            <pc:docMk/>
            <pc:sldMk cId="1423548731" sldId="261"/>
            <ac:cxnSpMk id="157" creationId="{663E8B56-FC95-1D7E-59AE-60B5D82F90E4}"/>
          </ac:cxnSpMkLst>
        </pc:cxnChg>
      </pc:sldChg>
      <pc:sldChg chg="addSp delSp modSp add mod ord">
        <pc:chgData name="Jinyin Yan" userId="7d7b1cac-fbbc-4678-8cfc-23ca66a374ce" providerId="ADAL" clId="{FF26C555-752D-4004-A979-9228B3A43E4C}" dt="2025-01-09T07:41:02.574" v="428"/>
        <pc:sldMkLst>
          <pc:docMk/>
          <pc:sldMk cId="851681197" sldId="262"/>
        </pc:sldMkLst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2" creationId="{0BB25607-0EC7-4DC6-D4F9-ECADC9BEFAAB}"/>
          </ac:spMkLst>
        </pc:spChg>
        <pc:spChg chg="del">
          <ac:chgData name="Jinyin Yan" userId="7d7b1cac-fbbc-4678-8cfc-23ca66a374ce" providerId="ADAL" clId="{FF26C555-752D-4004-A979-9228B3A43E4C}" dt="2025-01-09T07:24:57.799" v="373" actId="478"/>
          <ac:spMkLst>
            <pc:docMk/>
            <pc:sldMk cId="851681197" sldId="262"/>
            <ac:spMk id="24" creationId="{FB6A53AF-33BE-CE4F-5710-7F1529F8F64C}"/>
          </ac:spMkLst>
        </pc:spChg>
        <pc:spChg chg="del mod">
          <ac:chgData name="Jinyin Yan" userId="7d7b1cac-fbbc-4678-8cfc-23ca66a374ce" providerId="ADAL" clId="{FF26C555-752D-4004-A979-9228B3A43E4C}" dt="2025-01-09T07:25:53.748" v="386" actId="478"/>
          <ac:spMkLst>
            <pc:docMk/>
            <pc:sldMk cId="851681197" sldId="262"/>
            <ac:spMk id="27" creationId="{A634D26B-8225-3E40-4A06-0ADC9DDC6A37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1" creationId="{D4B9EC2F-AE35-8777-1171-A7EFEA1D76DC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42" creationId="{D5F09953-5271-C262-6D3B-3E0025E775B1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6" creationId="{0DBDC532-F3D3-137A-FE8A-E8DC93043750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7" creationId="{A68E8CC2-40BE-B471-6648-F2093C4764F5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48" creationId="{F60D16B5-800E-979A-7781-B517C64B77BA}"/>
          </ac:spMkLst>
        </pc:spChg>
        <pc:spChg chg="add mod">
          <ac:chgData name="Jinyin Yan" userId="7d7b1cac-fbbc-4678-8cfc-23ca66a374ce" providerId="ADAL" clId="{FF26C555-752D-4004-A979-9228B3A43E4C}" dt="2025-01-09T07:27:24.667" v="419" actId="1076"/>
          <ac:spMkLst>
            <pc:docMk/>
            <pc:sldMk cId="851681197" sldId="262"/>
            <ac:spMk id="62" creationId="{53D1550B-C339-E7FF-C740-67C490252D09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6" creationId="{642BC8A0-B6D2-6D4F-5D6F-F984EB0CFC83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7" creationId="{B0A6FFF0-22F5-1541-0E72-71A90505EA08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68" creationId="{24EEF911-567E-B856-5ADF-C9C2F13B4A74}"/>
          </ac:spMkLst>
        </pc:spChg>
        <pc:spChg chg="add mod">
          <ac:chgData name="Jinyin Yan" userId="7d7b1cac-fbbc-4678-8cfc-23ca66a374ce" providerId="ADAL" clId="{FF26C555-752D-4004-A979-9228B3A43E4C}" dt="2025-01-09T07:27:33.539" v="426"/>
          <ac:spMkLst>
            <pc:docMk/>
            <pc:sldMk cId="851681197" sldId="262"/>
            <ac:spMk id="78" creationId="{99384953-FBD3-7B83-47AA-7B76991630CF}"/>
          </ac:spMkLst>
        </pc:spChg>
        <pc:spChg chg="mod">
          <ac:chgData name="Jinyin Yan" userId="7d7b1cac-fbbc-4678-8cfc-23ca66a374ce" providerId="ADAL" clId="{FF26C555-752D-4004-A979-9228B3A43E4C}" dt="2025-01-09T07:26:24.228" v="401" actId="1076"/>
          <ac:spMkLst>
            <pc:docMk/>
            <pc:sldMk cId="851681197" sldId="262"/>
            <ac:spMk id="81" creationId="{AA685471-343C-7205-81C7-580768672032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84" creationId="{493C4281-08D5-B2D1-8B2B-40BA14D1C84E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96" creationId="{EDC39626-00B6-620B-C120-6002DED60639}"/>
          </ac:spMkLst>
        </pc:spChg>
        <pc:spChg chg="mod">
          <ac:chgData name="Jinyin Yan" userId="7d7b1cac-fbbc-4678-8cfc-23ca66a374ce" providerId="ADAL" clId="{FF26C555-752D-4004-A979-9228B3A43E4C}" dt="2025-01-09T07:26:29.402" v="402" actId="1076"/>
          <ac:spMkLst>
            <pc:docMk/>
            <pc:sldMk cId="851681197" sldId="262"/>
            <ac:spMk id="97" creationId="{14F20715-B819-388B-E737-DB8933E70657}"/>
          </ac:spMkLst>
        </pc:spChg>
        <pc:spChg chg="del">
          <ac:chgData name="Jinyin Yan" userId="7d7b1cac-fbbc-4678-8cfc-23ca66a374ce" providerId="ADAL" clId="{FF26C555-752D-4004-A979-9228B3A43E4C}" dt="2025-01-09T07:25:31.179" v="376" actId="478"/>
          <ac:spMkLst>
            <pc:docMk/>
            <pc:sldMk cId="851681197" sldId="262"/>
            <ac:spMk id="100" creationId="{0FA0B77F-F9A8-D41D-32DF-2A839000D4AB}"/>
          </ac:spMkLst>
        </pc:spChg>
        <pc:spChg chg="del">
          <ac:chgData name="Jinyin Yan" userId="7d7b1cac-fbbc-4678-8cfc-23ca66a374ce" providerId="ADAL" clId="{FF26C555-752D-4004-A979-9228B3A43E4C}" dt="2025-01-09T07:24:56.272" v="372" actId="478"/>
          <ac:spMkLst>
            <pc:docMk/>
            <pc:sldMk cId="851681197" sldId="262"/>
            <ac:spMk id="104" creationId="{8C8A94D2-A4A6-333A-1776-0315EBB264FB}"/>
          </ac:spMkLst>
        </pc:spChg>
        <pc:spChg chg="del">
          <ac:chgData name="Jinyin Yan" userId="7d7b1cac-fbbc-4678-8cfc-23ca66a374ce" providerId="ADAL" clId="{FF26C555-752D-4004-A979-9228B3A43E4C}" dt="2025-01-09T07:25:26.111" v="374" actId="478"/>
          <ac:spMkLst>
            <pc:docMk/>
            <pc:sldMk cId="851681197" sldId="262"/>
            <ac:spMk id="115" creationId="{EC745E9F-6B3E-AFB6-CED7-A950C87832C9}"/>
          </ac:spMkLst>
        </pc:spChg>
        <pc:spChg chg="del">
          <ac:chgData name="Jinyin Yan" userId="7d7b1cac-fbbc-4678-8cfc-23ca66a374ce" providerId="ADAL" clId="{FF26C555-752D-4004-A979-9228B3A43E4C}" dt="2025-01-09T07:25:47.291" v="379" actId="478"/>
          <ac:spMkLst>
            <pc:docMk/>
            <pc:sldMk cId="851681197" sldId="262"/>
            <ac:spMk id="119" creationId="{C88AF469-064F-4C28-D9A3-5EDB588BCB76}"/>
          </ac:spMkLst>
        </pc:spChg>
        <pc:spChg chg="del mod">
          <ac:chgData name="Jinyin Yan" userId="7d7b1cac-fbbc-4678-8cfc-23ca66a374ce" providerId="ADAL" clId="{FF26C555-752D-4004-A979-9228B3A43E4C}" dt="2025-01-09T07:25:56.561" v="388" actId="478"/>
          <ac:spMkLst>
            <pc:docMk/>
            <pc:sldMk cId="851681197" sldId="262"/>
            <ac:spMk id="130" creationId="{E5ABD80D-A81C-7179-3558-1DE69D87C4C0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1" creationId="{F176E364-094B-F1F4-1408-DC80C0B31AE9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5" creationId="{B5B3805B-FA64-4E0B-0E3F-96D752A6D6C7}"/>
          </ac:spMkLst>
        </pc:spChg>
        <pc:spChg chg="del">
          <ac:chgData name="Jinyin Yan" userId="7d7b1cac-fbbc-4678-8cfc-23ca66a374ce" providerId="ADAL" clId="{FF26C555-752D-4004-A979-9228B3A43E4C}" dt="2025-01-09T07:25:29.155" v="375" actId="478"/>
          <ac:spMkLst>
            <pc:docMk/>
            <pc:sldMk cId="851681197" sldId="262"/>
            <ac:spMk id="136" creationId="{FEF6D33D-C6A3-5BC9-3E37-6EA1A54AA155}"/>
          </ac:spMkLst>
        </pc:s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4" creationId="{9A25A67F-9E7C-D494-A27A-AE504027A6B4}"/>
          </ac:grpSpMkLst>
        </pc:grpChg>
        <pc:grpChg chg="del">
          <ac:chgData name="Jinyin Yan" userId="7d7b1cac-fbbc-4678-8cfc-23ca66a374ce" providerId="ADAL" clId="{FF26C555-752D-4004-A979-9228B3A43E4C}" dt="2025-01-09T07:24:56.272" v="372" actId="478"/>
          <ac:grpSpMkLst>
            <pc:docMk/>
            <pc:sldMk cId="851681197" sldId="262"/>
            <ac:grpSpMk id="14" creationId="{998A2115-EEA6-5B7E-A5F0-4E29E757B347}"/>
          </ac:grpSpMkLst>
        </pc:grp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" creationId="{07E610F6-ED62-9EA5-A2CC-638A9A5AAD7E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6" creationId="{A3C6F55E-69F8-E25F-8075-C0CC89C5B19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28" creationId="{9D9CEA25-36F1-AA01-0FB0-C2E4A514FB2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29" creationId="{F2A92AD4-7AF7-EE40-AF60-A236A5581BEB}"/>
          </ac:cxnSpMkLst>
        </pc:cxnChg>
        <pc:cxnChg chg="add mod">
          <ac:chgData name="Jinyin Yan" userId="7d7b1cac-fbbc-4678-8cfc-23ca66a374ce" providerId="ADAL" clId="{FF26C555-752D-4004-A979-9228B3A43E4C}" dt="2025-01-09T07:26:49.323" v="404" actId="14100"/>
          <ac:cxnSpMkLst>
            <pc:docMk/>
            <pc:sldMk cId="851681197" sldId="262"/>
            <ac:cxnSpMk id="30" creationId="{DDC6214D-2FB6-8BC8-657E-32ED2EE11B9E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1" creationId="{E96A728F-7936-AE0B-446F-D58C9B06ABD8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3" creationId="{320355D5-9449-4416-0BCA-5F73E6B2C7B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4" creationId="{D546EEE7-3CDE-2DD1-7175-C5A2F85E5321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5" creationId="{DA96482F-134F-64BB-1F61-DC26035F6243}"/>
          </ac:cxnSpMkLst>
        </pc:cxnChg>
        <pc:cxnChg chg="add mod">
          <ac:chgData name="Jinyin Yan" userId="7d7b1cac-fbbc-4678-8cfc-23ca66a374ce" providerId="ADAL" clId="{FF26C555-752D-4004-A979-9228B3A43E4C}" dt="2025-01-09T07:26:57.009" v="407" actId="14100"/>
          <ac:cxnSpMkLst>
            <pc:docMk/>
            <pc:sldMk cId="851681197" sldId="262"/>
            <ac:cxnSpMk id="36" creationId="{53180093-12DC-74EA-64A8-752DF340069B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37" creationId="{397BDD27-A68B-A976-4B17-C0CA6B3E4EE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39" creationId="{1EBABEAF-2D9E-B742-1D06-DA787DEEA5A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0" creationId="{B70E5279-4707-FAC3-7417-17CC7D51D26B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43" creationId="{8A9207FB-0794-628D-A9D4-E7C791E895C7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4" creationId="{D0B915E0-894E-EC84-BD8F-D6F952EEE78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45" creationId="{A3466721-97FE-C6B9-E608-390F25196A04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49" creationId="{87AA176F-7893-AD0E-B050-A8D23FAB5CF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0" creationId="{9DB2ADC1-A850-E15F-3FCC-9886FB26D64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1" creationId="{A5048987-6553-4440-D35B-A7134747544F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2" creationId="{3B15D3F3-7D20-6E3B-820D-1728CDC02AAE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53" creationId="{64456349-D834-1DD7-4A4C-2A67C205574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4" creationId="{028427AE-3CB8-9FF6-3604-1CAE480C2DD1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5" creationId="{7F187880-4B4A-D950-AF75-30E249501BD2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6" creationId="{34654747-496F-D238-7BE5-9BDF458C6EA6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7" creationId="{42900790-D6B5-4A90-B854-781EA91475C5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8" creationId="{11416A94-1AE5-760F-635F-4CF60FC73204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59" creationId="{31FFD36B-D38B-CF16-98A3-1A33E175B8EE}"/>
          </ac:cxnSpMkLst>
        </pc:cxnChg>
        <pc:cxnChg chg="del">
          <ac:chgData name="Jinyin Yan" userId="7d7b1cac-fbbc-4678-8cfc-23ca66a374ce" providerId="ADAL" clId="{FF26C555-752D-4004-A979-9228B3A43E4C}" dt="2025-01-09T07:25:26.111" v="374" actId="478"/>
          <ac:cxnSpMkLst>
            <pc:docMk/>
            <pc:sldMk cId="851681197" sldId="262"/>
            <ac:cxnSpMk id="60" creationId="{FAE9C30C-E476-213E-55A0-B0797E39D17B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63" creationId="{6E5219B3-D8F6-2919-B999-1EFB1CF85A16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4" creationId="{5B550C90-AFE8-7AF5-0DB7-ACD34D2CD1BB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65" creationId="{FB8B64F5-1927-B0D3-906A-AC8F890B69E5}"/>
          </ac:cxnSpMkLst>
        </pc:cxnChg>
        <pc:cxnChg chg="del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79" creationId="{1FBE2EF4-E61B-CE60-41DD-4DB553C49869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2" creationId="{E2E3760D-E610-D4A0-ABFD-0370DAF1CBA2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3" creationId="{038D8260-3103-EDFF-227F-40BC1225DC6C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5" creationId="{DF33E150-FC90-E50E-7367-7E0B53311A2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86" creationId="{E7C1CE69-E1E7-C911-6CE3-6AC5761B4692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7" creationId="{B4FFEDAB-AF1E-6E5C-7A95-DD64780C7A3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8" creationId="{1B94215A-38F9-F3B8-B44C-8F9374F5913A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89" creationId="{5CAF590E-5571-60FD-9B4A-75E5E54219A3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0" creationId="{21522CD4-2D46-F4EE-6CAB-17F154C1268C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1" creationId="{277203C3-B4E2-2B91-AA6D-A3AD4E488EDF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2" creationId="{36FB074F-44DE-D575-A396-84945C65ABCD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3" creationId="{62B9A91E-8AD4-E1B6-B6E2-FFE80789F5A7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4" creationId="{8984FDB1-2AF6-B179-A42F-EC33BCFE6B89}"/>
          </ac:cxnSpMkLst>
        </pc:cxnChg>
        <pc:cxnChg chg="mod">
          <ac:chgData name="Jinyin Yan" userId="7d7b1cac-fbbc-4678-8cfc-23ca66a374ce" providerId="ADAL" clId="{FF26C555-752D-4004-A979-9228B3A43E4C}" dt="2025-01-09T07:25:43.490" v="377" actId="1076"/>
          <ac:cxnSpMkLst>
            <pc:docMk/>
            <pc:sldMk cId="851681197" sldId="262"/>
            <ac:cxnSpMk id="95" creationId="{1CBC232A-9EE3-2832-FF31-A20918523285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8" creationId="{D660AA1F-2E7E-B26D-C1E0-A9E9EFF08662}"/>
          </ac:cxnSpMkLst>
        </pc:cxnChg>
        <pc:cxnChg chg="del">
          <ac:chgData name="Jinyin Yan" userId="7d7b1cac-fbbc-4678-8cfc-23ca66a374ce" providerId="ADAL" clId="{FF26C555-752D-4004-A979-9228B3A43E4C}" dt="2025-01-09T07:25:31.179" v="376" actId="478"/>
          <ac:cxnSpMkLst>
            <pc:docMk/>
            <pc:sldMk cId="851681197" sldId="262"/>
            <ac:cxnSpMk id="99" creationId="{D17C73F2-A809-F45E-A535-FFAB2C046DA9}"/>
          </ac:cxnSpMkLst>
        </pc:cxnChg>
        <pc:cxnChg chg="del mod">
          <ac:chgData name="Jinyin Yan" userId="7d7b1cac-fbbc-4678-8cfc-23ca66a374ce" providerId="ADAL" clId="{FF26C555-752D-4004-A979-9228B3A43E4C}" dt="2025-01-09T07:24:56.272" v="372" actId="478"/>
          <ac:cxnSpMkLst>
            <pc:docMk/>
            <pc:sldMk cId="851681197" sldId="262"/>
            <ac:cxnSpMk id="102" creationId="{5DDF88AA-65D5-4577-4A23-B16A7FDD5276}"/>
          </ac:cxnSpMkLst>
        </pc:cxnChg>
        <pc:cxnChg chg="del">
          <ac:chgData name="Jinyin Yan" userId="7d7b1cac-fbbc-4678-8cfc-23ca66a374ce" providerId="ADAL" clId="{FF26C555-752D-4004-A979-9228B3A43E4C}" dt="2025-01-09T07:25:48.995" v="381" actId="478"/>
          <ac:cxnSpMkLst>
            <pc:docMk/>
            <pc:sldMk cId="851681197" sldId="262"/>
            <ac:cxnSpMk id="106" creationId="{00A7C5BB-B484-F4AD-2920-58ACD55D4476}"/>
          </ac:cxnSpMkLst>
        </pc:cxnChg>
        <pc:cxnChg chg="del">
          <ac:chgData name="Jinyin Yan" userId="7d7b1cac-fbbc-4678-8cfc-23ca66a374ce" providerId="ADAL" clId="{FF26C555-752D-4004-A979-9228B3A43E4C}" dt="2025-01-09T07:25:48.357" v="380" actId="478"/>
          <ac:cxnSpMkLst>
            <pc:docMk/>
            <pc:sldMk cId="851681197" sldId="262"/>
            <ac:cxnSpMk id="110" creationId="{40E3D24F-545E-A081-D778-0E54F2C1B115}"/>
          </ac:cxnSpMkLst>
        </pc:cxnChg>
        <pc:cxnChg chg="del">
          <ac:chgData name="Jinyin Yan" userId="7d7b1cac-fbbc-4678-8cfc-23ca66a374ce" providerId="ADAL" clId="{FF26C555-752D-4004-A979-9228B3A43E4C}" dt="2025-01-09T07:25:49.545" v="382" actId="478"/>
          <ac:cxnSpMkLst>
            <pc:docMk/>
            <pc:sldMk cId="851681197" sldId="262"/>
            <ac:cxnSpMk id="112" creationId="{1C0E1331-1795-3E37-3B79-9A759218CAB8}"/>
          </ac:cxnSpMkLst>
        </pc:cxnChg>
        <pc:cxnChg chg="del">
          <ac:chgData name="Jinyin Yan" userId="7d7b1cac-fbbc-4678-8cfc-23ca66a374ce" providerId="ADAL" clId="{FF26C555-752D-4004-A979-9228B3A43E4C}" dt="2025-01-09T07:25:52.346" v="385" actId="478"/>
          <ac:cxnSpMkLst>
            <pc:docMk/>
            <pc:sldMk cId="851681197" sldId="262"/>
            <ac:cxnSpMk id="116" creationId="{5BB5F2EA-9274-CC36-3973-8EC0B96159F8}"/>
          </ac:cxnSpMkLst>
        </pc:cxnChg>
        <pc:cxnChg chg="del">
          <ac:chgData name="Jinyin Yan" userId="7d7b1cac-fbbc-4678-8cfc-23ca66a374ce" providerId="ADAL" clId="{FF26C555-752D-4004-A979-9228B3A43E4C}" dt="2025-01-09T07:25:45.978" v="378" actId="478"/>
          <ac:cxnSpMkLst>
            <pc:docMk/>
            <pc:sldMk cId="851681197" sldId="262"/>
            <ac:cxnSpMk id="117" creationId="{46C9B41C-98A2-702A-2F94-CCD771737510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0" creationId="{0DF20F6A-7223-DE4A-7B25-B62ECFEEC548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23" creationId="{C65789D2-FCD7-41C6-7297-EDD7F7BC908D}"/>
          </ac:cxnSpMkLst>
        </pc:cxnChg>
        <pc:cxnChg chg="del mod">
          <ac:chgData name="Jinyin Yan" userId="7d7b1cac-fbbc-4678-8cfc-23ca66a374ce" providerId="ADAL" clId="{FF26C555-752D-4004-A979-9228B3A43E4C}" dt="2025-01-09T07:25:51.275" v="384" actId="478"/>
          <ac:cxnSpMkLst>
            <pc:docMk/>
            <pc:sldMk cId="851681197" sldId="262"/>
            <ac:cxnSpMk id="127" creationId="{0D628062-6D78-4BA3-7F94-C55C6F7868A8}"/>
          </ac:cxnSpMkLst>
        </pc:cxnChg>
        <pc:cxnChg chg="del mod">
          <ac:chgData name="Jinyin Yan" userId="7d7b1cac-fbbc-4678-8cfc-23ca66a374ce" providerId="ADAL" clId="{FF26C555-752D-4004-A979-9228B3A43E4C}" dt="2025-01-09T07:25:55.248" v="387" actId="478"/>
          <ac:cxnSpMkLst>
            <pc:docMk/>
            <pc:sldMk cId="851681197" sldId="262"/>
            <ac:cxnSpMk id="128" creationId="{4EE63093-A885-8EA6-F962-42FF01DA99F7}"/>
          </ac:cxnSpMkLst>
        </pc:cxnChg>
        <pc:cxnChg chg="del">
          <ac:chgData name="Jinyin Yan" userId="7d7b1cac-fbbc-4678-8cfc-23ca66a374ce" providerId="ADAL" clId="{FF26C555-752D-4004-A979-9228B3A43E4C}" dt="2025-01-09T07:25:29.155" v="375" actId="478"/>
          <ac:cxnSpMkLst>
            <pc:docMk/>
            <pc:sldMk cId="851681197" sldId="262"/>
            <ac:cxnSpMk id="132" creationId="{A170523A-F8C1-F577-DF77-4B27CD982964}"/>
          </ac:cxnSpMkLst>
        </pc:cxnChg>
        <pc:cxnChg chg="del">
          <ac:chgData name="Jinyin Yan" userId="7d7b1cac-fbbc-4678-8cfc-23ca66a374ce" providerId="ADAL" clId="{FF26C555-752D-4004-A979-9228B3A43E4C}" dt="2025-01-09T07:25:50.638" v="383" actId="478"/>
          <ac:cxnSpMkLst>
            <pc:docMk/>
            <pc:sldMk cId="851681197" sldId="262"/>
            <ac:cxnSpMk id="142" creationId="{964D6403-07D1-8437-FEE1-15DA10D6E979}"/>
          </ac:cxnSpMkLst>
        </pc:cxnChg>
      </pc:sldChg>
      <pc:sldChg chg="addSp delSp modSp add mod">
        <pc:chgData name="Jinyin Yan" userId="7d7b1cac-fbbc-4678-8cfc-23ca66a374ce" providerId="ADAL" clId="{FF26C555-752D-4004-A979-9228B3A43E4C}" dt="2025-01-10T09:31:57.534" v="923" actId="1076"/>
        <pc:sldMkLst>
          <pc:docMk/>
          <pc:sldMk cId="3403091211" sldId="263"/>
        </pc:sldMkLst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" creationId="{0B47D55D-8A83-BDBC-4A09-52932EEC9ED5}"/>
          </ac:spMkLst>
        </pc:spChg>
        <pc:spChg chg="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24" creationId="{314B7A8F-14EA-3FF9-B104-215C65E9C5FF}"/>
          </ac:spMkLst>
        </pc:spChg>
        <pc:spChg chg="add mod">
          <ac:chgData name="Jinyin Yan" userId="7d7b1cac-fbbc-4678-8cfc-23ca66a374ce" providerId="ADAL" clId="{FF26C555-752D-4004-A979-9228B3A43E4C}" dt="2025-01-09T09:41:56.002" v="724" actId="1076"/>
          <ac:spMkLst>
            <pc:docMk/>
            <pc:sldMk cId="3403091211" sldId="263"/>
            <ac:spMk id="25" creationId="{43181863-2C03-C213-F95C-9C0C6A847E2A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27" creationId="{03FD8341-0B7F-306C-C0B0-A2770B8C8482}"/>
          </ac:spMkLst>
        </pc:spChg>
        <pc:spChg chg="add mod">
          <ac:chgData name="Jinyin Yan" userId="7d7b1cac-fbbc-4678-8cfc-23ca66a374ce" providerId="ADAL" clId="{FF26C555-752D-4004-A979-9228B3A43E4C}" dt="2025-01-09T09:40:22.882" v="704" actId="1076"/>
          <ac:spMkLst>
            <pc:docMk/>
            <pc:sldMk cId="3403091211" sldId="263"/>
            <ac:spMk id="30" creationId="{21774C65-1C77-AF36-5F3E-0B53D06E71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36" creationId="{08D84F86-E06A-8DEE-EF78-AD7C61DF0AB4}"/>
          </ac:spMkLst>
        </pc:spChg>
        <pc:spChg chg="add mod">
          <ac:chgData name="Jinyin Yan" userId="7d7b1cac-fbbc-4678-8cfc-23ca66a374ce" providerId="ADAL" clId="{FF26C555-752D-4004-A979-9228B3A43E4C}" dt="2025-01-10T02:37:10.047" v="848" actId="208"/>
          <ac:spMkLst>
            <pc:docMk/>
            <pc:sldMk cId="3403091211" sldId="263"/>
            <ac:spMk id="40" creationId="{A54ACA11-7556-0A40-D334-2E597F43051F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1" creationId="{15262B60-CC00-3959-414F-CC56124BDB64}"/>
          </ac:spMkLst>
        </pc:spChg>
        <pc:spChg chg="add mod">
          <ac:chgData name="Jinyin Yan" userId="7d7b1cac-fbbc-4678-8cfc-23ca66a374ce" providerId="ADAL" clId="{FF26C555-752D-4004-A979-9228B3A43E4C}" dt="2025-01-10T02:37:35.099" v="849" actId="208"/>
          <ac:spMkLst>
            <pc:docMk/>
            <pc:sldMk cId="3403091211" sldId="263"/>
            <ac:spMk id="41" creationId="{BF09C188-E907-F565-52EC-FA8B14E14B56}"/>
          </ac:spMkLst>
        </pc:spChg>
        <pc:spChg chg="del mod">
          <ac:chgData name="Jinyin Yan" userId="7d7b1cac-fbbc-4678-8cfc-23ca66a374ce" providerId="ADAL" clId="{FF26C555-752D-4004-A979-9228B3A43E4C}" dt="2025-01-09T09:40:35.586" v="707" actId="478"/>
          <ac:spMkLst>
            <pc:docMk/>
            <pc:sldMk cId="3403091211" sldId="263"/>
            <ac:spMk id="42" creationId="{63F868D6-EE4B-F9AE-B992-30480AB32D8E}"/>
          </ac:spMkLst>
        </pc:spChg>
        <pc:spChg chg="add mod">
          <ac:chgData name="Jinyin Yan" userId="7d7b1cac-fbbc-4678-8cfc-23ca66a374ce" providerId="ADAL" clId="{FF26C555-752D-4004-A979-9228B3A43E4C}" dt="2025-01-10T02:40:56.436" v="857" actId="207"/>
          <ac:spMkLst>
            <pc:docMk/>
            <pc:sldMk cId="3403091211" sldId="263"/>
            <ac:spMk id="42" creationId="{D6A9A137-F403-D995-FCB0-C5A25F8C4F20}"/>
          </ac:spMkLst>
        </pc:spChg>
        <pc:spChg chg="add mod">
          <ac:chgData name="Jinyin Yan" userId="7d7b1cac-fbbc-4678-8cfc-23ca66a374ce" providerId="ADAL" clId="{FF26C555-752D-4004-A979-9228B3A43E4C}" dt="2025-01-10T02:41:22.787" v="864" actId="1076"/>
          <ac:spMkLst>
            <pc:docMk/>
            <pc:sldMk cId="3403091211" sldId="263"/>
            <ac:spMk id="43" creationId="{16FE44A8-8531-F115-1055-686924820582}"/>
          </ac:spMkLst>
        </pc:spChg>
        <pc:spChg chg="add mod">
          <ac:chgData name="Jinyin Yan" userId="7d7b1cac-fbbc-4678-8cfc-23ca66a374ce" providerId="ADAL" clId="{FF26C555-752D-4004-A979-9228B3A43E4C}" dt="2025-01-10T02:41:54.069" v="876" actId="207"/>
          <ac:spMkLst>
            <pc:docMk/>
            <pc:sldMk cId="3403091211" sldId="263"/>
            <ac:spMk id="46" creationId="{390B6311-9FC7-8A2D-A54C-D6D072987B8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6" creationId="{3F7F368C-1673-6672-DD7D-16E3C2D1600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7" creationId="{84DD92FD-EF36-6A66-0F53-7898C52C9820}"/>
          </ac:spMkLst>
        </pc:spChg>
        <pc:spChg chg="add mod">
          <ac:chgData name="Jinyin Yan" userId="7d7b1cac-fbbc-4678-8cfc-23ca66a374ce" providerId="ADAL" clId="{FF26C555-752D-4004-A979-9228B3A43E4C}" dt="2025-01-10T03:02:25.915" v="894" actId="207"/>
          <ac:spMkLst>
            <pc:docMk/>
            <pc:sldMk cId="3403091211" sldId="263"/>
            <ac:spMk id="47" creationId="{D4FB24B7-4D2E-8E4E-7FCF-9C1E1F53D00C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48" creationId="{41DA6E41-D5B3-6B53-684F-81166D6A325C}"/>
          </ac:spMkLst>
        </pc:spChg>
        <pc:spChg chg="add mod">
          <ac:chgData name="Jinyin Yan" userId="7d7b1cac-fbbc-4678-8cfc-23ca66a374ce" providerId="ADAL" clId="{FF26C555-752D-4004-A979-9228B3A43E4C}" dt="2025-01-10T06:39:02.546" v="899" actId="1076"/>
          <ac:spMkLst>
            <pc:docMk/>
            <pc:sldMk cId="3403091211" sldId="263"/>
            <ac:spMk id="48" creationId="{FDACCCA1-55B5-A097-048F-411949DCC2B3}"/>
          </ac:spMkLst>
        </pc:spChg>
        <pc:spChg chg="add mod">
          <ac:chgData name="Jinyin Yan" userId="7d7b1cac-fbbc-4678-8cfc-23ca66a374ce" providerId="ADAL" clId="{FF26C555-752D-4004-A979-9228B3A43E4C}" dt="2025-01-10T06:39:46.736" v="906" actId="1076"/>
          <ac:spMkLst>
            <pc:docMk/>
            <pc:sldMk cId="3403091211" sldId="263"/>
            <ac:spMk id="49" creationId="{5DEF443C-51A8-4B26-B07C-84BD0C9AAF1F}"/>
          </ac:spMkLst>
        </pc:spChg>
        <pc:spChg chg="add mod">
          <ac:chgData name="Jinyin Yan" userId="7d7b1cac-fbbc-4678-8cfc-23ca66a374ce" providerId="ADAL" clId="{FF26C555-752D-4004-A979-9228B3A43E4C}" dt="2025-01-10T06:40:05.188" v="918" actId="1076"/>
          <ac:spMkLst>
            <pc:docMk/>
            <pc:sldMk cId="3403091211" sldId="263"/>
            <ac:spMk id="50" creationId="{43D322DA-0CA7-00AC-5309-6EE12FC57434}"/>
          </ac:spMkLst>
        </pc:spChg>
        <pc:spChg chg="add mod">
          <ac:chgData name="Jinyin Yan" userId="7d7b1cac-fbbc-4678-8cfc-23ca66a374ce" providerId="ADAL" clId="{FF26C555-752D-4004-A979-9228B3A43E4C}" dt="2025-01-10T09:31:57.534" v="923" actId="1076"/>
          <ac:spMkLst>
            <pc:docMk/>
            <pc:sldMk cId="3403091211" sldId="263"/>
            <ac:spMk id="51" creationId="{16B0E410-09B3-EED9-F51B-81EA11B44475}"/>
          </ac:spMkLst>
        </pc:spChg>
        <pc:spChg chg="del">
          <ac:chgData name="Jinyin Yan" userId="7d7b1cac-fbbc-4678-8cfc-23ca66a374ce" providerId="ADAL" clId="{FF26C555-752D-4004-A979-9228B3A43E4C}" dt="2025-01-09T09:39:16.419" v="692" actId="478"/>
          <ac:spMkLst>
            <pc:docMk/>
            <pc:sldMk cId="3403091211" sldId="263"/>
            <ac:spMk id="66" creationId="{3FC6AAD9-91FD-04F4-A746-E78703DB6014}"/>
          </ac:spMkLst>
        </pc:spChg>
        <pc:spChg chg="del">
          <ac:chgData name="Jinyin Yan" userId="7d7b1cac-fbbc-4678-8cfc-23ca66a374ce" providerId="ADAL" clId="{FF26C555-752D-4004-A979-9228B3A43E4C}" dt="2025-01-09T09:39:08.519" v="689" actId="478"/>
          <ac:spMkLst>
            <pc:docMk/>
            <pc:sldMk cId="3403091211" sldId="263"/>
            <ac:spMk id="67" creationId="{2FF1A6E6-175E-1015-E4F9-E7CB2BE278CE}"/>
          </ac:spMkLst>
        </pc:spChg>
        <pc:spChg chg="del">
          <ac:chgData name="Jinyin Yan" userId="7d7b1cac-fbbc-4678-8cfc-23ca66a374ce" providerId="ADAL" clId="{FF26C555-752D-4004-A979-9228B3A43E4C}" dt="2025-01-09T09:39:02.688" v="684" actId="478"/>
          <ac:spMkLst>
            <pc:docMk/>
            <pc:sldMk cId="3403091211" sldId="263"/>
            <ac:spMk id="68" creationId="{7C09202A-E45A-2825-731D-4BE93EE536E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1" creationId="{A84AC616-53A6-CCF3-9567-A684AB753E1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84" creationId="{37D5C93F-4599-19B7-B72F-216638EEF54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6" creationId="{3D5B8C36-4063-C14B-373C-70850168686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97" creationId="{119D6E72-D5EB-FAF3-B207-CA149DCC0DD9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8" creationId="{78882B2B-F9E3-BC20-EB0E-433484DF57E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99" creationId="{F59E4F2D-E0B0-9D75-6A13-A63A40F19A8F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0" creationId="{9925DC0F-A3C7-024B-0A51-1DFB1D9BB76C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1" creationId="{A03CA56C-6E88-02A4-EC88-A0542C615705}"/>
          </ac:spMkLst>
        </pc:spChg>
        <pc:spChg chg="mod">
          <ac:chgData name="Jinyin Yan" userId="7d7b1cac-fbbc-4678-8cfc-23ca66a374ce" providerId="ADAL" clId="{FF26C555-752D-4004-A979-9228B3A43E4C}" dt="2025-01-09T09:39:52.298" v="699"/>
          <ac:spMkLst>
            <pc:docMk/>
            <pc:sldMk cId="3403091211" sldId="263"/>
            <ac:spMk id="103" creationId="{FFA7C22C-2726-204B-666C-3FD074826D45}"/>
          </ac:spMkLst>
        </pc:spChg>
        <pc:spChg chg="del">
          <ac:chgData name="Jinyin Yan" userId="7d7b1cac-fbbc-4678-8cfc-23ca66a374ce" providerId="ADAL" clId="{FF26C555-752D-4004-A979-9228B3A43E4C}" dt="2025-01-09T09:39:04.431" v="685" actId="478"/>
          <ac:spMkLst>
            <pc:docMk/>
            <pc:sldMk cId="3403091211" sldId="263"/>
            <ac:spMk id="104" creationId="{9B41EAB3-FEB9-F9D8-9C31-A7BA2D8770C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1" creationId="{6C2A2242-AA21-05C9-84DD-0431B43129E9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5" creationId="{1B2E93DB-E2AD-AE9D-C5ED-5ABB23B3F0F4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8" creationId="{70EA89B2-3516-B5EA-8384-C310342A3EF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19" creationId="{2086A413-8648-D6C2-C423-2C32E972A3C2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1" creationId="{35B987B4-D3A1-D8ED-6AB8-2D826F108B3C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2" creationId="{5334B3A7-4290-5A20-5B33-2962BFEFD6F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4" creationId="{56DA0B42-7220-4BF2-DC77-2359F6B75AD5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25" creationId="{28701DC7-906D-D520-1852-63ADD494C234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6" creationId="{0CC5471E-CDCF-282C-E024-FCD2334F9F47}"/>
          </ac:spMkLst>
        </pc:spChg>
        <pc:spChg chg="mod">
          <ac:chgData name="Jinyin Yan" userId="7d7b1cac-fbbc-4678-8cfc-23ca66a374ce" providerId="ADAL" clId="{FF26C555-752D-4004-A979-9228B3A43E4C}" dt="2025-01-09T09:40:01.610" v="701"/>
          <ac:spMkLst>
            <pc:docMk/>
            <pc:sldMk cId="3403091211" sldId="263"/>
            <ac:spMk id="129" creationId="{1D991D38-EC41-470F-05B2-EC70F55CDD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0" creationId="{299CDD81-7B41-B9AB-CDFB-83BD884CB10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1" creationId="{2CBB58FF-291A-CFB0-A4FC-232A7326A1C5}"/>
          </ac:spMkLst>
        </pc:spChg>
        <pc:spChg chg="add mod">
          <ac:chgData name="Jinyin Yan" userId="7d7b1cac-fbbc-4678-8cfc-23ca66a374ce" providerId="ADAL" clId="{FF26C555-752D-4004-A979-9228B3A43E4C}" dt="2025-01-09T09:41:17.277" v="714" actId="14100"/>
          <ac:spMkLst>
            <pc:docMk/>
            <pc:sldMk cId="3403091211" sldId="263"/>
            <ac:spMk id="133" creationId="{C525E765-B244-74AF-715E-E8E72948BBE6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5" creationId="{1BDDB62F-8CEA-5A03-DC4C-92EC5E3B412D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36" creationId="{EA4D9DE0-38B8-D9E5-8272-065D4477F098}"/>
          </ac:spMkLst>
        </pc:spChg>
        <pc:spChg chg="add del mod">
          <ac:chgData name="Jinyin Yan" userId="7d7b1cac-fbbc-4678-8cfc-23ca66a374ce" providerId="ADAL" clId="{FF26C555-752D-4004-A979-9228B3A43E4C}" dt="2025-01-09T09:44:28.875" v="746" actId="478"/>
          <ac:spMkLst>
            <pc:docMk/>
            <pc:sldMk cId="3403091211" sldId="263"/>
            <ac:spMk id="146" creationId="{7F8BEC4E-9A57-7E74-6EFC-BC586E0C3A7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49" creationId="{171178FB-791C-DD06-89FA-C27502EF755F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0" creationId="{FE3290C7-DB2B-2029-F4DB-84E754389CB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1" creationId="{99A0A9CE-F3BD-D5B6-3A3E-31FB6C88DAEB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2" creationId="{BAF38BEC-D680-A04D-B9DC-C528DBF6D3F2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3" creationId="{C8A64D95-8329-CD10-F185-080D02A0D850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4" creationId="{98EE74F6-9E33-A88A-101A-647598B2C7E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55" creationId="{17D0D435-DD51-32B3-A769-18EA3C8A4981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0" creationId="{23777B39-A729-698C-BDFB-EC2E300E8F83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2" creationId="{8D720EBB-3B38-C0EA-0460-7F518A5B4BC7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3" creationId="{BE1D3899-2BEE-FC9F-C8C7-6C0FE511169E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4" creationId="{4CCA0035-26BE-82A7-919A-457D11E036E8}"/>
          </ac:spMkLst>
        </pc:spChg>
        <pc:spChg chg="del">
          <ac:chgData name="Jinyin Yan" userId="7d7b1cac-fbbc-4678-8cfc-23ca66a374ce" providerId="ADAL" clId="{FF26C555-752D-4004-A979-9228B3A43E4C}" dt="2025-01-09T09:38:46.161" v="682" actId="478"/>
          <ac:spMkLst>
            <pc:docMk/>
            <pc:sldMk cId="3403091211" sldId="263"/>
            <ac:spMk id="165" creationId="{D57A7CC8-E501-800D-70E5-6B979F8B84E7}"/>
          </ac:spMkLst>
        </pc:spChg>
        <pc:spChg chg="add mod">
          <ac:chgData name="Jinyin Yan" userId="7d7b1cac-fbbc-4678-8cfc-23ca66a374ce" providerId="ADAL" clId="{FF26C555-752D-4004-A979-9228B3A43E4C}" dt="2025-01-09T09:44:50.737" v="751" actId="1076"/>
          <ac:spMkLst>
            <pc:docMk/>
            <pc:sldMk cId="3403091211" sldId="263"/>
            <ac:spMk id="168" creationId="{4929E9C5-F45B-7450-04B3-45FB51416287}"/>
          </ac:spMkLst>
        </pc:spChg>
        <pc:spChg chg="add mod">
          <ac:chgData name="Jinyin Yan" userId="7d7b1cac-fbbc-4678-8cfc-23ca66a374ce" providerId="ADAL" clId="{FF26C555-752D-4004-A979-9228B3A43E4C}" dt="2025-01-09T09:44:58.705" v="753" actId="1076"/>
          <ac:spMkLst>
            <pc:docMk/>
            <pc:sldMk cId="3403091211" sldId="263"/>
            <ac:spMk id="169" creationId="{0E95B290-9CAD-C95D-2F19-C2EBA5CF6D31}"/>
          </ac:spMkLst>
        </pc:spChg>
        <pc:spChg chg="add mod">
          <ac:chgData name="Jinyin Yan" userId="7d7b1cac-fbbc-4678-8cfc-23ca66a374ce" providerId="ADAL" clId="{FF26C555-752D-4004-A979-9228B3A43E4C}" dt="2025-01-09T09:48:29.245" v="758" actId="1076"/>
          <ac:spMkLst>
            <pc:docMk/>
            <pc:sldMk cId="3403091211" sldId="263"/>
            <ac:spMk id="170" creationId="{84590C10-03D3-9577-64D7-6FBB355364A9}"/>
          </ac:spMkLst>
        </pc:spChg>
        <pc:spChg chg="add mod">
          <ac:chgData name="Jinyin Yan" userId="7d7b1cac-fbbc-4678-8cfc-23ca66a374ce" providerId="ADAL" clId="{FF26C555-752D-4004-A979-9228B3A43E4C}" dt="2025-01-09T09:49:21.244" v="762" actId="1076"/>
          <ac:spMkLst>
            <pc:docMk/>
            <pc:sldMk cId="3403091211" sldId="263"/>
            <ac:spMk id="174" creationId="{A3FF9CB0-79B6-A07B-82C7-39035E0C659D}"/>
          </ac:spMkLst>
        </pc:spChg>
        <pc:spChg chg="add mod">
          <ac:chgData name="Jinyin Yan" userId="7d7b1cac-fbbc-4678-8cfc-23ca66a374ce" providerId="ADAL" clId="{FF26C555-752D-4004-A979-9228B3A43E4C}" dt="2025-01-09T09:49:59.016" v="765" actId="1076"/>
          <ac:spMkLst>
            <pc:docMk/>
            <pc:sldMk cId="3403091211" sldId="263"/>
            <ac:spMk id="175" creationId="{481A4F8F-845A-6D7C-FB8E-13E662497FB6}"/>
          </ac:spMkLst>
        </pc:spChg>
        <pc:spChg chg="add mod">
          <ac:chgData name="Jinyin Yan" userId="7d7b1cac-fbbc-4678-8cfc-23ca66a374ce" providerId="ADAL" clId="{FF26C555-752D-4004-A979-9228B3A43E4C}" dt="2025-01-09T09:50:25.866" v="773" actId="1076"/>
          <ac:spMkLst>
            <pc:docMk/>
            <pc:sldMk cId="3403091211" sldId="263"/>
            <ac:spMk id="182" creationId="{D4F64ED4-426E-F0B4-BCE2-BB6DC9585E80}"/>
          </ac:spMkLst>
        </pc:spChg>
        <pc:spChg chg="add mod">
          <ac:chgData name="Jinyin Yan" userId="7d7b1cac-fbbc-4678-8cfc-23ca66a374ce" providerId="ADAL" clId="{FF26C555-752D-4004-A979-9228B3A43E4C}" dt="2025-01-09T09:50:35.420" v="776" actId="1076"/>
          <ac:spMkLst>
            <pc:docMk/>
            <pc:sldMk cId="3403091211" sldId="263"/>
            <ac:spMk id="183" creationId="{0CCE01E9-2A21-1D3C-300C-4A65D6548C02}"/>
          </ac:spMkLst>
        </pc:spChg>
        <pc:spChg chg="add mod">
          <ac:chgData name="Jinyin Yan" userId="7d7b1cac-fbbc-4678-8cfc-23ca66a374ce" providerId="ADAL" clId="{FF26C555-752D-4004-A979-9228B3A43E4C}" dt="2025-01-09T09:58:22.082" v="803" actId="1076"/>
          <ac:spMkLst>
            <pc:docMk/>
            <pc:sldMk cId="3403091211" sldId="263"/>
            <ac:spMk id="184" creationId="{D0DC24EA-819B-15CA-6239-42D87E4B78E8}"/>
          </ac:spMkLst>
        </pc:spChg>
        <pc:spChg chg="add mod">
          <ac:chgData name="Jinyin Yan" userId="7d7b1cac-fbbc-4678-8cfc-23ca66a374ce" providerId="ADAL" clId="{FF26C555-752D-4004-A979-9228B3A43E4C}" dt="2025-01-09T09:58:24.978" v="804" actId="1076"/>
          <ac:spMkLst>
            <pc:docMk/>
            <pc:sldMk cId="3403091211" sldId="263"/>
            <ac:spMk id="185" creationId="{E18C5C0C-7141-E3DD-7535-48D064AE7EE0}"/>
          </ac:spMkLst>
        </pc:spChg>
        <pc:spChg chg="add del mod">
          <ac:chgData name="Jinyin Yan" userId="7d7b1cac-fbbc-4678-8cfc-23ca66a374ce" providerId="ADAL" clId="{FF26C555-752D-4004-A979-9228B3A43E4C}" dt="2025-01-09T09:57:40.384" v="792"/>
          <ac:spMkLst>
            <pc:docMk/>
            <pc:sldMk cId="3403091211" sldId="263"/>
            <ac:spMk id="186" creationId="{BA69917E-ACEE-8D2B-7187-CF1457330F82}"/>
          </ac:spMkLst>
        </pc:spChg>
        <pc:spChg chg="add mod">
          <ac:chgData name="Jinyin Yan" userId="7d7b1cac-fbbc-4678-8cfc-23ca66a374ce" providerId="ADAL" clId="{FF26C555-752D-4004-A979-9228B3A43E4C}" dt="2025-01-09T09:58:08.755" v="802" actId="1076"/>
          <ac:spMkLst>
            <pc:docMk/>
            <pc:sldMk cId="3403091211" sldId="263"/>
            <ac:spMk id="187" creationId="{AFFB24E4-3DF1-6121-EC70-C26EA579D78B}"/>
          </ac:spMkLst>
        </pc:spChg>
        <pc:spChg chg="add del">
          <ac:chgData name="Jinyin Yan" userId="7d7b1cac-fbbc-4678-8cfc-23ca66a374ce" providerId="ADAL" clId="{FF26C555-752D-4004-A979-9228B3A43E4C}" dt="2025-01-09T10:00:39.932" v="823" actId="478"/>
          <ac:spMkLst>
            <pc:docMk/>
            <pc:sldMk cId="3403091211" sldId="263"/>
            <ac:spMk id="201" creationId="{4368C150-3CB7-E860-AF16-CF0EED351CE6}"/>
          </ac:spMkLst>
        </pc:spChg>
        <pc:spChg chg="add mod">
          <ac:chgData name="Jinyin Yan" userId="7d7b1cac-fbbc-4678-8cfc-23ca66a374ce" providerId="ADAL" clId="{FF26C555-752D-4004-A979-9228B3A43E4C}" dt="2025-01-09T10:01:11.391" v="828" actId="13822"/>
          <ac:spMkLst>
            <pc:docMk/>
            <pc:sldMk cId="3403091211" sldId="263"/>
            <ac:spMk id="202" creationId="{81F3917C-2B3C-930F-434C-629746A93960}"/>
          </ac:spMkLst>
        </pc:s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4" creationId="{9932FC9D-75FC-1875-06A3-B096BD12033F}"/>
          </ac:grpSpMkLst>
        </pc:grpChg>
        <pc:grpChg chg="mod">
          <ac:chgData name="Jinyin Yan" userId="7d7b1cac-fbbc-4678-8cfc-23ca66a374ce" providerId="ADAL" clId="{FF26C555-752D-4004-A979-9228B3A43E4C}" dt="2025-01-09T09:40:22.882" v="704" actId="1076"/>
          <ac:grpSpMkLst>
            <pc:docMk/>
            <pc:sldMk cId="3403091211" sldId="263"/>
            <ac:grpSpMk id="14" creationId="{CB674F9D-7072-2B7F-83D8-F6024A3D8848}"/>
          </ac:grpSpMkLst>
        </pc:grpChg>
        <pc:grpChg chg="add mod">
          <ac:chgData name="Jinyin Yan" userId="7d7b1cac-fbbc-4678-8cfc-23ca66a374ce" providerId="ADAL" clId="{FF26C555-752D-4004-A979-9228B3A43E4C}" dt="2025-01-09T09:41:59.834" v="725" actId="1076"/>
          <ac:grpSpMkLst>
            <pc:docMk/>
            <pc:sldMk cId="3403091211" sldId="263"/>
            <ac:grpSpMk id="44" creationId="{4612748E-1106-0F2B-FB8E-18A63A91641B}"/>
          </ac:grpSpMkLst>
        </pc:grpChg>
        <pc:grpChg chg="mod">
          <ac:chgData name="Jinyin Yan" userId="7d7b1cac-fbbc-4678-8cfc-23ca66a374ce" providerId="ADAL" clId="{FF26C555-752D-4004-A979-9228B3A43E4C}" dt="2025-01-09T09:39:52.298" v="699"/>
          <ac:grpSpMkLst>
            <pc:docMk/>
            <pc:sldMk cId="3403091211" sldId="263"/>
            <ac:grpSpMk id="45" creationId="{76F6DA49-D526-F851-6DF8-13EB6DAC629D}"/>
          </ac:grpSpMkLst>
        </pc:grpChg>
        <pc:grpChg chg="add mod">
          <ac:chgData name="Jinyin Yan" userId="7d7b1cac-fbbc-4678-8cfc-23ca66a374ce" providerId="ADAL" clId="{FF26C555-752D-4004-A979-9228B3A43E4C}" dt="2025-01-09T09:44:18.029" v="745" actId="1076"/>
          <ac:grpSpMkLst>
            <pc:docMk/>
            <pc:sldMk cId="3403091211" sldId="263"/>
            <ac:grpSpMk id="105" creationId="{1381E233-5A31-08B4-58E3-9C850A26D6E4}"/>
          </ac:grpSpMkLst>
        </pc:grpChg>
        <pc:grpChg chg="mod">
          <ac:chgData name="Jinyin Yan" userId="7d7b1cac-fbbc-4678-8cfc-23ca66a374ce" providerId="ADAL" clId="{FF26C555-752D-4004-A979-9228B3A43E4C}" dt="2025-01-09T09:40:01.610" v="701"/>
          <ac:grpSpMkLst>
            <pc:docMk/>
            <pc:sldMk cId="3403091211" sldId="263"/>
            <ac:grpSpMk id="108" creationId="{0BC269F0-357A-E9CE-EF07-C000C8CD3715}"/>
          </ac:grpSpMkLst>
        </pc:grpChg>
        <pc:cxnChg chg="add mod">
          <ac:chgData name="Jinyin Yan" userId="7d7b1cac-fbbc-4678-8cfc-23ca66a374ce" providerId="ADAL" clId="{FF26C555-752D-4004-A979-9228B3A43E4C}" dt="2025-01-10T02:34:44.316" v="834" actId="14100"/>
          <ac:cxnSpMkLst>
            <pc:docMk/>
            <pc:sldMk cId="3403091211" sldId="263"/>
            <ac:cxnSpMk id="2" creationId="{6637EB17-EA2D-D945-1AD3-9C85220588CF}"/>
          </ac:cxnSpMkLst>
        </pc:cxnChg>
        <pc:cxnChg chg="del">
          <ac:chgData name="Jinyin Yan" userId="7d7b1cac-fbbc-4678-8cfc-23ca66a374ce" providerId="ADAL" clId="{FF26C555-752D-4004-A979-9228B3A43E4C}" dt="2025-01-09T09:39:05.699" v="687" actId="478"/>
          <ac:cxnSpMkLst>
            <pc:docMk/>
            <pc:sldMk cId="3403091211" sldId="263"/>
            <ac:cxnSpMk id="3" creationId="{44893E58-88D6-0D3A-5776-1B998431D6AD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6" creationId="{6235CFAE-44D4-4BF1-9429-D13337DFC80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28" creationId="{B8C32F2E-F9F7-CB06-CD91-35FBEC20D8D6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29" creationId="{5590D4C5-44AA-4A7F-3DA7-BB14249B9D2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1" creationId="{BBA72449-1785-948D-1798-B91277B8907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2" creationId="{61FBE97B-EA51-2892-4503-87F50D19BA3C}"/>
          </ac:cxnSpMkLst>
        </pc:cxnChg>
        <pc:cxnChg chg="add del mod">
          <ac:chgData name="Jinyin Yan" userId="7d7b1cac-fbbc-4678-8cfc-23ca66a374ce" providerId="ADAL" clId="{FF26C555-752D-4004-A979-9228B3A43E4C}" dt="2025-01-10T02:36:30.773" v="841" actId="478"/>
          <ac:cxnSpMkLst>
            <pc:docMk/>
            <pc:sldMk cId="3403091211" sldId="263"/>
            <ac:cxnSpMk id="32" creationId="{676CC441-61EC-66EB-278B-A7A0BB5BFDE3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3" creationId="{C3BA80C1-E4B4-9848-A9FB-3512FDE533F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4" creationId="{D03BF38E-B916-7C03-358A-1F99A6A35958}"/>
          </ac:cxnSpMkLst>
        </pc:cxnChg>
        <pc:cxnChg chg="del">
          <ac:chgData name="Jinyin Yan" userId="7d7b1cac-fbbc-4678-8cfc-23ca66a374ce" providerId="ADAL" clId="{FF26C555-752D-4004-A979-9228B3A43E4C}" dt="2025-01-09T09:39:07.029" v="688" actId="478"/>
          <ac:cxnSpMkLst>
            <pc:docMk/>
            <pc:sldMk cId="3403091211" sldId="263"/>
            <ac:cxnSpMk id="35" creationId="{AC46FF68-DB59-0B61-CD3C-23A717A7EF4A}"/>
          </ac:cxnSpMkLst>
        </pc:cxnChg>
        <pc:cxnChg chg="mod">
          <ac:chgData name="Jinyin Yan" userId="7d7b1cac-fbbc-4678-8cfc-23ca66a374ce" providerId="ADAL" clId="{FF26C555-752D-4004-A979-9228B3A43E4C}" dt="2025-01-09T09:40:22.882" v="704" actId="1076"/>
          <ac:cxnSpMkLst>
            <pc:docMk/>
            <pc:sldMk cId="3403091211" sldId="263"/>
            <ac:cxnSpMk id="37" creationId="{AA27D928-D061-B5BF-EE07-51EE8CF06957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8" creationId="{A36ECAE2-D2D1-387D-CFF1-94C7780FC4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39" creationId="{B4FD76C3-C8CA-216C-7191-33B9AF9AC01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0" creationId="{87D25CDA-5A5B-459F-D4F7-01535C1DDAD6}"/>
          </ac:cxnSpMkLst>
        </pc:cxnChg>
        <pc:cxnChg chg="del mod">
          <ac:chgData name="Jinyin Yan" userId="7d7b1cac-fbbc-4678-8cfc-23ca66a374ce" providerId="ADAL" clId="{FF26C555-752D-4004-A979-9228B3A43E4C}" dt="2025-01-09T09:40:35.586" v="707" actId="478"/>
          <ac:cxnSpMkLst>
            <pc:docMk/>
            <pc:sldMk cId="3403091211" sldId="263"/>
            <ac:cxnSpMk id="43" creationId="{4D1E9924-5B82-6EA5-689D-E764321F88A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49" creationId="{A5797B61-F90A-EF63-7539-83BDF13B129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0" creationId="{7252838D-213D-1769-F1E5-8DAAB1A69DB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1" creationId="{FE2EB4E9-6437-D1EC-AFFE-CE04438D7C2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2" creationId="{2EEA66D5-ACFF-EBEE-4012-F5AD7E7F146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3" creationId="{5C10C143-E7A0-F80B-557E-EA2A2B26DE0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4" creationId="{7D2DB500-38E3-13F8-B81B-8CA82453F70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5" creationId="{CE823D85-0968-D055-C597-70D1E7FDA85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6" creationId="{CA257237-3AFF-B08E-22DC-229E8FDE589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7" creationId="{8D0214CD-2668-00A8-7E56-0A918F91A31B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8" creationId="{6D2E4ABA-DA63-0026-AC42-EE93DB2CF64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59" creationId="{446AE911-FBE4-58BD-304F-9743C515CDC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0" creationId="{058F70ED-44C1-0A96-8C74-EE10CEC8A2D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1" creationId="{B20957A1-BB83-4A0D-7A2F-B60DA4BD040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2" creationId="{FDB4DAD7-174F-956A-35F7-D0FA3505672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3" creationId="{BDD9AFEE-50DC-BB1E-CF2C-5367405EDCE1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4" creationId="{1B50D4A6-DEB3-4D50-ED85-39AEC1467007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65" creationId="{D1D3C80B-A6D0-3785-233F-23E7E97207D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69" creationId="{3D34C080-8F17-7AFA-A748-2D9FF290617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0" creationId="{B4DDED07-9479-0437-274F-F3ED2C76F26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1" creationId="{3C9FC58E-4565-1A96-2F51-DA17EE6651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2" creationId="{36F46AD3-823A-0012-135C-12ADB581101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3" creationId="{1E561F2A-BBCB-1D71-742A-694504A4DAD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4" creationId="{728C7E35-0A58-ED1C-614E-7BD437951A0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5" creationId="{44817833-FA2F-661F-399C-74D6C6F5B78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6" creationId="{8F8CCFA9-45B4-3005-B755-D1B163FC70B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77" creationId="{0E44333D-AF61-134B-3640-2A0D78DB84FB}"/>
          </ac:cxnSpMkLst>
        </pc:cxnChg>
        <pc:cxnChg chg="mod">
          <ac:chgData name="Jinyin Yan" userId="7d7b1cac-fbbc-4678-8cfc-23ca66a374ce" providerId="ADAL" clId="{FF26C555-752D-4004-A979-9228B3A43E4C}" dt="2025-01-09T09:39:52.298" v="699"/>
          <ac:cxnSpMkLst>
            <pc:docMk/>
            <pc:sldMk cId="3403091211" sldId="263"/>
            <ac:cxnSpMk id="78" creationId="{6A737B39-728C-F305-70DA-EE7EC6269F5E}"/>
          </ac:cxnSpMkLst>
        </pc:cxnChg>
        <pc:cxnChg chg="del">
          <ac:chgData name="Jinyin Yan" userId="7d7b1cac-fbbc-4678-8cfc-23ca66a374ce" providerId="ADAL" clId="{FF26C555-752D-4004-A979-9228B3A43E4C}" dt="2025-01-09T09:39:01.354" v="683" actId="478"/>
          <ac:cxnSpMkLst>
            <pc:docMk/>
            <pc:sldMk cId="3403091211" sldId="263"/>
            <ac:cxnSpMk id="79" creationId="{3F4A9EE6-D28B-4618-EA71-96111DF18E1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0" creationId="{2C2BE351-2610-2D73-0C19-27610C80C38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2" creationId="{40179E2F-F9F8-1587-1650-E76B0163D1B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3" creationId="{C8C1A9F8-6F11-08CC-7293-40B29F0824B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5" creationId="{4FC10080-C8DD-2B03-BFF3-B2FDCDAA8E10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6" creationId="{8877AE9E-A794-C137-D62A-FD22665B40B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7" creationId="{91E0A760-39D8-8B39-F906-3B3AD680DB7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8" creationId="{70B9C846-3F8A-36BA-BEE6-232B070F0A3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89" creationId="{9B7578C6-9941-1C85-2237-6BC302D101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0" creationId="{E7FE1ABA-4A2C-32CB-9B27-13E67CE4AC0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1" creationId="{FF3CEE37-EF64-66AC-5F3C-8A9CC9749E59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2" creationId="{AB8C3294-9A82-6B02-8FC6-4448B32B37A5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3" creationId="{08F2114D-1D03-C93C-8225-0537A41660D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4" creationId="{231491CA-8E0A-839B-3A84-74CCF1B376F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95" creationId="{5F2363D0-9021-7679-3D7F-7F599A8E3B26}"/>
          </ac:cxnSpMkLst>
        </pc:cxnChg>
        <pc:cxnChg chg="del mod">
          <ac:chgData name="Jinyin Yan" userId="7d7b1cac-fbbc-4678-8cfc-23ca66a374ce" providerId="ADAL" clId="{FF26C555-752D-4004-A979-9228B3A43E4C}" dt="2025-01-09T09:39:05.106" v="686" actId="478"/>
          <ac:cxnSpMkLst>
            <pc:docMk/>
            <pc:sldMk cId="3403091211" sldId="263"/>
            <ac:cxnSpMk id="102" creationId="{37EDBC57-6157-A34D-C18D-01CDE078B5C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6" creationId="{8C35E98A-CDC6-315F-891B-26583B9F4736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07" creationId="{6938294A-02EF-3905-4BF7-A56837197B47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09" creationId="{065B3246-C40D-0695-817E-8E71142C34C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0" creationId="{C3F770B2-B03B-978E-3EE5-E3324537962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2" creationId="{AFC7DA37-44EE-8CD7-9537-F6534E2EB7B5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3" creationId="{7B976035-F1D0-8F79-5D35-3FD973675329}"/>
          </ac:cxnSpMkLst>
        </pc:cxnChg>
        <pc:cxnChg chg="mod">
          <ac:chgData name="Jinyin Yan" userId="7d7b1cac-fbbc-4678-8cfc-23ca66a374ce" providerId="ADAL" clId="{FF26C555-752D-4004-A979-9228B3A43E4C}" dt="2025-01-09T09:40:01.610" v="701"/>
          <ac:cxnSpMkLst>
            <pc:docMk/>
            <pc:sldMk cId="3403091211" sldId="263"/>
            <ac:cxnSpMk id="114" creationId="{73618EDC-C29A-8029-AEFE-4F098406F4EF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6" creationId="{8A515100-F301-C21A-7E62-9F773C2E26E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17" creationId="{0CA49E45-685B-9588-C767-809AEF03A808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0" creationId="{6F109F6D-5AD4-094D-3743-3BB0D87CD83C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3" creationId="{BF95581E-ED6A-FB36-098B-12E2353A7934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7" creationId="{422F33A0-FFAC-5297-EF66-CB215CF315BE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28" creationId="{AC6F5208-C00E-CA2C-2F28-B6B4177C05D1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32" creationId="{B4415E91-D975-6460-431F-872CFFB61DED}"/>
          </ac:cxnSpMkLst>
        </pc:cxnChg>
        <pc:cxnChg chg="add mod">
          <ac:chgData name="Jinyin Yan" userId="7d7b1cac-fbbc-4678-8cfc-23ca66a374ce" providerId="ADAL" clId="{FF26C555-752D-4004-A979-9228B3A43E4C}" dt="2025-01-09T09:41:34.926" v="718" actId="14100"/>
          <ac:cxnSpMkLst>
            <pc:docMk/>
            <pc:sldMk cId="3403091211" sldId="263"/>
            <ac:cxnSpMk id="137" creationId="{043A6C25-F3C6-CDF6-0970-BA6835FD8B31}"/>
          </ac:cxnSpMkLst>
        </pc:cxnChg>
        <pc:cxnChg chg="add mod">
          <ac:chgData name="Jinyin Yan" userId="7d7b1cac-fbbc-4678-8cfc-23ca66a374ce" providerId="ADAL" clId="{FF26C555-752D-4004-A979-9228B3A43E4C}" dt="2025-01-09T09:42:02.236" v="726" actId="14100"/>
          <ac:cxnSpMkLst>
            <pc:docMk/>
            <pc:sldMk cId="3403091211" sldId="263"/>
            <ac:cxnSpMk id="141" creationId="{207E179C-A456-B6FC-081F-DE4A94840493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42" creationId="{5683193E-C1AF-075A-B860-03D85C1AE363}"/>
          </ac:cxnSpMkLst>
        </pc:cxnChg>
        <pc:cxnChg chg="add del mod">
          <ac:chgData name="Jinyin Yan" userId="7d7b1cac-fbbc-4678-8cfc-23ca66a374ce" providerId="ADAL" clId="{FF26C555-752D-4004-A979-9228B3A43E4C}" dt="2025-01-09T09:43:03.323" v="737" actId="478"/>
          <ac:cxnSpMkLst>
            <pc:docMk/>
            <pc:sldMk cId="3403091211" sldId="263"/>
            <ac:cxnSpMk id="148" creationId="{FC0463DF-DE7A-CC0D-040F-980A6167B46D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6" creationId="{931F10BD-C553-21E1-6C7B-46F98BC6A2EA}"/>
          </ac:cxnSpMkLst>
        </pc:cxnChg>
        <pc:cxnChg chg="del">
          <ac:chgData name="Jinyin Yan" userId="7d7b1cac-fbbc-4678-8cfc-23ca66a374ce" providerId="ADAL" clId="{FF26C555-752D-4004-A979-9228B3A43E4C}" dt="2025-01-09T09:38:46.161" v="682" actId="478"/>
          <ac:cxnSpMkLst>
            <pc:docMk/>
            <pc:sldMk cId="3403091211" sldId="263"/>
            <ac:cxnSpMk id="157" creationId="{2D69FB08-979B-83A7-C827-2F01CB7A1431}"/>
          </ac:cxnSpMkLst>
        </pc:cxnChg>
        <pc:cxnChg chg="add mod">
          <ac:chgData name="Jinyin Yan" userId="7d7b1cac-fbbc-4678-8cfc-23ca66a374ce" providerId="ADAL" clId="{FF26C555-752D-4004-A979-9228B3A43E4C}" dt="2025-01-09T09:49:24.727" v="763" actId="13822"/>
          <ac:cxnSpMkLst>
            <pc:docMk/>
            <pc:sldMk cId="3403091211" sldId="263"/>
            <ac:cxnSpMk id="172" creationId="{FF06E354-1F1B-1DC9-B00D-A0395F2C12BF}"/>
          </ac:cxnSpMkLst>
        </pc:cxnChg>
        <pc:cxnChg chg="add mod">
          <ac:chgData name="Jinyin Yan" userId="7d7b1cac-fbbc-4678-8cfc-23ca66a374ce" providerId="ADAL" clId="{FF26C555-752D-4004-A979-9228B3A43E4C}" dt="2025-01-09T09:50:07.631" v="768" actId="14100"/>
          <ac:cxnSpMkLst>
            <pc:docMk/>
            <pc:sldMk cId="3403091211" sldId="263"/>
            <ac:cxnSpMk id="176" creationId="{6F1CB588-6EC1-B011-0CFB-5EE5A388DF12}"/>
          </ac:cxnSpMkLst>
        </pc:cxnChg>
        <pc:cxnChg chg="add mod">
          <ac:chgData name="Jinyin Yan" userId="7d7b1cac-fbbc-4678-8cfc-23ca66a374ce" providerId="ADAL" clId="{FF26C555-752D-4004-A979-9228B3A43E4C}" dt="2025-01-09T09:50:19.646" v="771" actId="14100"/>
          <ac:cxnSpMkLst>
            <pc:docMk/>
            <pc:sldMk cId="3403091211" sldId="263"/>
            <ac:cxnSpMk id="179" creationId="{DDEBFA44-0B46-1E80-3AD7-7EB5828D20AE}"/>
          </ac:cxnSpMkLst>
        </pc:cxnChg>
        <pc:cxnChg chg="add mod">
          <ac:chgData name="Jinyin Yan" userId="7d7b1cac-fbbc-4678-8cfc-23ca66a374ce" providerId="ADAL" clId="{FF26C555-752D-4004-A979-9228B3A43E4C}" dt="2025-01-09T09:59:31.565" v="812" actId="13822"/>
          <ac:cxnSpMkLst>
            <pc:docMk/>
            <pc:sldMk cId="3403091211" sldId="263"/>
            <ac:cxnSpMk id="189" creationId="{F9FB5622-0273-0106-50E0-9970AAFF713F}"/>
          </ac:cxnSpMkLst>
        </pc:cxnChg>
        <pc:cxnChg chg="add mod">
          <ac:chgData name="Jinyin Yan" userId="7d7b1cac-fbbc-4678-8cfc-23ca66a374ce" providerId="ADAL" clId="{FF26C555-752D-4004-A979-9228B3A43E4C}" dt="2025-01-09T09:59:41.888" v="813" actId="208"/>
          <ac:cxnSpMkLst>
            <pc:docMk/>
            <pc:sldMk cId="3403091211" sldId="263"/>
            <ac:cxnSpMk id="191" creationId="{4A71AFAB-9A0A-30D3-47E7-043F84498CBE}"/>
          </ac:cxnSpMkLst>
        </pc:cxnChg>
        <pc:cxnChg chg="add del mod">
          <ac:chgData name="Jinyin Yan" userId="7d7b1cac-fbbc-4678-8cfc-23ca66a374ce" providerId="ADAL" clId="{FF26C555-752D-4004-A979-9228B3A43E4C}" dt="2025-01-09T10:00:16.466" v="821" actId="478"/>
          <ac:cxnSpMkLst>
            <pc:docMk/>
            <pc:sldMk cId="3403091211" sldId="263"/>
            <ac:cxnSpMk id="195" creationId="{593F8F7A-95AB-552F-742E-08FAA399E7B5}"/>
          </ac:cxnSpMkLst>
        </pc:cxnChg>
      </pc:sldChg>
      <pc:sldChg chg="addSp delSp modSp add del mod">
        <pc:chgData name="Jinyin Yan" userId="7d7b1cac-fbbc-4678-8cfc-23ca66a374ce" providerId="ADAL" clId="{FF26C555-752D-4004-A979-9228B3A43E4C}" dt="2025-01-09T09:01:38.387" v="620" actId="2696"/>
        <pc:sldMkLst>
          <pc:docMk/>
          <pc:sldMk cId="3587743416" sldId="263"/>
        </pc:sldMkLst>
        <pc:spChg chg="add mod">
          <ac:chgData name="Jinyin Yan" userId="7d7b1cac-fbbc-4678-8cfc-23ca66a374ce" providerId="ADAL" clId="{FF26C555-752D-4004-A979-9228B3A43E4C}" dt="2025-01-09T08:56:29.702" v="590" actId="1076"/>
          <ac:spMkLst>
            <pc:docMk/>
            <pc:sldMk cId="3587743416" sldId="263"/>
            <ac:spMk id="25" creationId="{2641F604-8CD0-052D-DF5C-1496EDF5E18D}"/>
          </ac:spMkLst>
        </pc:spChg>
        <pc:spChg chg="mod">
          <ac:chgData name="Jinyin Yan" userId="7d7b1cac-fbbc-4678-8cfc-23ca66a374ce" providerId="ADAL" clId="{FF26C555-752D-4004-A979-9228B3A43E4C}" dt="2025-01-09T09:00:07.522" v="606" actId="1076"/>
          <ac:spMkLst>
            <pc:docMk/>
            <pc:sldMk cId="3587743416" sldId="263"/>
            <ac:spMk id="27" creationId="{EE1CE102-91A3-753F-61CD-6095BF16E0FD}"/>
          </ac:spMkLst>
        </pc:spChg>
        <pc:spChg chg="del">
          <ac:chgData name="Jinyin Yan" userId="7d7b1cac-fbbc-4678-8cfc-23ca66a374ce" providerId="ADAL" clId="{FF26C555-752D-4004-A979-9228B3A43E4C}" dt="2025-01-09T08:56:04.279" v="588" actId="478"/>
          <ac:spMkLst>
            <pc:docMk/>
            <pc:sldMk cId="3587743416" sldId="263"/>
            <ac:spMk id="36" creationId="{7705F344-1CC6-22E4-A8DD-48EF344DA1DF}"/>
          </ac:spMkLst>
        </pc:spChg>
        <pc:spChg chg="add mod">
          <ac:chgData name="Jinyin Yan" userId="7d7b1cac-fbbc-4678-8cfc-23ca66a374ce" providerId="ADAL" clId="{FF26C555-752D-4004-A979-9228B3A43E4C}" dt="2025-01-09T09:01:32.933" v="616" actId="1076"/>
          <ac:spMkLst>
            <pc:docMk/>
            <pc:sldMk cId="3587743416" sldId="263"/>
            <ac:spMk id="98" creationId="{156D50C8-4729-0FD7-4385-3A8382A6DA6F}"/>
          </ac:spMkLst>
        </pc:spChg>
        <pc:spChg chg="mod">
          <ac:chgData name="Jinyin Yan" userId="7d7b1cac-fbbc-4678-8cfc-23ca66a374ce" providerId="ADAL" clId="{FF26C555-752D-4004-A979-9228B3A43E4C}" dt="2025-01-09T09:01:32.481" v="615" actId="1076"/>
          <ac:spMkLst>
            <pc:docMk/>
            <pc:sldMk cId="3587743416" sldId="263"/>
            <ac:spMk id="125" creationId="{AC84B4F4-1663-42F6-E4BB-9DACBCE30FCB}"/>
          </ac:spMkLst>
        </pc:spChg>
        <pc:spChg chg="mod">
          <ac:chgData name="Jinyin Yan" userId="7d7b1cac-fbbc-4678-8cfc-23ca66a374ce" providerId="ADAL" clId="{FF26C555-752D-4004-A979-9228B3A43E4C}" dt="2025-01-09T09:00:30.638" v="608" actId="1076"/>
          <ac:spMkLst>
            <pc:docMk/>
            <pc:sldMk cId="3587743416" sldId="263"/>
            <ac:spMk id="149" creationId="{69203E5D-784A-F691-A004-BC0FDD480F2A}"/>
          </ac:spMkLst>
        </pc:spChg>
        <pc:spChg chg="mod">
          <ac:chgData name="Jinyin Yan" userId="7d7b1cac-fbbc-4678-8cfc-23ca66a374ce" providerId="ADAL" clId="{FF26C555-752D-4004-A979-9228B3A43E4C}" dt="2025-01-09T09:01:34.449" v="619" actId="1076"/>
          <ac:spMkLst>
            <pc:docMk/>
            <pc:sldMk cId="3587743416" sldId="263"/>
            <ac:spMk id="150" creationId="{903B4B8E-7BA4-7F74-CF95-B52B4E88E43B}"/>
          </ac:spMkLst>
        </pc:spChg>
        <pc:spChg chg="mod">
          <ac:chgData name="Jinyin Yan" userId="7d7b1cac-fbbc-4678-8cfc-23ca66a374ce" providerId="ADAL" clId="{FF26C555-752D-4004-A979-9228B3A43E4C}" dt="2025-01-09T08:57:37.622" v="596" actId="1076"/>
          <ac:spMkLst>
            <pc:docMk/>
            <pc:sldMk cId="3587743416" sldId="263"/>
            <ac:spMk id="152" creationId="{848F6375-258C-B9DC-3DAD-76F951F07D62}"/>
          </ac:spMkLst>
        </pc:spChg>
        <pc:spChg chg="mod">
          <ac:chgData name="Jinyin Yan" userId="7d7b1cac-fbbc-4678-8cfc-23ca66a374ce" providerId="ADAL" clId="{FF26C555-752D-4004-A979-9228B3A43E4C}" dt="2025-01-09T09:01:33.637" v="617" actId="1076"/>
          <ac:spMkLst>
            <pc:docMk/>
            <pc:sldMk cId="3587743416" sldId="263"/>
            <ac:spMk id="154" creationId="{D312EC81-0454-619F-631A-B56884F6D3A4}"/>
          </ac:spMkLst>
        </pc:spChg>
        <pc:spChg chg="mod">
          <ac:chgData name="Jinyin Yan" userId="7d7b1cac-fbbc-4678-8cfc-23ca66a374ce" providerId="ADAL" clId="{FF26C555-752D-4004-A979-9228B3A43E4C}" dt="2025-01-09T09:01:33.956" v="618" actId="1076"/>
          <ac:spMkLst>
            <pc:docMk/>
            <pc:sldMk cId="3587743416" sldId="263"/>
            <ac:spMk id="155" creationId="{1F415EBD-0F0C-1FC2-DAF4-D42E8C97C3A8}"/>
          </ac:spMkLst>
        </pc:spChg>
        <pc:cxnChg chg="add mod">
          <ac:chgData name="Jinyin Yan" userId="7d7b1cac-fbbc-4678-8cfc-23ca66a374ce" providerId="ADAL" clId="{FF26C555-752D-4004-A979-9228B3A43E4C}" dt="2025-01-09T08:56:29.702" v="590" actId="1076"/>
          <ac:cxnSpMkLst>
            <pc:docMk/>
            <pc:sldMk cId="3587743416" sldId="263"/>
            <ac:cxnSpMk id="30" creationId="{A6B2BD46-50A6-1CFE-21E0-4E58C7501843}"/>
          </ac:cxnSpMkLst>
        </pc:cxnChg>
        <pc:cxnChg chg="del">
          <ac:chgData name="Jinyin Yan" userId="7d7b1cac-fbbc-4678-8cfc-23ca66a374ce" providerId="ADAL" clId="{FF26C555-752D-4004-A979-9228B3A43E4C}" dt="2025-01-09T08:56:02.641" v="587" actId="478"/>
          <ac:cxnSpMkLst>
            <pc:docMk/>
            <pc:sldMk cId="3587743416" sldId="263"/>
            <ac:cxnSpMk id="32" creationId="{8A29C38C-A19E-6EF2-E1DC-97D1AC64ADD2}"/>
          </ac:cxnSpMkLst>
        </pc:cxnChg>
        <pc:cxnChg chg="mod">
          <ac:chgData name="Jinyin Yan" userId="7d7b1cac-fbbc-4678-8cfc-23ca66a374ce" providerId="ADAL" clId="{FF26C555-752D-4004-A979-9228B3A43E4C}" dt="2025-01-09T09:00:16.628" v="607" actId="1076"/>
          <ac:cxnSpMkLst>
            <pc:docMk/>
            <pc:sldMk cId="3587743416" sldId="263"/>
            <ac:cxnSpMk id="38" creationId="{84F7F1B7-3034-4AD8-9269-7634AB371FD8}"/>
          </ac:cxnSpMkLst>
        </pc:cxnChg>
        <pc:cxnChg chg="add mod">
          <ac:chgData name="Jinyin Yan" userId="7d7b1cac-fbbc-4678-8cfc-23ca66a374ce" providerId="ADAL" clId="{FF26C555-752D-4004-A979-9228B3A43E4C}" dt="2025-01-09T08:57:09.908" v="594" actId="1076"/>
          <ac:cxnSpMkLst>
            <pc:docMk/>
            <pc:sldMk cId="3587743416" sldId="263"/>
            <ac:cxnSpMk id="44" creationId="{4F74C2D6-BB36-BA5F-8A86-0FDDC0D5E27D}"/>
          </ac:cxnSpMkLst>
        </pc:cxnChg>
        <pc:cxnChg chg="mod">
          <ac:chgData name="Jinyin Yan" userId="7d7b1cac-fbbc-4678-8cfc-23ca66a374ce" providerId="ADAL" clId="{FF26C555-752D-4004-A979-9228B3A43E4C}" dt="2025-01-09T08:59:38.760" v="603" actId="1076"/>
          <ac:cxnSpMkLst>
            <pc:docMk/>
            <pc:sldMk cId="3587743416" sldId="263"/>
            <ac:cxnSpMk id="61" creationId="{3796222D-3B61-F5DB-929B-E92B4BD6AFEC}"/>
          </ac:cxnSpMkLst>
        </pc:cxnChg>
        <pc:cxnChg chg="mod">
          <ac:chgData name="Jinyin Yan" userId="7d7b1cac-fbbc-4678-8cfc-23ca66a374ce" providerId="ADAL" clId="{FF26C555-752D-4004-A979-9228B3A43E4C}" dt="2025-01-09T09:00:00.264" v="605" actId="1076"/>
          <ac:cxnSpMkLst>
            <pc:docMk/>
            <pc:sldMk cId="3587743416" sldId="263"/>
            <ac:cxnSpMk id="62" creationId="{72B87877-3104-2DF1-0A44-BF1BD2FF5572}"/>
          </ac:cxnSpMkLst>
        </pc:cxnChg>
        <pc:cxnChg chg="mod">
          <ac:chgData name="Jinyin Yan" userId="7d7b1cac-fbbc-4678-8cfc-23ca66a374ce" providerId="ADAL" clId="{FF26C555-752D-4004-A979-9228B3A43E4C}" dt="2025-01-09T08:57:00.362" v="593" actId="1076"/>
          <ac:cxnSpMkLst>
            <pc:docMk/>
            <pc:sldMk cId="3587743416" sldId="263"/>
            <ac:cxnSpMk id="110" creationId="{92B746D1-091F-3AC4-2721-EBDDE2CD4C54}"/>
          </ac:cxnSpMkLst>
        </pc:cxnChg>
        <pc:cxnChg chg="mod">
          <ac:chgData name="Jinyin Yan" userId="7d7b1cac-fbbc-4678-8cfc-23ca66a374ce" providerId="ADAL" clId="{FF26C555-752D-4004-A979-9228B3A43E4C}" dt="2025-01-09T08:58:55.004" v="601" actId="14100"/>
          <ac:cxnSpMkLst>
            <pc:docMk/>
            <pc:sldMk cId="3587743416" sldId="263"/>
            <ac:cxnSpMk id="128" creationId="{D2F458D5-AC5A-5C3B-EAF1-1BCA2780B173}"/>
          </ac:cxnSpMkLst>
        </pc:cxnChg>
        <pc:cxnChg chg="mod">
          <ac:chgData name="Jinyin Yan" userId="7d7b1cac-fbbc-4678-8cfc-23ca66a374ce" providerId="ADAL" clId="{FF26C555-752D-4004-A979-9228B3A43E4C}" dt="2025-01-09T08:58:52.817" v="600" actId="14100"/>
          <ac:cxnSpMkLst>
            <pc:docMk/>
            <pc:sldMk cId="3587743416" sldId="263"/>
            <ac:cxnSpMk id="142" creationId="{F0303996-80DE-0FA3-45A2-11D3DA045D95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EAC48C-ADFF-542A-E7EC-85A817C0A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8583BAC-FE89-0A51-AAA5-901A309DC3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07AB45-2FC1-B4BF-6C33-CCDFA010EB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1A854A-0744-A67C-FC6E-1751D024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8DF924-2A32-4FA2-EEF7-C662221C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331546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0C2D09-07DB-990F-DB89-EDD8BA5FA5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F66D20-F45A-D82D-5AAC-BBF4C20BA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7644CC6-68BD-16B9-0063-2CAF8236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D20323-B956-1C49-53E2-B5DDAB3E5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12DEEEC-B92B-F2E4-6DCD-49408219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021909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76FEE90-0D54-808F-E177-1B370886A51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BCEEE9F-C1B6-FBE5-C0DB-695A51BF58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42FD25D-99B9-BA08-2EF3-19048F2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0F41FD-9FEC-DCE3-8F6C-6072DA65F1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BC17F7-C03A-672D-F501-DAB287037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643941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6F37B3-E728-D181-B5AC-1AA22564F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1FFD2A9-2BBC-3B22-AF93-82BBBE7F38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7E190-8FD8-DC46-F075-AD51CF850E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2558EB6-61F3-9436-245D-F95076EBB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1F6D1E-FE67-5070-8208-35810FFF75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743704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8A63B8-D5FD-F426-5A9D-7EEA39280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C3F4E5-0862-C660-538D-92396DA14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7A9D277-ED21-5D30-B600-5DBFFF77D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1FA9AE2-DBF2-02B5-744D-39D0861A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83B53DC-C397-CBB6-D832-19442AFBE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27933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5ECCBF1-2F6F-D850-DD40-BB245CB0A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4133BE5-DB88-AA06-381A-6CDD82C249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0860E40-EAC8-6BD5-42C5-3B8FAF789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FD1C6D9-A09A-D7EF-4398-6CBE6E888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1DE8D5-BD3F-8173-D92C-8EE0736B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38BC731-C982-C4AC-A5F3-D303E785E0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873364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FAD557-5F87-AE8B-2536-2D98917F9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006DD8-ECA0-1644-027B-45030A2BAA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3A3290-931F-23D8-9E69-2A71D80A08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009805B-F5D1-363A-ABFC-BE042F73D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10F7EF7-8199-313F-BE2D-16429388FC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7A31A37-C316-B236-708E-69558BA11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92579A8-EAB6-4B2D-E1E0-7969F78B3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48058D0-681F-1136-3544-9AFBC5DA1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33701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8C98C8-5210-82BA-D0C9-37EFE056D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5E2B6F3-66DF-429C-4CB1-045347BEBA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2F3644F-C61D-AB47-3834-FFFB5A23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FE270CB-B90A-A2BD-361E-89B094798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817227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F191E3C-ECBA-BF75-EC0C-E51FEAD5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93B2AC8-68FB-CDEA-FE7A-03D9FF8F0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F3CEF1C-42B5-E684-6A9D-9F3501E01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8509741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66047F-DF53-4ACB-80B4-6EB62FB717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1C66C82-FC7B-0619-7F04-548B2FB1EF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0B2D606-A625-8B6C-F687-DBDB19AD75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558677-B5D3-FAEB-C3AF-40692223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AEE315C-79E8-207B-5AD5-5DF968552A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52D182F-9680-665D-512D-BD153CCE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09273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0ED7CF-A9B5-8D01-8DD7-DA0BD5C96D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EC9B52A-D808-CDA2-8571-765A9847C5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7589B5F-8918-1C3F-F56B-A729088D84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F33EAC-FA63-F8B6-5CE6-BE2CDB8C7B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863B168-7FD1-AE21-D3F8-4FBE66171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4BC1E96-98F8-E26D-D1D4-8788F90D0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75135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8C6A05-B147-8942-3E0B-6E8D38B36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E3017DF-4B2A-D9A9-B14C-FEB0C24030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4DF35FF-72D7-B024-2DCF-F741B6BEFB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6B7610-9FAA-DC43-80F9-3155B1E839C7}" type="datetimeFigureOut">
              <a:rPr kumimoji="1" lang="zh-CN" altLang="en-US" smtClean="0"/>
              <a:t>2025/1/10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3F71735-9F31-70E9-5244-1E88D57A5DE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F11D55D-DE10-F837-2762-35E3C4F823D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18C7846-189A-D348-9B91-ADCD3CF634F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48357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E1FA49E-4E5D-27AB-F2B2-B10D5D63C0FB}"/>
              </a:ext>
            </a:extLst>
          </p:cNvPr>
          <p:cNvGrpSpPr>
            <a:grpSpLocks noChangeAspect="1"/>
          </p:cNvGrpSpPr>
          <p:nvPr/>
        </p:nvGrpSpPr>
        <p:grpSpPr>
          <a:xfrm>
            <a:off x="5129245" y="1143000"/>
            <a:ext cx="784790" cy="651376"/>
            <a:chOff x="2668434" y="1715307"/>
            <a:chExt cx="1277956" cy="1060704"/>
          </a:xfrm>
        </p:grpSpPr>
        <p:sp>
          <p:nvSpPr>
            <p:cNvPr id="4" name="三角形 3">
              <a:extLst>
                <a:ext uri="{FF2B5EF4-FFF2-40B4-BE49-F238E27FC236}">
                  <a16:creationId xmlns:a16="http://schemas.microsoft.com/office/drawing/2014/main" id="{B537BF9B-EA3F-3AA2-4E56-146130AF8A02}"/>
                </a:ext>
              </a:extLst>
            </p:cNvPr>
            <p:cNvSpPr/>
            <p:nvPr/>
          </p:nvSpPr>
          <p:spPr>
            <a:xfrm rot="5400000">
              <a:off x="2595282" y="1788459"/>
              <a:ext cx="1060704" cy="914400"/>
            </a:xfrm>
            <a:prstGeom prst="triangl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D00B111B-ABBD-2F52-B9C8-A0CDD95F8C35}"/>
                </a:ext>
              </a:extLst>
            </p:cNvPr>
            <p:cNvSpPr/>
            <p:nvPr/>
          </p:nvSpPr>
          <p:spPr>
            <a:xfrm>
              <a:off x="3582834" y="2063880"/>
              <a:ext cx="363556" cy="363557"/>
            </a:xfrm>
            <a:prstGeom prst="ellipse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</p:grpSp>
      <p:cxnSp>
        <p:nvCxnSpPr>
          <p:cNvPr id="8" name="直线连接符 7">
            <a:extLst>
              <a:ext uri="{FF2B5EF4-FFF2-40B4-BE49-F238E27FC236}">
                <a16:creationId xmlns:a16="http://schemas.microsoft.com/office/drawing/2014/main" id="{80A36CE9-FF24-08F5-A211-05C8592748A1}"/>
              </a:ext>
            </a:extLst>
          </p:cNvPr>
          <p:cNvCxnSpPr>
            <a:cxnSpLocks/>
          </p:cNvCxnSpPr>
          <p:nvPr/>
        </p:nvCxnSpPr>
        <p:spPr>
          <a:xfrm>
            <a:off x="5914035" y="1468687"/>
            <a:ext cx="82294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5100CE23-297D-DBE1-544A-BC3C4A6E2986}"/>
              </a:ext>
            </a:extLst>
          </p:cNvPr>
          <p:cNvCxnSpPr>
            <a:cxnSpLocks/>
          </p:cNvCxnSpPr>
          <p:nvPr/>
        </p:nvCxnSpPr>
        <p:spPr>
          <a:xfrm>
            <a:off x="4370294" y="1468687"/>
            <a:ext cx="758951" cy="0"/>
          </a:xfrm>
          <a:prstGeom prst="line">
            <a:avLst/>
          </a:prstGeom>
          <a:ln w="3492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3FBDA118-16E3-EDD8-0D43-C4D1157D6954}"/>
              </a:ext>
            </a:extLst>
          </p:cNvPr>
          <p:cNvCxnSpPr>
            <a:cxnSpLocks/>
          </p:cNvCxnSpPr>
          <p:nvPr/>
        </p:nvCxnSpPr>
        <p:spPr>
          <a:xfrm>
            <a:off x="2737859" y="3055289"/>
            <a:ext cx="90629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4">
            <a:extLst>
              <a:ext uri="{FF2B5EF4-FFF2-40B4-BE49-F238E27FC236}">
                <a16:creationId xmlns:a16="http://schemas.microsoft.com/office/drawing/2014/main" id="{1879E3F3-4C53-3C8C-4D15-485B1DDD85ED}"/>
              </a:ext>
            </a:extLst>
          </p:cNvPr>
          <p:cNvCxnSpPr>
            <a:cxnSpLocks/>
          </p:cNvCxnSpPr>
          <p:nvPr/>
        </p:nvCxnSpPr>
        <p:spPr>
          <a:xfrm flipH="1">
            <a:off x="4370294" y="2329148"/>
            <a:ext cx="1116106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线连接符 18">
            <a:extLst>
              <a:ext uri="{FF2B5EF4-FFF2-40B4-BE49-F238E27FC236}">
                <a16:creationId xmlns:a16="http://schemas.microsoft.com/office/drawing/2014/main" id="{47DC46DF-BBD5-21EC-E587-C0DFF72A4771}"/>
              </a:ext>
            </a:extLst>
          </p:cNvPr>
          <p:cNvCxnSpPr>
            <a:cxnSpLocks/>
          </p:cNvCxnSpPr>
          <p:nvPr/>
        </p:nvCxnSpPr>
        <p:spPr>
          <a:xfrm>
            <a:off x="6320118" y="3055289"/>
            <a:ext cx="231694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FDBE8CA3-D7EC-B8BF-C3D7-5FF349F51180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4FB64B3A-6D2A-29DE-BB1E-C547E787ADF2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2413C894-349E-0BAB-F78C-C8F87EE7705F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直线连接符 37">
            <a:extLst>
              <a:ext uri="{FF2B5EF4-FFF2-40B4-BE49-F238E27FC236}">
                <a16:creationId xmlns:a16="http://schemas.microsoft.com/office/drawing/2014/main" id="{DDA6EAB5-6605-49A0-513B-E8E6295B31DD}"/>
              </a:ext>
            </a:extLst>
          </p:cNvPr>
          <p:cNvCxnSpPr>
            <a:cxnSpLocks/>
          </p:cNvCxnSpPr>
          <p:nvPr/>
        </p:nvCxnSpPr>
        <p:spPr>
          <a:xfrm flipH="1">
            <a:off x="3644153" y="2329148"/>
            <a:ext cx="726141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直线连接符 40">
            <a:extLst>
              <a:ext uri="{FF2B5EF4-FFF2-40B4-BE49-F238E27FC236}">
                <a16:creationId xmlns:a16="http://schemas.microsoft.com/office/drawing/2014/main" id="{1824ADE8-4C34-432B-3CBA-1A28309BF0F4}"/>
              </a:ext>
            </a:extLst>
          </p:cNvPr>
          <p:cNvCxnSpPr>
            <a:cxnSpLocks/>
          </p:cNvCxnSpPr>
          <p:nvPr/>
        </p:nvCxnSpPr>
        <p:spPr>
          <a:xfrm flipH="1" flipV="1">
            <a:off x="5486400" y="2329148"/>
            <a:ext cx="833718" cy="72614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A0AF864E-053C-AC26-ABC9-644AD892ADBB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9BBE26FA-DBC0-AF63-1D60-D6C08F057D09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FD6F12A6-F299-CD41-D5CC-91291866CCCB}"/>
              </a:ext>
            </a:extLst>
          </p:cNvPr>
          <p:cNvCxnSpPr>
            <a:cxnSpLocks/>
          </p:cNvCxnSpPr>
          <p:nvPr/>
        </p:nvCxnSpPr>
        <p:spPr>
          <a:xfrm>
            <a:off x="2741172" y="2759919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BA869841-545A-D89A-C878-EC5FC6FF3ED9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BEFBB50A-4839-C2D8-C95D-5654C5F286B1}"/>
              </a:ext>
            </a:extLst>
          </p:cNvPr>
          <p:cNvCxnSpPr>
            <a:cxnSpLocks/>
          </p:cNvCxnSpPr>
          <p:nvPr/>
        </p:nvCxnSpPr>
        <p:spPr>
          <a:xfrm>
            <a:off x="3938626" y="2329148"/>
            <a:ext cx="0" cy="1415382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32E22A8C-8C8B-3F74-48D5-722983A91CE5}"/>
              </a:ext>
            </a:extLst>
          </p:cNvPr>
          <p:cNvCxnSpPr>
            <a:cxnSpLocks/>
          </p:cNvCxnSpPr>
          <p:nvPr/>
        </p:nvCxnSpPr>
        <p:spPr>
          <a:xfrm>
            <a:off x="4858491" y="3055289"/>
            <a:ext cx="0" cy="1268506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4E2D18CF-5BE2-A202-D61F-AB4D645214EB}"/>
              </a:ext>
            </a:extLst>
          </p:cNvPr>
          <p:cNvCxnSpPr>
            <a:cxnSpLocks/>
          </p:cNvCxnSpPr>
          <p:nvPr/>
        </p:nvCxnSpPr>
        <p:spPr>
          <a:xfrm>
            <a:off x="3938626" y="3444939"/>
            <a:ext cx="919865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直线连接符 65">
            <a:extLst>
              <a:ext uri="{FF2B5EF4-FFF2-40B4-BE49-F238E27FC236}">
                <a16:creationId xmlns:a16="http://schemas.microsoft.com/office/drawing/2014/main" id="{5846600C-55A0-F6EF-D344-E84BE2032683}"/>
              </a:ext>
            </a:extLst>
          </p:cNvPr>
          <p:cNvCxnSpPr>
            <a:cxnSpLocks/>
          </p:cNvCxnSpPr>
          <p:nvPr/>
        </p:nvCxnSpPr>
        <p:spPr>
          <a:xfrm>
            <a:off x="5807569" y="2329148"/>
            <a:ext cx="0" cy="1199929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3FE9B070-69E6-645F-2A91-24486012ADDD}"/>
              </a:ext>
            </a:extLst>
          </p:cNvPr>
          <p:cNvCxnSpPr>
            <a:cxnSpLocks/>
          </p:cNvCxnSpPr>
          <p:nvPr/>
        </p:nvCxnSpPr>
        <p:spPr>
          <a:xfrm>
            <a:off x="7116114" y="3225535"/>
            <a:ext cx="0" cy="11157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C5792838-F8E0-CAE3-F25F-F699EC1F5850}"/>
              </a:ext>
            </a:extLst>
          </p:cNvPr>
          <p:cNvCxnSpPr>
            <a:cxnSpLocks/>
          </p:cNvCxnSpPr>
          <p:nvPr/>
        </p:nvCxnSpPr>
        <p:spPr>
          <a:xfrm>
            <a:off x="5807569" y="3444939"/>
            <a:ext cx="130854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连接符 72">
            <a:extLst>
              <a:ext uri="{FF2B5EF4-FFF2-40B4-BE49-F238E27FC236}">
                <a16:creationId xmlns:a16="http://schemas.microsoft.com/office/drawing/2014/main" id="{492494D4-7A02-66E5-1B2C-FE6B2AD61BB5}"/>
              </a:ext>
            </a:extLst>
          </p:cNvPr>
          <p:cNvCxnSpPr>
            <a:cxnSpLocks/>
          </p:cNvCxnSpPr>
          <p:nvPr/>
        </p:nvCxnSpPr>
        <p:spPr>
          <a:xfrm>
            <a:off x="2741172" y="2604890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FCD7E7C4-B0F2-D29F-16AC-91AA404B659D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8" name="文本框 77">
            <a:extLst>
              <a:ext uri="{FF2B5EF4-FFF2-40B4-BE49-F238E27FC236}">
                <a16:creationId xmlns:a16="http://schemas.microsoft.com/office/drawing/2014/main" id="{504D39EC-FF31-5E70-6175-FFB9A238F3E2}"/>
              </a:ext>
            </a:extLst>
          </p:cNvPr>
          <p:cNvSpPr txBox="1"/>
          <p:nvPr/>
        </p:nvSpPr>
        <p:spPr>
          <a:xfrm>
            <a:off x="3664908" y="1270575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D59C35B7-D9D1-C2A2-6349-FB9A55929506}"/>
              </a:ext>
            </a:extLst>
          </p:cNvPr>
          <p:cNvSpPr txBox="1"/>
          <p:nvPr/>
        </p:nvSpPr>
        <p:spPr>
          <a:xfrm>
            <a:off x="6736976" y="1284021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653CEB69-DB79-7733-CD69-22200E36A82E}"/>
              </a:ext>
            </a:extLst>
          </p:cNvPr>
          <p:cNvSpPr txBox="1"/>
          <p:nvPr/>
        </p:nvSpPr>
        <p:spPr>
          <a:xfrm>
            <a:off x="1437674" y="2498457"/>
            <a:ext cx="7024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Input</a:t>
            </a:r>
            <a:endParaRPr kumimoji="1" lang="zh-CN" altLang="en-US" dirty="0"/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ED3D7B3C-E756-2BF7-EEE4-52C70C4B9885}"/>
              </a:ext>
            </a:extLst>
          </p:cNvPr>
          <p:cNvSpPr txBox="1"/>
          <p:nvPr/>
        </p:nvSpPr>
        <p:spPr>
          <a:xfrm>
            <a:off x="1453704" y="3728476"/>
            <a:ext cx="8931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Output</a:t>
            </a:r>
            <a:endParaRPr kumimoji="1" lang="zh-CN" altLang="en-US" dirty="0"/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9A9894CD-3DBE-7692-7615-52D5D4C3AE51}"/>
              </a:ext>
            </a:extLst>
          </p:cNvPr>
          <p:cNvSpPr txBox="1"/>
          <p:nvPr/>
        </p:nvSpPr>
        <p:spPr>
          <a:xfrm>
            <a:off x="2323036" y="2460879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60%</a:t>
            </a:r>
            <a:endParaRPr kumimoji="1" lang="zh-CN" altLang="en-US" sz="1200" dirty="0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4792ABB3-DCBE-434C-AA65-F70EDEBF12D3}"/>
              </a:ext>
            </a:extLst>
          </p:cNvPr>
          <p:cNvSpPr txBox="1"/>
          <p:nvPr/>
        </p:nvSpPr>
        <p:spPr>
          <a:xfrm>
            <a:off x="2323551" y="2623261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40%</a:t>
            </a:r>
            <a:endParaRPr kumimoji="1" lang="zh-CN" altLang="en-US" sz="12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7A7444E3-808F-4958-9073-8B429B412E86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3E6FE5A5-2188-CADA-8A80-D52A4C092083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5C3A1B0-6EBA-04D2-114B-A6B4F376485D}"/>
              </a:ext>
            </a:extLst>
          </p:cNvPr>
          <p:cNvSpPr/>
          <p:nvPr/>
        </p:nvSpPr>
        <p:spPr>
          <a:xfrm>
            <a:off x="3912648" y="2737059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7" name="椭圆 86">
            <a:extLst>
              <a:ext uri="{FF2B5EF4-FFF2-40B4-BE49-F238E27FC236}">
                <a16:creationId xmlns:a16="http://schemas.microsoft.com/office/drawing/2014/main" id="{152C7B34-D470-8AAC-08A3-5E4C967AA6BD}"/>
              </a:ext>
            </a:extLst>
          </p:cNvPr>
          <p:cNvSpPr/>
          <p:nvPr/>
        </p:nvSpPr>
        <p:spPr>
          <a:xfrm>
            <a:off x="5779545" y="257244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82B43E19-65B6-6B4A-AC85-E1B09A54F7A7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FDF24BE9-0826-F7DD-921B-1D7CD9B40222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D3170C8-C8EB-B40A-9B36-F6B0E88A8CEA}"/>
              </a:ext>
            </a:extLst>
          </p:cNvPr>
          <p:cNvSpPr txBox="1"/>
          <p:nvPr/>
        </p:nvSpPr>
        <p:spPr>
          <a:xfrm>
            <a:off x="3947394" y="275243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FB12953E-061D-DE2C-CD2C-71E8AE33D79F}"/>
              </a:ext>
            </a:extLst>
          </p:cNvPr>
          <p:cNvSpPr txBox="1"/>
          <p:nvPr/>
        </p:nvSpPr>
        <p:spPr>
          <a:xfrm>
            <a:off x="5824467" y="2247991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34E0D68E-F7FB-A520-468B-96A20A1174ED}"/>
              </a:ext>
            </a:extLst>
          </p:cNvPr>
          <p:cNvSpPr txBox="1"/>
          <p:nvPr/>
        </p:nvSpPr>
        <p:spPr>
          <a:xfrm>
            <a:off x="7112887" y="4089705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E01006B0-8626-155F-7B00-7AF99A053A96}"/>
              </a:ext>
            </a:extLst>
          </p:cNvPr>
          <p:cNvSpPr txBox="1"/>
          <p:nvPr/>
        </p:nvSpPr>
        <p:spPr>
          <a:xfrm>
            <a:off x="4842556" y="3452523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/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4CFC2965-3D86-DBC7-61B8-145E509651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277" y="3089191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/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0AC6F82-21BF-7A34-C8A5-57FAE16183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6494" y="3092425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346478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562182-94C0-DF04-7E1D-593D72FE9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文本框 91">
            <a:extLst>
              <a:ext uri="{FF2B5EF4-FFF2-40B4-BE49-F238E27FC236}">
                <a16:creationId xmlns:a16="http://schemas.microsoft.com/office/drawing/2014/main" id="{03E310C7-D99C-0FCD-15FE-07D888044703}"/>
              </a:ext>
            </a:extLst>
          </p:cNvPr>
          <p:cNvSpPr txBox="1"/>
          <p:nvPr/>
        </p:nvSpPr>
        <p:spPr>
          <a:xfrm>
            <a:off x="6796983" y="3788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</a:t>
            </a:r>
            <a:endParaRPr kumimoji="1" lang="zh-CN" altLang="en-US" dirty="0"/>
          </a:p>
        </p:txBody>
      </p:sp>
      <p:cxnSp>
        <p:nvCxnSpPr>
          <p:cNvPr id="24" name="直线连接符 23">
            <a:extLst>
              <a:ext uri="{FF2B5EF4-FFF2-40B4-BE49-F238E27FC236}">
                <a16:creationId xmlns:a16="http://schemas.microsoft.com/office/drawing/2014/main" id="{D453A610-1612-5F82-6B66-7368F258CAC4}"/>
              </a:ext>
            </a:extLst>
          </p:cNvPr>
          <p:cNvCxnSpPr>
            <a:cxnSpLocks/>
          </p:cNvCxnSpPr>
          <p:nvPr/>
        </p:nvCxnSpPr>
        <p:spPr>
          <a:xfrm>
            <a:off x="2748152" y="3597653"/>
            <a:ext cx="186103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直线连接符 24">
            <a:extLst>
              <a:ext uri="{FF2B5EF4-FFF2-40B4-BE49-F238E27FC236}">
                <a16:creationId xmlns:a16="http://schemas.microsoft.com/office/drawing/2014/main" id="{A23EB78C-237C-CA59-6ACA-C86A9D28E62C}"/>
              </a:ext>
            </a:extLst>
          </p:cNvPr>
          <p:cNvCxnSpPr>
            <a:cxnSpLocks/>
          </p:cNvCxnSpPr>
          <p:nvPr/>
        </p:nvCxnSpPr>
        <p:spPr>
          <a:xfrm flipH="1">
            <a:off x="5419290" y="4323795"/>
            <a:ext cx="143616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直线连接符 25">
            <a:extLst>
              <a:ext uri="{FF2B5EF4-FFF2-40B4-BE49-F238E27FC236}">
                <a16:creationId xmlns:a16="http://schemas.microsoft.com/office/drawing/2014/main" id="{79F7D13B-93D6-406F-B4FB-410EFCC13232}"/>
              </a:ext>
            </a:extLst>
          </p:cNvPr>
          <p:cNvCxnSpPr>
            <a:cxnSpLocks/>
          </p:cNvCxnSpPr>
          <p:nvPr/>
        </p:nvCxnSpPr>
        <p:spPr>
          <a:xfrm>
            <a:off x="7718612" y="3597653"/>
            <a:ext cx="91845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直线连接符 43">
            <a:extLst>
              <a:ext uri="{FF2B5EF4-FFF2-40B4-BE49-F238E27FC236}">
                <a16:creationId xmlns:a16="http://schemas.microsoft.com/office/drawing/2014/main" id="{19FFA20E-CC85-4E49-632A-58118AA5B314}"/>
              </a:ext>
            </a:extLst>
          </p:cNvPr>
          <p:cNvCxnSpPr>
            <a:cxnSpLocks/>
          </p:cNvCxnSpPr>
          <p:nvPr/>
        </p:nvCxnSpPr>
        <p:spPr>
          <a:xfrm flipH="1" flipV="1">
            <a:off x="4609187" y="3593021"/>
            <a:ext cx="810103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直线连接符 46">
            <a:extLst>
              <a:ext uri="{FF2B5EF4-FFF2-40B4-BE49-F238E27FC236}">
                <a16:creationId xmlns:a16="http://schemas.microsoft.com/office/drawing/2014/main" id="{261A03F0-FDD2-128A-C9CF-6C6199E25C15}"/>
              </a:ext>
            </a:extLst>
          </p:cNvPr>
          <p:cNvCxnSpPr>
            <a:cxnSpLocks/>
          </p:cNvCxnSpPr>
          <p:nvPr/>
        </p:nvCxnSpPr>
        <p:spPr>
          <a:xfrm flipH="1">
            <a:off x="6855455" y="3593021"/>
            <a:ext cx="863157" cy="73077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直线连接符 55">
            <a:extLst>
              <a:ext uri="{FF2B5EF4-FFF2-40B4-BE49-F238E27FC236}">
                <a16:creationId xmlns:a16="http://schemas.microsoft.com/office/drawing/2014/main" id="{D93F0D5B-DF2E-D5F5-E60B-0F35F4D95074}"/>
              </a:ext>
            </a:extLst>
          </p:cNvPr>
          <p:cNvCxnSpPr>
            <a:cxnSpLocks/>
          </p:cNvCxnSpPr>
          <p:nvPr/>
        </p:nvCxnSpPr>
        <p:spPr>
          <a:xfrm>
            <a:off x="2737859" y="4115447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64B4A030-4D7E-5F36-FFEC-72D4DEEF3C25}"/>
              </a:ext>
            </a:extLst>
          </p:cNvPr>
          <p:cNvCxnSpPr>
            <a:cxnSpLocks/>
          </p:cNvCxnSpPr>
          <p:nvPr/>
        </p:nvCxnSpPr>
        <p:spPr>
          <a:xfrm>
            <a:off x="4862866" y="3593021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直线箭头连接符 62">
            <a:extLst>
              <a:ext uri="{FF2B5EF4-FFF2-40B4-BE49-F238E27FC236}">
                <a16:creationId xmlns:a16="http://schemas.microsoft.com/office/drawing/2014/main" id="{070A0528-5724-7091-A1A0-E62D9A09BB95}"/>
              </a:ext>
            </a:extLst>
          </p:cNvPr>
          <p:cNvCxnSpPr>
            <a:cxnSpLocks/>
          </p:cNvCxnSpPr>
          <p:nvPr/>
        </p:nvCxnSpPr>
        <p:spPr>
          <a:xfrm>
            <a:off x="4860773" y="4609824"/>
            <a:ext cx="32514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直线箭头连接符 68">
            <a:extLst>
              <a:ext uri="{FF2B5EF4-FFF2-40B4-BE49-F238E27FC236}">
                <a16:creationId xmlns:a16="http://schemas.microsoft.com/office/drawing/2014/main" id="{B7AD5095-A1EB-99AF-C717-423FDD73872F}"/>
              </a:ext>
            </a:extLst>
          </p:cNvPr>
          <p:cNvCxnSpPr>
            <a:cxnSpLocks/>
          </p:cNvCxnSpPr>
          <p:nvPr/>
        </p:nvCxnSpPr>
        <p:spPr>
          <a:xfrm>
            <a:off x="7112887" y="4626103"/>
            <a:ext cx="350193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直线连接符 73">
            <a:extLst>
              <a:ext uri="{FF2B5EF4-FFF2-40B4-BE49-F238E27FC236}">
                <a16:creationId xmlns:a16="http://schemas.microsoft.com/office/drawing/2014/main" id="{AF2F86B5-13BA-088F-EAEE-9029FE33FF1B}"/>
              </a:ext>
            </a:extLst>
          </p:cNvPr>
          <p:cNvCxnSpPr>
            <a:cxnSpLocks/>
          </p:cNvCxnSpPr>
          <p:nvPr/>
        </p:nvCxnSpPr>
        <p:spPr>
          <a:xfrm>
            <a:off x="2741172" y="3802764"/>
            <a:ext cx="5899207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83">
            <a:extLst>
              <a:ext uri="{FF2B5EF4-FFF2-40B4-BE49-F238E27FC236}">
                <a16:creationId xmlns:a16="http://schemas.microsoft.com/office/drawing/2014/main" id="{889BD9BE-7676-02A4-CF8E-AEDF4690B0DF}"/>
              </a:ext>
            </a:extLst>
          </p:cNvPr>
          <p:cNvSpPr txBox="1"/>
          <p:nvPr/>
        </p:nvSpPr>
        <p:spPr>
          <a:xfrm>
            <a:off x="2312228" y="3667522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70%</a:t>
            </a:r>
            <a:endParaRPr kumimoji="1" lang="zh-CN" altLang="en-US" sz="1200" dirty="0"/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E7571D57-69D8-14B6-71FF-F7AFBB071198}"/>
              </a:ext>
            </a:extLst>
          </p:cNvPr>
          <p:cNvSpPr txBox="1"/>
          <p:nvPr/>
        </p:nvSpPr>
        <p:spPr>
          <a:xfrm>
            <a:off x="2312228" y="3968403"/>
            <a:ext cx="42511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/>
              <a:t>30%</a:t>
            </a:r>
            <a:endParaRPr kumimoji="1" lang="zh-CN" altLang="en-US" sz="1200" dirty="0"/>
          </a:p>
        </p:txBody>
      </p:sp>
      <p:sp>
        <p:nvSpPr>
          <p:cNvPr id="88" name="椭圆 87">
            <a:extLst>
              <a:ext uri="{FF2B5EF4-FFF2-40B4-BE49-F238E27FC236}">
                <a16:creationId xmlns:a16="http://schemas.microsoft.com/office/drawing/2014/main" id="{7F7B161D-60BC-C1B7-E617-07D0508A62C3}"/>
              </a:ext>
            </a:extLst>
          </p:cNvPr>
          <p:cNvSpPr/>
          <p:nvPr/>
        </p:nvSpPr>
        <p:spPr>
          <a:xfrm>
            <a:off x="4840007" y="3788871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9" name="椭圆 88">
            <a:extLst>
              <a:ext uri="{FF2B5EF4-FFF2-40B4-BE49-F238E27FC236}">
                <a16:creationId xmlns:a16="http://schemas.microsoft.com/office/drawing/2014/main" id="{24135F9A-8F85-1421-12DB-5FFB47FB78F7}"/>
              </a:ext>
            </a:extLst>
          </p:cNvPr>
          <p:cNvSpPr/>
          <p:nvPr/>
        </p:nvSpPr>
        <p:spPr>
          <a:xfrm>
            <a:off x="7093254" y="409229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028E8682-97E0-59FC-1401-C97E29736D1A}"/>
              </a:ext>
            </a:extLst>
          </p:cNvPr>
          <p:cNvSpPr txBox="1"/>
          <p:nvPr/>
        </p:nvSpPr>
        <p:spPr>
          <a:xfrm>
            <a:off x="7165573" y="346912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/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f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5" name="文本框 104">
                <a:extLst>
                  <a:ext uri="{FF2B5EF4-FFF2-40B4-BE49-F238E27FC236}">
                    <a16:creationId xmlns:a16="http://schemas.microsoft.com/office/drawing/2014/main" id="{9FC26CF8-49DD-8C36-F432-B770C4886C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29555" y="4626103"/>
                <a:ext cx="430694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/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zh-CN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T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kumimoji="1" lang="en-US" altLang="zh-CN" i="1">
                              <a:latin typeface="Cambria Math" panose="02040503050406030204" pitchFamily="18" charset="0"/>
                            </a:rPr>
                            <m:t>r</m:t>
                          </m:r>
                        </m:sub>
                      </m:sSub>
                    </m:oMath>
                  </m:oMathPara>
                </a14:m>
                <a:endParaRPr kumimoji="1" lang="zh-CN" altLang="en-US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21BF9E21-B697-6268-7CDF-94547D1D69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3254" y="4641940"/>
                <a:ext cx="451534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椭圆 2">
            <a:extLst>
              <a:ext uri="{FF2B5EF4-FFF2-40B4-BE49-F238E27FC236}">
                <a16:creationId xmlns:a16="http://schemas.microsoft.com/office/drawing/2014/main" id="{832D5ACB-E0EB-DDD7-D59F-489151FD3130}"/>
              </a:ext>
            </a:extLst>
          </p:cNvPr>
          <p:cNvSpPr/>
          <p:nvPr/>
        </p:nvSpPr>
        <p:spPr>
          <a:xfrm>
            <a:off x="5163060" y="4092295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椭圆 6">
            <a:extLst>
              <a:ext uri="{FF2B5EF4-FFF2-40B4-BE49-F238E27FC236}">
                <a16:creationId xmlns:a16="http://schemas.microsoft.com/office/drawing/2014/main" id="{D2ACBE8C-5725-E350-9A4C-71733987850B}"/>
              </a:ext>
            </a:extLst>
          </p:cNvPr>
          <p:cNvSpPr/>
          <p:nvPr/>
        </p:nvSpPr>
        <p:spPr>
          <a:xfrm>
            <a:off x="7440221" y="3779904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14" name="直线连接符 13">
            <a:extLst>
              <a:ext uri="{FF2B5EF4-FFF2-40B4-BE49-F238E27FC236}">
                <a16:creationId xmlns:a16="http://schemas.microsoft.com/office/drawing/2014/main" id="{A41EA138-0617-2C5C-CFD3-63D79F63401E}"/>
              </a:ext>
            </a:extLst>
          </p:cNvPr>
          <p:cNvCxnSpPr>
            <a:cxnSpLocks/>
          </p:cNvCxnSpPr>
          <p:nvPr/>
        </p:nvCxnSpPr>
        <p:spPr>
          <a:xfrm>
            <a:off x="5185919" y="3593020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3C07C3CC-0337-D059-02B5-BF1249591E7F}"/>
              </a:ext>
            </a:extLst>
          </p:cNvPr>
          <p:cNvCxnSpPr>
            <a:cxnSpLocks/>
          </p:cNvCxnSpPr>
          <p:nvPr/>
        </p:nvCxnSpPr>
        <p:spPr>
          <a:xfrm>
            <a:off x="7112887" y="3593019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直线连接符 16">
            <a:extLst>
              <a:ext uri="{FF2B5EF4-FFF2-40B4-BE49-F238E27FC236}">
                <a16:creationId xmlns:a16="http://schemas.microsoft.com/office/drawing/2014/main" id="{BD722BFB-EFF0-37B1-0BB5-AAD7D86D66EA}"/>
              </a:ext>
            </a:extLst>
          </p:cNvPr>
          <p:cNvCxnSpPr>
            <a:cxnSpLocks/>
          </p:cNvCxnSpPr>
          <p:nvPr/>
        </p:nvCxnSpPr>
        <p:spPr>
          <a:xfrm>
            <a:off x="7463080" y="3593018"/>
            <a:ext cx="0" cy="111399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文本框 21">
            <a:extLst>
              <a:ext uri="{FF2B5EF4-FFF2-40B4-BE49-F238E27FC236}">
                <a16:creationId xmlns:a16="http://schemas.microsoft.com/office/drawing/2014/main" id="{65DDEE2D-4494-22DD-215E-5DC8A75A5F3E}"/>
              </a:ext>
            </a:extLst>
          </p:cNvPr>
          <p:cNvSpPr txBox="1"/>
          <p:nvPr/>
        </p:nvSpPr>
        <p:spPr>
          <a:xfrm>
            <a:off x="4829555" y="3447864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A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984BEC15-12C1-E4ED-5362-5FB796675361}"/>
              </a:ext>
            </a:extLst>
          </p:cNvPr>
          <p:cNvSpPr txBox="1"/>
          <p:nvPr/>
        </p:nvSpPr>
        <p:spPr>
          <a:xfrm>
            <a:off x="5189522" y="3798889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B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42757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文本框 29">
            <a:extLst>
              <a:ext uri="{FF2B5EF4-FFF2-40B4-BE49-F238E27FC236}">
                <a16:creationId xmlns:a16="http://schemas.microsoft.com/office/drawing/2014/main" id="{9CA9F26B-B73A-D1E4-63F4-C5C16E04DD27}"/>
              </a:ext>
            </a:extLst>
          </p:cNvPr>
          <p:cNvSpPr txBox="1"/>
          <p:nvPr/>
        </p:nvSpPr>
        <p:spPr>
          <a:xfrm>
            <a:off x="2432432" y="2218944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正单调弧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1F822E23-AA46-A3BB-21EC-4B25A4AE9163}"/>
              </a:ext>
            </a:extLst>
          </p:cNvPr>
          <p:cNvSpPr txBox="1"/>
          <p:nvPr/>
        </p:nvSpPr>
        <p:spPr>
          <a:xfrm>
            <a:off x="2432432" y="3683970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负单调弧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8973E8CF-1871-0FDE-3977-3679866FBEB3}"/>
              </a:ext>
            </a:extLst>
          </p:cNvPr>
          <p:cNvSpPr txBox="1"/>
          <p:nvPr/>
        </p:nvSpPr>
        <p:spPr>
          <a:xfrm>
            <a:off x="2396748" y="5137872"/>
            <a:ext cx="111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非单调弧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FF6187B7-2287-1096-30C7-C2CAC0052FA8}"/>
              </a:ext>
            </a:extLst>
          </p:cNvPr>
          <p:cNvGrpSpPr/>
          <p:nvPr/>
        </p:nvGrpSpPr>
        <p:grpSpPr>
          <a:xfrm>
            <a:off x="2432432" y="1477606"/>
            <a:ext cx="1163614" cy="612648"/>
            <a:chOff x="2432432" y="1477606"/>
            <a:chExt cx="1163614" cy="612648"/>
          </a:xfrm>
        </p:grpSpPr>
        <p:sp>
          <p:nvSpPr>
            <p:cNvPr id="5" name="延迟 4">
              <a:extLst>
                <a:ext uri="{FF2B5EF4-FFF2-40B4-BE49-F238E27FC236}">
                  <a16:creationId xmlns:a16="http://schemas.microsoft.com/office/drawing/2014/main" id="{D7C74395-A456-B080-5FE8-AAB259BAA605}"/>
                </a:ext>
              </a:extLst>
            </p:cNvPr>
            <p:cNvSpPr/>
            <p:nvPr/>
          </p:nvSpPr>
          <p:spPr>
            <a:xfrm>
              <a:off x="2715023" y="1477606"/>
              <a:ext cx="612648" cy="612648"/>
            </a:xfrm>
            <a:prstGeom prst="flowChartDelay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4C789FBB-9390-DB18-60FC-0DA607BC814F}"/>
                </a:ext>
              </a:extLst>
            </p:cNvPr>
            <p:cNvCxnSpPr>
              <a:cxnSpLocks/>
            </p:cNvCxnSpPr>
            <p:nvPr/>
          </p:nvCxnSpPr>
          <p:spPr>
            <a:xfrm>
              <a:off x="2442346" y="1609596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2" name="直线连接符 21">
              <a:extLst>
                <a:ext uri="{FF2B5EF4-FFF2-40B4-BE49-F238E27FC236}">
                  <a16:creationId xmlns:a16="http://schemas.microsoft.com/office/drawing/2014/main" id="{734FCB62-544A-1813-E566-555C8ECE62D5}"/>
                </a:ext>
              </a:extLst>
            </p:cNvPr>
            <p:cNvCxnSpPr>
              <a:cxnSpLocks/>
            </p:cNvCxnSpPr>
            <p:nvPr/>
          </p:nvCxnSpPr>
          <p:spPr>
            <a:xfrm>
              <a:off x="2432432" y="196618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4" name="直线连接符 33">
              <a:extLst>
                <a:ext uri="{FF2B5EF4-FFF2-40B4-BE49-F238E27FC236}">
                  <a16:creationId xmlns:a16="http://schemas.microsoft.com/office/drawing/2014/main" id="{F5740833-E0B5-A53C-D235-5E2B53BFBDF7}"/>
                </a:ext>
              </a:extLst>
            </p:cNvPr>
            <p:cNvCxnSpPr>
              <a:cxnSpLocks/>
            </p:cNvCxnSpPr>
            <p:nvPr/>
          </p:nvCxnSpPr>
          <p:spPr>
            <a:xfrm>
              <a:off x="3323370" y="178393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8" name="组合 37">
            <a:extLst>
              <a:ext uri="{FF2B5EF4-FFF2-40B4-BE49-F238E27FC236}">
                <a16:creationId xmlns:a16="http://schemas.microsoft.com/office/drawing/2014/main" id="{3C9C399D-72DA-9F19-8CE0-13F6D06D01F8}"/>
              </a:ext>
            </a:extLst>
          </p:cNvPr>
          <p:cNvGrpSpPr/>
          <p:nvPr/>
        </p:nvGrpSpPr>
        <p:grpSpPr>
          <a:xfrm>
            <a:off x="2464226" y="2942493"/>
            <a:ext cx="1253006" cy="612649"/>
            <a:chOff x="2464226" y="2942493"/>
            <a:chExt cx="1253006" cy="612649"/>
          </a:xfrm>
        </p:grpSpPr>
        <p:sp>
          <p:nvSpPr>
            <p:cNvPr id="3" name="存储的数据 2">
              <a:extLst>
                <a:ext uri="{FF2B5EF4-FFF2-40B4-BE49-F238E27FC236}">
                  <a16:creationId xmlns:a16="http://schemas.microsoft.com/office/drawing/2014/main" id="{13194DDF-7553-9B09-CA9F-67E3A75E8624}"/>
                </a:ext>
              </a:extLst>
            </p:cNvPr>
            <p:cNvSpPr/>
            <p:nvPr/>
          </p:nvSpPr>
          <p:spPr>
            <a:xfrm rot="10800000">
              <a:off x="2600565" y="2942493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323CB477-CCA5-B53D-559A-E89D60CCD584}"/>
                </a:ext>
              </a:extLst>
            </p:cNvPr>
            <p:cNvSpPr/>
            <p:nvPr/>
          </p:nvSpPr>
          <p:spPr>
            <a:xfrm>
              <a:off x="3323370" y="3188225"/>
              <a:ext cx="121186" cy="121186"/>
            </a:xfrm>
            <a:prstGeom prst="ellips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3" name="直线连接符 22">
              <a:extLst>
                <a:ext uri="{FF2B5EF4-FFF2-40B4-BE49-F238E27FC236}">
                  <a16:creationId xmlns:a16="http://schemas.microsoft.com/office/drawing/2014/main" id="{D0A4104E-BD12-04F9-B60F-21B70969135D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3075373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24" name="直线连接符 23">
              <a:extLst>
                <a:ext uri="{FF2B5EF4-FFF2-40B4-BE49-F238E27FC236}">
                  <a16:creationId xmlns:a16="http://schemas.microsoft.com/office/drawing/2014/main" id="{675619BC-AF7B-FB36-63A5-4BADBB9958E7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3431960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  <p:cxnSp>
          <p:nvCxnSpPr>
            <p:cNvPr id="35" name="直线连接符 34">
              <a:extLst>
                <a:ext uri="{FF2B5EF4-FFF2-40B4-BE49-F238E27FC236}">
                  <a16:creationId xmlns:a16="http://schemas.microsoft.com/office/drawing/2014/main" id="{0C6CBE00-4776-9D8C-DBC1-8CD539173E1D}"/>
                </a:ext>
              </a:extLst>
            </p:cNvPr>
            <p:cNvCxnSpPr>
              <a:cxnSpLocks/>
            </p:cNvCxnSpPr>
            <p:nvPr/>
          </p:nvCxnSpPr>
          <p:spPr>
            <a:xfrm>
              <a:off x="3444556" y="3248818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39" name="组合 38">
            <a:extLst>
              <a:ext uri="{FF2B5EF4-FFF2-40B4-BE49-F238E27FC236}">
                <a16:creationId xmlns:a16="http://schemas.microsoft.com/office/drawing/2014/main" id="{4F710116-648A-A42C-F34A-11187F3FA1AD}"/>
              </a:ext>
            </a:extLst>
          </p:cNvPr>
          <p:cNvGrpSpPr/>
          <p:nvPr/>
        </p:nvGrpSpPr>
        <p:grpSpPr>
          <a:xfrm>
            <a:off x="2147395" y="4401241"/>
            <a:ext cx="1602302" cy="612649"/>
            <a:chOff x="2147395" y="4401241"/>
            <a:chExt cx="1602302" cy="612649"/>
          </a:xfrm>
        </p:grpSpPr>
        <p:sp>
          <p:nvSpPr>
            <p:cNvPr id="7" name="存储的数据 2">
              <a:extLst>
                <a:ext uri="{FF2B5EF4-FFF2-40B4-BE49-F238E27FC236}">
                  <a16:creationId xmlns:a16="http://schemas.microsoft.com/office/drawing/2014/main" id="{0242A67E-2602-5FB1-D8AE-1D8B24AA5FF7}"/>
                </a:ext>
              </a:extLst>
            </p:cNvPr>
            <p:cNvSpPr/>
            <p:nvPr/>
          </p:nvSpPr>
          <p:spPr>
            <a:xfrm rot="10800000">
              <a:off x="2754216" y="4401241"/>
              <a:ext cx="722805" cy="612649"/>
            </a:xfrm>
            <a:custGeom>
              <a:avLst/>
              <a:gdLst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8333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1667 w 10000"/>
                <a:gd name="connsiteY0" fmla="*/ 0 h 10000"/>
                <a:gd name="connsiteX1" fmla="*/ 10000 w 10000"/>
                <a:gd name="connsiteY1" fmla="*/ 0 h 10000"/>
                <a:gd name="connsiteX2" fmla="*/ 7555 w 10000"/>
                <a:gd name="connsiteY2" fmla="*/ 5000 h 10000"/>
                <a:gd name="connsiteX3" fmla="*/ 10000 w 10000"/>
                <a:gd name="connsiteY3" fmla="*/ 10000 h 10000"/>
                <a:gd name="connsiteX4" fmla="*/ 1667 w 10000"/>
                <a:gd name="connsiteY4" fmla="*/ 10000 h 10000"/>
                <a:gd name="connsiteX5" fmla="*/ 0 w 10000"/>
                <a:gd name="connsiteY5" fmla="*/ 5000 h 10000"/>
                <a:gd name="connsiteX6" fmla="*/ 1667 w 10000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8450 w 10895"/>
                <a:gd name="connsiteY2" fmla="*/ 500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2562 w 10895"/>
                <a:gd name="connsiteY0" fmla="*/ 0 h 10000"/>
                <a:gd name="connsiteX1" fmla="*/ 10895 w 10895"/>
                <a:gd name="connsiteY1" fmla="*/ 0 h 10000"/>
                <a:gd name="connsiteX2" fmla="*/ 7079 w 10895"/>
                <a:gd name="connsiteY2" fmla="*/ 4640 h 10000"/>
                <a:gd name="connsiteX3" fmla="*/ 10895 w 10895"/>
                <a:gd name="connsiteY3" fmla="*/ 10000 h 10000"/>
                <a:gd name="connsiteX4" fmla="*/ 2562 w 10895"/>
                <a:gd name="connsiteY4" fmla="*/ 10000 h 10000"/>
                <a:gd name="connsiteX5" fmla="*/ 0 w 10895"/>
                <a:gd name="connsiteY5" fmla="*/ 5029 h 10000"/>
                <a:gd name="connsiteX6" fmla="*/ 2562 w 10895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038 w 12854"/>
                <a:gd name="connsiteY2" fmla="*/ 464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  <a:gd name="connsiteX0" fmla="*/ 4521 w 12854"/>
                <a:gd name="connsiteY0" fmla="*/ 0 h 10000"/>
                <a:gd name="connsiteX1" fmla="*/ 12854 w 12854"/>
                <a:gd name="connsiteY1" fmla="*/ 0 h 10000"/>
                <a:gd name="connsiteX2" fmla="*/ 9234 w 12854"/>
                <a:gd name="connsiteY2" fmla="*/ 4820 h 10000"/>
                <a:gd name="connsiteX3" fmla="*/ 12854 w 12854"/>
                <a:gd name="connsiteY3" fmla="*/ 10000 h 10000"/>
                <a:gd name="connsiteX4" fmla="*/ 4521 w 12854"/>
                <a:gd name="connsiteY4" fmla="*/ 10000 h 10000"/>
                <a:gd name="connsiteX5" fmla="*/ 0 w 12854"/>
                <a:gd name="connsiteY5" fmla="*/ 4849 h 10000"/>
                <a:gd name="connsiteX6" fmla="*/ 4521 w 12854"/>
                <a:gd name="connsiteY6" fmla="*/ 0 h 10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2854" h="10000">
                  <a:moveTo>
                    <a:pt x="4521" y="0"/>
                  </a:moveTo>
                  <a:lnTo>
                    <a:pt x="12854" y="0"/>
                  </a:lnTo>
                  <a:cubicBezTo>
                    <a:pt x="11933" y="0"/>
                    <a:pt x="9234" y="2059"/>
                    <a:pt x="9234" y="4820"/>
                  </a:cubicBezTo>
                  <a:cubicBezTo>
                    <a:pt x="9234" y="7581"/>
                    <a:pt x="11933" y="10000"/>
                    <a:pt x="12854" y="10000"/>
                  </a:cubicBezTo>
                  <a:lnTo>
                    <a:pt x="4521" y="10000"/>
                  </a:lnTo>
                  <a:cubicBezTo>
                    <a:pt x="3600" y="10000"/>
                    <a:pt x="0" y="7610"/>
                    <a:pt x="0" y="4849"/>
                  </a:cubicBezTo>
                  <a:cubicBezTo>
                    <a:pt x="0" y="2088"/>
                    <a:pt x="3600" y="0"/>
                    <a:pt x="4521" y="0"/>
                  </a:cubicBezTo>
                  <a:close/>
                </a:path>
              </a:pathLst>
            </a:cu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sp>
          <p:nvSpPr>
            <p:cNvPr id="16" name="弧 15">
              <a:extLst>
                <a:ext uri="{FF2B5EF4-FFF2-40B4-BE49-F238E27FC236}">
                  <a16:creationId xmlns:a16="http://schemas.microsoft.com/office/drawing/2014/main" id="{32F70967-FFE7-522A-1BBB-75FA5E6FD1EF}"/>
                </a:ext>
              </a:extLst>
            </p:cNvPr>
            <p:cNvSpPr/>
            <p:nvPr/>
          </p:nvSpPr>
          <p:spPr>
            <a:xfrm>
              <a:off x="2147395" y="4401242"/>
              <a:ext cx="668287" cy="612648"/>
            </a:xfrm>
            <a:prstGeom prst="arc">
              <a:avLst>
                <a:gd name="adj1" fmla="val 17235441"/>
                <a:gd name="adj2" fmla="val 4633266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zh-CN" altLang="en-US"/>
            </a:p>
          </p:txBody>
        </p:sp>
        <p:cxnSp>
          <p:nvCxnSpPr>
            <p:cNvPr id="25" name="直线连接符 24">
              <a:extLst>
                <a:ext uri="{FF2B5EF4-FFF2-40B4-BE49-F238E27FC236}">
                  <a16:creationId xmlns:a16="http://schemas.microsoft.com/office/drawing/2014/main" id="{67FA57DA-C609-3647-8699-476F779C8637}"/>
                </a:ext>
              </a:extLst>
            </p:cNvPr>
            <p:cNvCxnSpPr>
              <a:cxnSpLocks/>
            </p:cNvCxnSpPr>
            <p:nvPr/>
          </p:nvCxnSpPr>
          <p:spPr>
            <a:xfrm>
              <a:off x="2474140" y="4537969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63768271-7A27-F479-F403-0EA1173FF016}"/>
                </a:ext>
              </a:extLst>
            </p:cNvPr>
            <p:cNvCxnSpPr>
              <a:cxnSpLocks/>
            </p:cNvCxnSpPr>
            <p:nvPr/>
          </p:nvCxnSpPr>
          <p:spPr>
            <a:xfrm>
              <a:off x="2464226" y="4894556"/>
              <a:ext cx="272676" cy="0"/>
            </a:xfrm>
            <a:prstGeom prst="lin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6" name="直线连接符 35">
              <a:extLst>
                <a:ext uri="{FF2B5EF4-FFF2-40B4-BE49-F238E27FC236}">
                  <a16:creationId xmlns:a16="http://schemas.microsoft.com/office/drawing/2014/main" id="{1E9C9C07-4492-2287-8BF0-122E72138FFB}"/>
                </a:ext>
              </a:extLst>
            </p:cNvPr>
            <p:cNvCxnSpPr>
              <a:cxnSpLocks/>
            </p:cNvCxnSpPr>
            <p:nvPr/>
          </p:nvCxnSpPr>
          <p:spPr>
            <a:xfrm>
              <a:off x="3477021" y="4711782"/>
              <a:ext cx="272676" cy="0"/>
            </a:xfrm>
            <a:prstGeom prst="line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</p:cxnSp>
      </p:grp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96D5324A-C3EF-421C-F0F2-6F044862B096}"/>
              </a:ext>
            </a:extLst>
          </p:cNvPr>
          <p:cNvGrpSpPr/>
          <p:nvPr/>
        </p:nvGrpSpPr>
        <p:grpSpPr>
          <a:xfrm>
            <a:off x="1872187" y="1853300"/>
            <a:ext cx="417251" cy="236954"/>
            <a:chOff x="4731798" y="1609596"/>
            <a:chExt cx="978024" cy="480658"/>
          </a:xfrm>
        </p:grpSpPr>
        <p:cxnSp>
          <p:nvCxnSpPr>
            <p:cNvPr id="44" name="直线连接符 43">
              <a:extLst>
                <a:ext uri="{FF2B5EF4-FFF2-40B4-BE49-F238E27FC236}">
                  <a16:creationId xmlns:a16="http://schemas.microsoft.com/office/drawing/2014/main" id="{010E8B78-1785-106C-C238-DD6BD4E5F246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线连接符 45">
              <a:extLst>
                <a:ext uri="{FF2B5EF4-FFF2-40B4-BE49-F238E27FC236}">
                  <a16:creationId xmlns:a16="http://schemas.microsoft.com/office/drawing/2014/main" id="{3EC6C619-3415-4C21-02AB-CB7D1B2F8058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6ED9F658-CC05-B2D4-BBEE-207228D0AC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组合 51">
            <a:extLst>
              <a:ext uri="{FF2B5EF4-FFF2-40B4-BE49-F238E27FC236}">
                <a16:creationId xmlns:a16="http://schemas.microsoft.com/office/drawing/2014/main" id="{27E9F021-A724-ADBD-6EEA-CB4CB54B66E0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3838418" y="3130341"/>
            <a:ext cx="417251" cy="236954"/>
            <a:chOff x="4731798" y="1609596"/>
            <a:chExt cx="978024" cy="480658"/>
          </a:xfrm>
        </p:grpSpPr>
        <p:cxnSp>
          <p:nvCxnSpPr>
            <p:cNvPr id="53" name="直线连接符 52">
              <a:extLst>
                <a:ext uri="{FF2B5EF4-FFF2-40B4-BE49-F238E27FC236}">
                  <a16:creationId xmlns:a16="http://schemas.microsoft.com/office/drawing/2014/main" id="{DD8D66B5-BCD8-9E98-FBAF-17A40074F4B7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线连接符 53">
              <a:extLst>
                <a:ext uri="{FF2B5EF4-FFF2-40B4-BE49-F238E27FC236}">
                  <a16:creationId xmlns:a16="http://schemas.microsoft.com/office/drawing/2014/main" id="{F9464652-99CF-29C9-9B1F-53D0DB5A36E9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线连接符 54">
              <a:extLst>
                <a:ext uri="{FF2B5EF4-FFF2-40B4-BE49-F238E27FC236}">
                  <a16:creationId xmlns:a16="http://schemas.microsoft.com/office/drawing/2014/main" id="{CE178393-2832-0D2A-29AA-83E75861CB1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EE459457-D85F-E3FF-0E4A-3F5D81EB09EB}"/>
              </a:ext>
            </a:extLst>
          </p:cNvPr>
          <p:cNvGrpSpPr/>
          <p:nvPr/>
        </p:nvGrpSpPr>
        <p:grpSpPr>
          <a:xfrm>
            <a:off x="3804848" y="1665453"/>
            <a:ext cx="417251" cy="236954"/>
            <a:chOff x="4731798" y="1609596"/>
            <a:chExt cx="978024" cy="480658"/>
          </a:xfrm>
        </p:grpSpPr>
        <p:cxnSp>
          <p:nvCxnSpPr>
            <p:cNvPr id="57" name="直线连接符 56">
              <a:extLst>
                <a:ext uri="{FF2B5EF4-FFF2-40B4-BE49-F238E27FC236}">
                  <a16:creationId xmlns:a16="http://schemas.microsoft.com/office/drawing/2014/main" id="{19B1D987-A3A5-91A2-2414-296587E5639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线连接符 57">
              <a:extLst>
                <a:ext uri="{FF2B5EF4-FFF2-40B4-BE49-F238E27FC236}">
                  <a16:creationId xmlns:a16="http://schemas.microsoft.com/office/drawing/2014/main" id="{DE0FBEC5-8002-8C70-1CA8-494F7015EC2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线连接符 58">
              <a:extLst>
                <a:ext uri="{FF2B5EF4-FFF2-40B4-BE49-F238E27FC236}">
                  <a16:creationId xmlns:a16="http://schemas.microsoft.com/office/drawing/2014/main" id="{B1474219-276A-43C9-7D89-8F9FB270323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A0F4E2FB-C212-2E7C-9264-72BE40258092}"/>
              </a:ext>
            </a:extLst>
          </p:cNvPr>
          <p:cNvSpPr txBox="1"/>
          <p:nvPr/>
        </p:nvSpPr>
        <p:spPr>
          <a:xfrm>
            <a:off x="2115215" y="143168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1</a:t>
            </a:r>
            <a:endParaRPr kumimoji="1" lang="zh-CN" altLang="en-US" dirty="0"/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37B4C4D8-B656-17D0-FD1F-3D6158E7915E}"/>
              </a:ext>
            </a:extLst>
          </p:cNvPr>
          <p:cNvSpPr txBox="1"/>
          <p:nvPr/>
        </p:nvSpPr>
        <p:spPr>
          <a:xfrm>
            <a:off x="2140304" y="289670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0</a:t>
            </a:r>
            <a:endParaRPr kumimoji="1" lang="zh-CN" altLang="en-US" dirty="0"/>
          </a:p>
        </p:txBody>
      </p: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3FE74EDE-ED81-6543-A6C2-773668D111E1}"/>
              </a:ext>
            </a:extLst>
          </p:cNvPr>
          <p:cNvGrpSpPr/>
          <p:nvPr/>
        </p:nvGrpSpPr>
        <p:grpSpPr>
          <a:xfrm>
            <a:off x="1867313" y="3310523"/>
            <a:ext cx="417251" cy="236954"/>
            <a:chOff x="4731798" y="1609596"/>
            <a:chExt cx="978024" cy="480658"/>
          </a:xfrm>
        </p:grpSpPr>
        <p:cxnSp>
          <p:nvCxnSpPr>
            <p:cNvPr id="63" name="直线连接符 62">
              <a:extLst>
                <a:ext uri="{FF2B5EF4-FFF2-40B4-BE49-F238E27FC236}">
                  <a16:creationId xmlns:a16="http://schemas.microsoft.com/office/drawing/2014/main" id="{D85C84B8-BE2C-85CB-7548-DBA89AD7EE4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直线连接符 63">
              <a:extLst>
                <a:ext uri="{FF2B5EF4-FFF2-40B4-BE49-F238E27FC236}">
                  <a16:creationId xmlns:a16="http://schemas.microsoft.com/office/drawing/2014/main" id="{571165C6-4475-82F2-0ED6-3C50051320BE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64">
              <a:extLst>
                <a:ext uri="{FF2B5EF4-FFF2-40B4-BE49-F238E27FC236}">
                  <a16:creationId xmlns:a16="http://schemas.microsoft.com/office/drawing/2014/main" id="{C48199B6-CA2F-909C-932C-F0C16473A9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组合 65">
            <a:extLst>
              <a:ext uri="{FF2B5EF4-FFF2-40B4-BE49-F238E27FC236}">
                <a16:creationId xmlns:a16="http://schemas.microsoft.com/office/drawing/2014/main" id="{31084D47-C86C-A7C9-20FF-33525FE15E63}"/>
              </a:ext>
            </a:extLst>
          </p:cNvPr>
          <p:cNvGrpSpPr/>
          <p:nvPr/>
        </p:nvGrpSpPr>
        <p:grpSpPr>
          <a:xfrm>
            <a:off x="1876300" y="4445727"/>
            <a:ext cx="417251" cy="236954"/>
            <a:chOff x="4731798" y="1609596"/>
            <a:chExt cx="978024" cy="480658"/>
          </a:xfrm>
        </p:grpSpPr>
        <p:cxnSp>
          <p:nvCxnSpPr>
            <p:cNvPr id="67" name="直线连接符 66">
              <a:extLst>
                <a:ext uri="{FF2B5EF4-FFF2-40B4-BE49-F238E27FC236}">
                  <a16:creationId xmlns:a16="http://schemas.microsoft.com/office/drawing/2014/main" id="{8076DBE3-182F-0F29-0DB2-2CEA131B1E45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线连接符 67">
              <a:extLst>
                <a:ext uri="{FF2B5EF4-FFF2-40B4-BE49-F238E27FC236}">
                  <a16:creationId xmlns:a16="http://schemas.microsoft.com/office/drawing/2014/main" id="{BF6EF9DF-402C-8607-3BDE-B8BA836737FB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直线连接符 68">
              <a:extLst>
                <a:ext uri="{FF2B5EF4-FFF2-40B4-BE49-F238E27FC236}">
                  <a16:creationId xmlns:a16="http://schemas.microsoft.com/office/drawing/2014/main" id="{742E9899-9A54-143E-7F3B-28FBFFDE1D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组合 69">
            <a:extLst>
              <a:ext uri="{FF2B5EF4-FFF2-40B4-BE49-F238E27FC236}">
                <a16:creationId xmlns:a16="http://schemas.microsoft.com/office/drawing/2014/main" id="{25DCA137-D9F4-4104-4D3A-BBC8D0E148DC}"/>
              </a:ext>
            </a:extLst>
          </p:cNvPr>
          <p:cNvGrpSpPr/>
          <p:nvPr/>
        </p:nvGrpSpPr>
        <p:grpSpPr>
          <a:xfrm>
            <a:off x="3838418" y="4585878"/>
            <a:ext cx="417251" cy="236954"/>
            <a:chOff x="4731798" y="1609596"/>
            <a:chExt cx="978024" cy="480658"/>
          </a:xfrm>
        </p:grpSpPr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CE69DE04-EFB2-4900-951E-69FF019EF23D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ED081710-33F7-F2B6-C9B0-7798A8394D65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直线连接符 72">
              <a:extLst>
                <a:ext uri="{FF2B5EF4-FFF2-40B4-BE49-F238E27FC236}">
                  <a16:creationId xmlns:a16="http://schemas.microsoft.com/office/drawing/2014/main" id="{5CA6B525-5A37-6A19-7D18-DFBC1C5CBF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组合 73">
            <a:extLst>
              <a:ext uri="{FF2B5EF4-FFF2-40B4-BE49-F238E27FC236}">
                <a16:creationId xmlns:a16="http://schemas.microsoft.com/office/drawing/2014/main" id="{79099DBF-C062-123B-007D-A45634DDA694}"/>
              </a:ext>
            </a:extLst>
          </p:cNvPr>
          <p:cNvGrpSpPr>
            <a:grpSpLocks noChangeAspect="1"/>
          </p:cNvGrpSpPr>
          <p:nvPr/>
        </p:nvGrpSpPr>
        <p:grpSpPr>
          <a:xfrm rot="10800000" flipH="1">
            <a:off x="4548261" y="4585878"/>
            <a:ext cx="417251" cy="236954"/>
            <a:chOff x="4731798" y="1609596"/>
            <a:chExt cx="978024" cy="480658"/>
          </a:xfrm>
        </p:grpSpPr>
        <p:cxnSp>
          <p:nvCxnSpPr>
            <p:cNvPr id="75" name="直线连接符 74">
              <a:extLst>
                <a:ext uri="{FF2B5EF4-FFF2-40B4-BE49-F238E27FC236}">
                  <a16:creationId xmlns:a16="http://schemas.microsoft.com/office/drawing/2014/main" id="{D8B7F4A3-5989-0B56-7151-DB0553FFADE3}"/>
                </a:ext>
              </a:extLst>
            </p:cNvPr>
            <p:cNvCxnSpPr>
              <a:cxnSpLocks/>
            </p:cNvCxnSpPr>
            <p:nvPr/>
          </p:nvCxnSpPr>
          <p:spPr>
            <a:xfrm>
              <a:off x="4731798" y="2090254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直线连接符 75">
              <a:extLst>
                <a:ext uri="{FF2B5EF4-FFF2-40B4-BE49-F238E27FC236}">
                  <a16:creationId xmlns:a16="http://schemas.microsoft.com/office/drawing/2014/main" id="{EF2A74BD-71A0-496C-952C-E40699A7DB8C}"/>
                </a:ext>
              </a:extLst>
            </p:cNvPr>
            <p:cNvCxnSpPr>
              <a:cxnSpLocks/>
            </p:cNvCxnSpPr>
            <p:nvPr/>
          </p:nvCxnSpPr>
          <p:spPr>
            <a:xfrm>
              <a:off x="5301449" y="1609596"/>
              <a:ext cx="408373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线连接符 76">
              <a:extLst>
                <a:ext uri="{FF2B5EF4-FFF2-40B4-BE49-F238E27FC236}">
                  <a16:creationId xmlns:a16="http://schemas.microsoft.com/office/drawing/2014/main" id="{E221E3C4-51B0-AECC-7639-A0E9ADC6BD8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140171" y="1609596"/>
              <a:ext cx="161278" cy="480658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文本框 77">
            <a:extLst>
              <a:ext uri="{FF2B5EF4-FFF2-40B4-BE49-F238E27FC236}">
                <a16:creationId xmlns:a16="http://schemas.microsoft.com/office/drawing/2014/main" id="{76AD58D8-4061-7948-8D05-787534A507DE}"/>
              </a:ext>
            </a:extLst>
          </p:cNvPr>
          <p:cNvSpPr txBox="1"/>
          <p:nvPr/>
        </p:nvSpPr>
        <p:spPr>
          <a:xfrm>
            <a:off x="4194215" y="454940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或</a:t>
            </a:r>
          </a:p>
        </p:txBody>
      </p:sp>
    </p:spTree>
    <p:extLst>
      <p:ext uri="{BB962C8B-B14F-4D97-AF65-F5344CB8AC3E}">
        <p14:creationId xmlns:p14="http://schemas.microsoft.com/office/powerpoint/2010/main" val="3438065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67C68F-4B56-2364-3DB9-10468F70C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22">
            <a:extLst>
              <a:ext uri="{FF2B5EF4-FFF2-40B4-BE49-F238E27FC236}">
                <a16:creationId xmlns:a16="http://schemas.microsoft.com/office/drawing/2014/main" id="{9932FC9D-75FC-1875-06A3-B096BD12033F}"/>
              </a:ext>
            </a:extLst>
          </p:cNvPr>
          <p:cNvGrpSpPr/>
          <p:nvPr/>
        </p:nvGrpSpPr>
        <p:grpSpPr>
          <a:xfrm>
            <a:off x="4012523" y="238499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1E05F767-ECF4-84DF-4FD4-7B3E3C6DE3C8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BC1C57C3-7CD8-F204-D770-BEC6FD9A019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5AA90923-3EEF-94FD-D773-3F604EDFD3D3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958162BC-D7C1-65D7-32D3-4967B639C2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1EC22856-CF02-8BA8-4456-922F2DCCE5D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45476404-70A7-398A-6D4C-26581FF1CB4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59E28C24-070A-DC99-8DBA-E7702CE66E6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8505D43A-0F47-1D4C-3C88-0674DBBA19BA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84C7173-8410-2738-98CD-670D2F97584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CB674F9D-7072-2B7F-83D8-F6024A3D8848}"/>
              </a:ext>
            </a:extLst>
          </p:cNvPr>
          <p:cNvGrpSpPr/>
          <p:nvPr/>
        </p:nvGrpSpPr>
        <p:grpSpPr>
          <a:xfrm>
            <a:off x="7064430" y="238499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7989C443-43D3-8A1C-F02C-7E308E20697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B57EB2A1-63F3-B16C-7DF2-80E988BF4BC8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992CD2AE-AF1A-1E37-D554-90983BE35F6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7AB93702-AC80-76EB-B209-DB2E38F6B81A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DB65CB7-F73E-64CD-2878-BE1367E9F636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4F4E30D9-82EB-491B-6C33-B78EB8AAB084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FA559C80-71EE-BD8E-F374-AF1F908F1D2B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AC6F3612-D078-9492-1A86-83043BE39021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7388E4F1-F2AD-1B09-8B34-6AD41E299508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314B7A8F-14EA-3FF9-B104-215C65E9C5FF}"/>
              </a:ext>
            </a:extLst>
          </p:cNvPr>
          <p:cNvSpPr/>
          <p:nvPr/>
        </p:nvSpPr>
        <p:spPr>
          <a:xfrm>
            <a:off x="5333817" y="216035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6235CFAE-44D4-4BF1-9429-D13337DFC809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140923" y="261755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590D4C5-44AA-4A7F-3DA7-BB14249B9D23}"/>
              </a:ext>
            </a:extLst>
          </p:cNvPr>
          <p:cNvCxnSpPr>
            <a:cxnSpLocks/>
          </p:cNvCxnSpPr>
          <p:nvPr/>
        </p:nvCxnSpPr>
        <p:spPr>
          <a:xfrm>
            <a:off x="6946277" y="261755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BA72449-1785-948D-1798-B91277B8907B}"/>
              </a:ext>
            </a:extLst>
          </p:cNvPr>
          <p:cNvCxnSpPr>
            <a:cxnSpLocks/>
          </p:cNvCxnSpPr>
          <p:nvPr/>
        </p:nvCxnSpPr>
        <p:spPr>
          <a:xfrm>
            <a:off x="3148000" y="372734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3BA80C1-E4B4-9848-A9FB-3512FDE533F1}"/>
              </a:ext>
            </a:extLst>
          </p:cNvPr>
          <p:cNvCxnSpPr>
            <a:cxnSpLocks/>
          </p:cNvCxnSpPr>
          <p:nvPr/>
        </p:nvCxnSpPr>
        <p:spPr>
          <a:xfrm flipV="1">
            <a:off x="7062149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A27D928-D061-B5BF-EE07-51EE8CF06957}"/>
              </a:ext>
            </a:extLst>
          </p:cNvPr>
          <p:cNvCxnSpPr>
            <a:cxnSpLocks/>
          </p:cNvCxnSpPr>
          <p:nvPr/>
        </p:nvCxnSpPr>
        <p:spPr>
          <a:xfrm>
            <a:off x="4012523" y="314479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Cloud 24">
            <a:extLst>
              <a:ext uri="{FF2B5EF4-FFF2-40B4-BE49-F238E27FC236}">
                <a16:creationId xmlns:a16="http://schemas.microsoft.com/office/drawing/2014/main" id="{43181863-2C03-C213-F95C-9C0C6A847E2A}"/>
              </a:ext>
            </a:extLst>
          </p:cNvPr>
          <p:cNvSpPr/>
          <p:nvPr/>
        </p:nvSpPr>
        <p:spPr>
          <a:xfrm>
            <a:off x="8259431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Cloud 29">
            <a:extLst>
              <a:ext uri="{FF2B5EF4-FFF2-40B4-BE49-F238E27FC236}">
                <a16:creationId xmlns:a16="http://schemas.microsoft.com/office/drawing/2014/main" id="{21774C65-1C77-AF36-5F3E-0B53D06E71F2}"/>
              </a:ext>
            </a:extLst>
          </p:cNvPr>
          <p:cNvSpPr/>
          <p:nvPr/>
        </p:nvSpPr>
        <p:spPr>
          <a:xfrm>
            <a:off x="2416952" y="215925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grpSp>
        <p:nvGrpSpPr>
          <p:cNvPr id="44" name="组合 22">
            <a:extLst>
              <a:ext uri="{FF2B5EF4-FFF2-40B4-BE49-F238E27FC236}">
                <a16:creationId xmlns:a16="http://schemas.microsoft.com/office/drawing/2014/main" id="{4612748E-1106-0F2B-FB8E-18A63A91641B}"/>
              </a:ext>
            </a:extLst>
          </p:cNvPr>
          <p:cNvGrpSpPr/>
          <p:nvPr/>
        </p:nvGrpSpPr>
        <p:grpSpPr>
          <a:xfrm>
            <a:off x="10582362" y="2384996"/>
            <a:ext cx="1187867" cy="1033153"/>
            <a:chOff x="2459115" y="1343921"/>
            <a:chExt cx="1187867" cy="1033153"/>
          </a:xfrm>
        </p:grpSpPr>
        <p:grpSp>
          <p:nvGrpSpPr>
            <p:cNvPr id="45" name="组合 9">
              <a:extLst>
                <a:ext uri="{FF2B5EF4-FFF2-40B4-BE49-F238E27FC236}">
                  <a16:creationId xmlns:a16="http://schemas.microsoft.com/office/drawing/2014/main" id="{76F6DA49-D526-F851-6DF8-13EB6DAC629D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8" name="矩形 4">
                <a:extLst>
                  <a:ext uri="{FF2B5EF4-FFF2-40B4-BE49-F238E27FC236}">
                    <a16:creationId xmlns:a16="http://schemas.microsoft.com/office/drawing/2014/main" id="{78882B2B-F9E3-BC20-EB0E-433484DF57E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9" name="直角三角形 5">
                <a:extLst>
                  <a:ext uri="{FF2B5EF4-FFF2-40B4-BE49-F238E27FC236}">
                    <a16:creationId xmlns:a16="http://schemas.microsoft.com/office/drawing/2014/main" id="{F59E4F2D-E0B0-9D75-6A13-A63A40F19A8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00" name="文本框 6">
                <a:extLst>
                  <a:ext uri="{FF2B5EF4-FFF2-40B4-BE49-F238E27FC236}">
                    <a16:creationId xmlns:a16="http://schemas.microsoft.com/office/drawing/2014/main" id="{9925DC0F-A3C7-024B-0A51-1DFB1D9BB76C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01" name="文本框 7">
                <a:extLst>
                  <a:ext uri="{FF2B5EF4-FFF2-40B4-BE49-F238E27FC236}">
                    <a16:creationId xmlns:a16="http://schemas.microsoft.com/office/drawing/2014/main" id="{A03CA56C-6E88-02A4-EC88-A0542C61570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03" name="文本框 8">
                <a:extLst>
                  <a:ext uri="{FF2B5EF4-FFF2-40B4-BE49-F238E27FC236}">
                    <a16:creationId xmlns:a16="http://schemas.microsoft.com/office/drawing/2014/main" id="{FFA7C22C-2726-204B-666C-3FD074826D4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4" name="直线连接符 17">
              <a:extLst>
                <a:ext uri="{FF2B5EF4-FFF2-40B4-BE49-F238E27FC236}">
                  <a16:creationId xmlns:a16="http://schemas.microsoft.com/office/drawing/2014/main" id="{1B50D4A6-DEB3-4D50-ED85-39AEC1467007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线连接符 19">
              <a:extLst>
                <a:ext uri="{FF2B5EF4-FFF2-40B4-BE49-F238E27FC236}">
                  <a16:creationId xmlns:a16="http://schemas.microsoft.com/office/drawing/2014/main" id="{D1D3C80B-A6D0-3785-233F-23E7E97207D0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直线连接符 20">
              <a:extLst>
                <a:ext uri="{FF2B5EF4-FFF2-40B4-BE49-F238E27FC236}">
                  <a16:creationId xmlns:a16="http://schemas.microsoft.com/office/drawing/2014/main" id="{6A737B39-728C-F305-70DA-EE7EC6269F5E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5" name="组合 22">
            <a:extLst>
              <a:ext uri="{FF2B5EF4-FFF2-40B4-BE49-F238E27FC236}">
                <a16:creationId xmlns:a16="http://schemas.microsoft.com/office/drawing/2014/main" id="{1381E233-5A31-08B4-58E3-9C850A26D6E4}"/>
              </a:ext>
            </a:extLst>
          </p:cNvPr>
          <p:cNvGrpSpPr/>
          <p:nvPr/>
        </p:nvGrpSpPr>
        <p:grpSpPr>
          <a:xfrm>
            <a:off x="469521" y="2384995"/>
            <a:ext cx="1187867" cy="1033153"/>
            <a:chOff x="2459115" y="1343921"/>
            <a:chExt cx="1187867" cy="1033153"/>
          </a:xfrm>
        </p:grpSpPr>
        <p:grpSp>
          <p:nvGrpSpPr>
            <p:cNvPr id="108" name="组合 9">
              <a:extLst>
                <a:ext uri="{FF2B5EF4-FFF2-40B4-BE49-F238E27FC236}">
                  <a16:creationId xmlns:a16="http://schemas.microsoft.com/office/drawing/2014/main" id="{0BC269F0-357A-E9CE-EF07-C000C8CD3715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21" name="矩形 4">
                <a:extLst>
                  <a:ext uri="{FF2B5EF4-FFF2-40B4-BE49-F238E27FC236}">
                    <a16:creationId xmlns:a16="http://schemas.microsoft.com/office/drawing/2014/main" id="{35B987B4-D3A1-D8ED-6AB8-2D826F108B3C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直角三角形 5">
                <a:extLst>
                  <a:ext uri="{FF2B5EF4-FFF2-40B4-BE49-F238E27FC236}">
                    <a16:creationId xmlns:a16="http://schemas.microsoft.com/office/drawing/2014/main" id="{5334B3A7-4290-5A20-5B33-2962BFEFD6F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24" name="文本框 6">
                <a:extLst>
                  <a:ext uri="{FF2B5EF4-FFF2-40B4-BE49-F238E27FC236}">
                    <a16:creationId xmlns:a16="http://schemas.microsoft.com/office/drawing/2014/main" id="{56DA0B42-7220-4BF2-DC77-2359F6B75AD5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6" name="文本框 7">
                <a:extLst>
                  <a:ext uri="{FF2B5EF4-FFF2-40B4-BE49-F238E27FC236}">
                    <a16:creationId xmlns:a16="http://schemas.microsoft.com/office/drawing/2014/main" id="{0CC5471E-CDCF-282C-E024-FCD2334F9F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29" name="文本框 8">
                <a:extLst>
                  <a:ext uri="{FF2B5EF4-FFF2-40B4-BE49-F238E27FC236}">
                    <a16:creationId xmlns:a16="http://schemas.microsoft.com/office/drawing/2014/main" id="{1D991D38-EC41-470F-05B2-EC70F55CDD07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09" name="直线连接符 17">
              <a:extLst>
                <a:ext uri="{FF2B5EF4-FFF2-40B4-BE49-F238E27FC236}">
                  <a16:creationId xmlns:a16="http://schemas.microsoft.com/office/drawing/2014/main" id="{065B3246-C40D-0695-817E-8E71142C34C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线连接符 19">
              <a:extLst>
                <a:ext uri="{FF2B5EF4-FFF2-40B4-BE49-F238E27FC236}">
                  <a16:creationId xmlns:a16="http://schemas.microsoft.com/office/drawing/2014/main" id="{7B976035-F1D0-8F79-5D35-3FD97367532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直线连接符 20">
              <a:extLst>
                <a:ext uri="{FF2B5EF4-FFF2-40B4-BE49-F238E27FC236}">
                  <a16:creationId xmlns:a16="http://schemas.microsoft.com/office/drawing/2014/main" id="{73618EDC-C29A-8029-AEFE-4F098406F4E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3" name="Rectangle 132">
            <a:extLst>
              <a:ext uri="{FF2B5EF4-FFF2-40B4-BE49-F238E27FC236}">
                <a16:creationId xmlns:a16="http://schemas.microsoft.com/office/drawing/2014/main" id="{C525E765-B244-74AF-715E-E8E72948BBE6}"/>
              </a:ext>
            </a:extLst>
          </p:cNvPr>
          <p:cNvSpPr/>
          <p:nvPr/>
        </p:nvSpPr>
        <p:spPr>
          <a:xfrm>
            <a:off x="2032380" y="1405156"/>
            <a:ext cx="8191120" cy="4047687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043A6C25-F3C6-CDF6-0970-BA6835FD8B31}"/>
              </a:ext>
            </a:extLst>
          </p:cNvPr>
          <p:cNvCxnSpPr>
            <a:cxnSpLocks/>
            <a:endCxn id="30" idx="2"/>
          </p:cNvCxnSpPr>
          <p:nvPr/>
        </p:nvCxnSpPr>
        <p:spPr>
          <a:xfrm>
            <a:off x="1619724" y="2616454"/>
            <a:ext cx="802197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207E179C-A456-B6FC-081F-DE4A94840493}"/>
              </a:ext>
            </a:extLst>
          </p:cNvPr>
          <p:cNvCxnSpPr>
            <a:cxnSpLocks/>
            <a:stCxn id="25" idx="0"/>
          </p:cNvCxnSpPr>
          <p:nvPr/>
        </p:nvCxnSpPr>
        <p:spPr>
          <a:xfrm>
            <a:off x="9860171" y="2616454"/>
            <a:ext cx="77414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8" name="Flowchart: Summing Junction 167">
            <a:extLst>
              <a:ext uri="{FF2B5EF4-FFF2-40B4-BE49-F238E27FC236}">
                <a16:creationId xmlns:a16="http://schemas.microsoft.com/office/drawing/2014/main" id="{4929E9C5-F45B-7450-04B3-45FB51416287}"/>
              </a:ext>
            </a:extLst>
          </p:cNvPr>
          <p:cNvSpPr/>
          <p:nvPr/>
        </p:nvSpPr>
        <p:spPr>
          <a:xfrm>
            <a:off x="1959758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9" name="Flowchart: Summing Junction 168">
            <a:extLst>
              <a:ext uri="{FF2B5EF4-FFF2-40B4-BE49-F238E27FC236}">
                <a16:creationId xmlns:a16="http://schemas.microsoft.com/office/drawing/2014/main" id="{0E95B290-9CAD-C95D-2F19-C2EBA5CF6D31}"/>
              </a:ext>
            </a:extLst>
          </p:cNvPr>
          <p:cNvSpPr/>
          <p:nvPr/>
        </p:nvSpPr>
        <p:spPr>
          <a:xfrm>
            <a:off x="10151500" y="254445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Isosceles Triangle 169">
            <a:extLst>
              <a:ext uri="{FF2B5EF4-FFF2-40B4-BE49-F238E27FC236}">
                <a16:creationId xmlns:a16="http://schemas.microsoft.com/office/drawing/2014/main" id="{84590C10-03D3-9577-64D7-6FBB355364A9}"/>
              </a:ext>
            </a:extLst>
          </p:cNvPr>
          <p:cNvSpPr/>
          <p:nvPr/>
        </p:nvSpPr>
        <p:spPr>
          <a:xfrm rot="5400000">
            <a:off x="2736044" y="3555661"/>
            <a:ext cx="475988" cy="34336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FF06E354-1F1B-1DC9-B00D-A0395F2C12BF}"/>
              </a:ext>
            </a:extLst>
          </p:cNvPr>
          <p:cNvCxnSpPr>
            <a:cxnSpLocks/>
            <a:stCxn id="170" idx="3"/>
          </p:cNvCxnSpPr>
          <p:nvPr/>
        </p:nvCxnSpPr>
        <p:spPr>
          <a:xfrm flipH="1">
            <a:off x="2032380" y="3727343"/>
            <a:ext cx="76997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4" name="Flowchart: Summing Junction 173">
            <a:extLst>
              <a:ext uri="{FF2B5EF4-FFF2-40B4-BE49-F238E27FC236}">
                <a16:creationId xmlns:a16="http://schemas.microsoft.com/office/drawing/2014/main" id="{A3FF9CB0-79B6-A07B-82C7-39035E0C659D}"/>
              </a:ext>
            </a:extLst>
          </p:cNvPr>
          <p:cNvSpPr/>
          <p:nvPr/>
        </p:nvSpPr>
        <p:spPr>
          <a:xfrm>
            <a:off x="1968500" y="3655343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5" name="Cloud 174">
            <a:extLst>
              <a:ext uri="{FF2B5EF4-FFF2-40B4-BE49-F238E27FC236}">
                <a16:creationId xmlns:a16="http://schemas.microsoft.com/office/drawing/2014/main" id="{481A4F8F-845A-6D7C-FB8E-13E662497FB6}"/>
              </a:ext>
            </a:extLst>
          </p:cNvPr>
          <p:cNvSpPr/>
          <p:nvPr/>
        </p:nvSpPr>
        <p:spPr>
          <a:xfrm>
            <a:off x="5326902" y="4081244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F1CB588-6EC1-B011-0CFB-5EE5A388DF12}"/>
              </a:ext>
            </a:extLst>
          </p:cNvPr>
          <p:cNvCxnSpPr>
            <a:cxnSpLocks/>
            <a:stCxn id="175" idx="2"/>
          </p:cNvCxnSpPr>
          <p:nvPr/>
        </p:nvCxnSpPr>
        <p:spPr>
          <a:xfrm flipH="1">
            <a:off x="2040500" y="4538444"/>
            <a:ext cx="3291371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9" name="Straight Connector 178">
            <a:extLst>
              <a:ext uri="{FF2B5EF4-FFF2-40B4-BE49-F238E27FC236}">
                <a16:creationId xmlns:a16="http://schemas.microsoft.com/office/drawing/2014/main" id="{DDEBFA44-0B46-1E80-3AD7-7EB5828D20AE}"/>
              </a:ext>
            </a:extLst>
          </p:cNvPr>
          <p:cNvCxnSpPr>
            <a:cxnSpLocks/>
            <a:endCxn id="175" idx="0"/>
          </p:cNvCxnSpPr>
          <p:nvPr/>
        </p:nvCxnSpPr>
        <p:spPr>
          <a:xfrm flipH="1">
            <a:off x="6927642" y="4538444"/>
            <a:ext cx="3295857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2" name="Flowchart: Summing Junction 181">
            <a:extLst>
              <a:ext uri="{FF2B5EF4-FFF2-40B4-BE49-F238E27FC236}">
                <a16:creationId xmlns:a16="http://schemas.microsoft.com/office/drawing/2014/main" id="{D4F64ED4-426E-F0B4-BCE2-BB6DC9585E80}"/>
              </a:ext>
            </a:extLst>
          </p:cNvPr>
          <p:cNvSpPr/>
          <p:nvPr/>
        </p:nvSpPr>
        <p:spPr>
          <a:xfrm>
            <a:off x="1959758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Flowchart: Summing Junction 182">
            <a:extLst>
              <a:ext uri="{FF2B5EF4-FFF2-40B4-BE49-F238E27FC236}">
                <a16:creationId xmlns:a16="http://schemas.microsoft.com/office/drawing/2014/main" id="{0CCE01E9-2A21-1D3C-300C-4A65D6548C02}"/>
              </a:ext>
            </a:extLst>
          </p:cNvPr>
          <p:cNvSpPr/>
          <p:nvPr/>
        </p:nvSpPr>
        <p:spPr>
          <a:xfrm>
            <a:off x="10151500" y="4466444"/>
            <a:ext cx="144000" cy="144000"/>
          </a:xfrm>
          <a:prstGeom prst="flowChartSummingJunction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D0DC24EA-819B-15CA-6239-42D87E4B78E8}"/>
              </a:ext>
            </a:extLst>
          </p:cNvPr>
          <p:cNvSpPr txBox="1"/>
          <p:nvPr/>
        </p:nvSpPr>
        <p:spPr>
          <a:xfrm>
            <a:off x="1496158" y="2225090"/>
            <a:ext cx="5693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DIN</a:t>
            </a:r>
          </a:p>
        </p:txBody>
      </p:sp>
      <p:sp>
        <p:nvSpPr>
          <p:cNvPr id="185" name="TextBox 184">
            <a:extLst>
              <a:ext uri="{FF2B5EF4-FFF2-40B4-BE49-F238E27FC236}">
                <a16:creationId xmlns:a16="http://schemas.microsoft.com/office/drawing/2014/main" id="{E18C5C0C-7141-E3DD-7535-48D064AE7EE0}"/>
              </a:ext>
            </a:extLst>
          </p:cNvPr>
          <p:cNvSpPr txBox="1"/>
          <p:nvPr/>
        </p:nvSpPr>
        <p:spPr>
          <a:xfrm>
            <a:off x="1482782" y="3378971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CLK</a:t>
            </a:r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AFFB24E4-3DF1-6121-EC70-C26EA579D78B}"/>
              </a:ext>
            </a:extLst>
          </p:cNvPr>
          <p:cNvSpPr txBox="1"/>
          <p:nvPr/>
        </p:nvSpPr>
        <p:spPr>
          <a:xfrm>
            <a:off x="10173548" y="2218298"/>
            <a:ext cx="792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DOUT</a:t>
            </a:r>
          </a:p>
        </p:txBody>
      </p:sp>
      <p:cxnSp>
        <p:nvCxnSpPr>
          <p:cNvPr id="189" name="Connector: Curved 188">
            <a:extLst>
              <a:ext uri="{FF2B5EF4-FFF2-40B4-BE49-F238E27FC236}">
                <a16:creationId xmlns:a16="http://schemas.microsoft.com/office/drawing/2014/main" id="{F9FB5622-0273-0106-50E0-9970AAFF713F}"/>
              </a:ext>
            </a:extLst>
          </p:cNvPr>
          <p:cNvCxnSpPr>
            <a:cxnSpLocks/>
            <a:stCxn id="174" idx="6"/>
            <a:endCxn id="10" idx="0"/>
          </p:cNvCxnSpPr>
          <p:nvPr/>
        </p:nvCxnSpPr>
        <p:spPr>
          <a:xfrm flipV="1">
            <a:off x="2112500" y="3309350"/>
            <a:ext cx="2207104" cy="417993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1" name="Connector: Curved 190">
            <a:extLst>
              <a:ext uri="{FF2B5EF4-FFF2-40B4-BE49-F238E27FC236}">
                <a16:creationId xmlns:a16="http://schemas.microsoft.com/office/drawing/2014/main" id="{4A71AFAB-9A0A-30D3-47E7-043F84498CBE}"/>
              </a:ext>
            </a:extLst>
          </p:cNvPr>
          <p:cNvCxnSpPr>
            <a:cxnSpLocks/>
            <a:stCxn id="174" idx="6"/>
            <a:endCxn id="20" idx="0"/>
          </p:cNvCxnSpPr>
          <p:nvPr/>
        </p:nvCxnSpPr>
        <p:spPr>
          <a:xfrm flipV="1">
            <a:off x="2112500" y="3309349"/>
            <a:ext cx="5259011" cy="417994"/>
          </a:xfrm>
          <a:prstGeom prst="curvedConnector2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2" name="Freeform: Shape 201">
            <a:extLst>
              <a:ext uri="{FF2B5EF4-FFF2-40B4-BE49-F238E27FC236}">
                <a16:creationId xmlns:a16="http://schemas.microsoft.com/office/drawing/2014/main" id="{81F3917C-2B3C-930F-434C-629746A93960}"/>
              </a:ext>
            </a:extLst>
          </p:cNvPr>
          <p:cNvSpPr/>
          <p:nvPr/>
        </p:nvSpPr>
        <p:spPr>
          <a:xfrm>
            <a:off x="4978400" y="1942670"/>
            <a:ext cx="2311400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" name="Connector: Curved 1">
            <a:extLst>
              <a:ext uri="{FF2B5EF4-FFF2-40B4-BE49-F238E27FC236}">
                <a16:creationId xmlns:a16="http://schemas.microsoft.com/office/drawing/2014/main" id="{6637EB17-EA2D-D945-1AD3-9C85220588CF}"/>
              </a:ext>
            </a:extLst>
          </p:cNvPr>
          <p:cNvCxnSpPr>
            <a:cxnSpLocks/>
            <a:stCxn id="182" idx="5"/>
            <a:endCxn id="183" idx="4"/>
          </p:cNvCxnSpPr>
          <p:nvPr/>
        </p:nvCxnSpPr>
        <p:spPr>
          <a:xfrm rot="16200000" flipH="1">
            <a:off x="6142541" y="529485"/>
            <a:ext cx="21088" cy="8140830"/>
          </a:xfrm>
          <a:prstGeom prst="curvedConnector3">
            <a:avLst>
              <a:gd name="adj1" fmla="val 244872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A54ACA11-7556-0A40-D334-2E597F43051F}"/>
              </a:ext>
            </a:extLst>
          </p:cNvPr>
          <p:cNvSpPr/>
          <p:nvPr/>
        </p:nvSpPr>
        <p:spPr>
          <a:xfrm>
            <a:off x="2132081" y="2056507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6633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Freeform: Shape 40">
            <a:extLst>
              <a:ext uri="{FF2B5EF4-FFF2-40B4-BE49-F238E27FC236}">
                <a16:creationId xmlns:a16="http://schemas.microsoft.com/office/drawing/2014/main" id="{BF09C188-E907-F565-52EC-FA8B14E14B56}"/>
              </a:ext>
            </a:extLst>
          </p:cNvPr>
          <p:cNvSpPr/>
          <p:nvPr/>
        </p:nvSpPr>
        <p:spPr>
          <a:xfrm>
            <a:off x="7998193" y="2045035"/>
            <a:ext cx="2139044" cy="514780"/>
          </a:xfrm>
          <a:custGeom>
            <a:avLst/>
            <a:gdLst>
              <a:gd name="connsiteX0" fmla="*/ 0 w 2311400"/>
              <a:gd name="connsiteY0" fmla="*/ 470330 h 514780"/>
              <a:gd name="connsiteX1" fmla="*/ 501650 w 2311400"/>
              <a:gd name="connsiteY1" fmla="*/ 114730 h 514780"/>
              <a:gd name="connsiteX2" fmla="*/ 1136650 w 2311400"/>
              <a:gd name="connsiteY2" fmla="*/ 430 h 514780"/>
              <a:gd name="connsiteX3" fmla="*/ 1797050 w 2311400"/>
              <a:gd name="connsiteY3" fmla="*/ 95680 h 514780"/>
              <a:gd name="connsiteX4" fmla="*/ 2311400 w 2311400"/>
              <a:gd name="connsiteY4" fmla="*/ 514780 h 514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311400" h="514780">
                <a:moveTo>
                  <a:pt x="0" y="470330"/>
                </a:moveTo>
                <a:cubicBezTo>
                  <a:pt x="156104" y="331688"/>
                  <a:pt x="312208" y="193047"/>
                  <a:pt x="501650" y="114730"/>
                </a:cubicBezTo>
                <a:cubicBezTo>
                  <a:pt x="691092" y="36413"/>
                  <a:pt x="920750" y="3605"/>
                  <a:pt x="1136650" y="430"/>
                </a:cubicBezTo>
                <a:cubicBezTo>
                  <a:pt x="1352550" y="-2745"/>
                  <a:pt x="1601258" y="9955"/>
                  <a:pt x="1797050" y="95680"/>
                </a:cubicBezTo>
                <a:cubicBezTo>
                  <a:pt x="1992842" y="181405"/>
                  <a:pt x="2152121" y="348092"/>
                  <a:pt x="2311400" y="514780"/>
                </a:cubicBezTo>
              </a:path>
            </a:pathLst>
          </a:custGeom>
          <a:ln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A9A137-F403-D995-FCB0-C5A25F8C4F20}"/>
              </a:ext>
            </a:extLst>
          </p:cNvPr>
          <p:cNvSpPr txBox="1"/>
          <p:nvPr/>
        </p:nvSpPr>
        <p:spPr>
          <a:xfrm>
            <a:off x="2824133" y="1739012"/>
            <a:ext cx="814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663300"/>
                </a:solidFill>
              </a:rPr>
              <a:t>in2reg</a:t>
            </a:r>
            <a:endParaRPr lang="en-US" dirty="0">
              <a:solidFill>
                <a:srgbClr val="663300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6FE44A8-8531-F115-1055-686924820582}"/>
              </a:ext>
            </a:extLst>
          </p:cNvPr>
          <p:cNvSpPr txBox="1"/>
          <p:nvPr/>
        </p:nvSpPr>
        <p:spPr>
          <a:xfrm>
            <a:off x="5669618" y="1614077"/>
            <a:ext cx="9669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reg2reg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390B6311-9FC7-8A2D-A54C-D6D072987B80}"/>
              </a:ext>
            </a:extLst>
          </p:cNvPr>
          <p:cNvSpPr txBox="1"/>
          <p:nvPr/>
        </p:nvSpPr>
        <p:spPr>
          <a:xfrm>
            <a:off x="8629420" y="1687175"/>
            <a:ext cx="9701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FF0000"/>
                </a:solidFill>
              </a:rPr>
              <a:t>reg2out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4FB24B7-4D2E-8E4E-7FCF-9C1E1F53D00C}"/>
              </a:ext>
            </a:extLst>
          </p:cNvPr>
          <p:cNvSpPr txBox="1"/>
          <p:nvPr/>
        </p:nvSpPr>
        <p:spPr>
          <a:xfrm>
            <a:off x="5662896" y="5033618"/>
            <a:ext cx="8178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</a:rPr>
              <a:t>in2out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FDACCCA1-55B5-A097-048F-411949DCC2B3}"/>
              </a:ext>
            </a:extLst>
          </p:cNvPr>
          <p:cNvSpPr txBox="1"/>
          <p:nvPr/>
        </p:nvSpPr>
        <p:spPr>
          <a:xfrm>
            <a:off x="2078354" y="3199920"/>
            <a:ext cx="19720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Source Clock Path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5DEF443C-51A8-4B26-B07C-84BD0C9AAF1F}"/>
              </a:ext>
            </a:extLst>
          </p:cNvPr>
          <p:cNvSpPr txBox="1"/>
          <p:nvPr/>
        </p:nvSpPr>
        <p:spPr>
          <a:xfrm>
            <a:off x="3861772" y="3645298"/>
            <a:ext cx="24160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Destination Clock Path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43D322DA-0CA7-00AC-5309-6EE12FC57434}"/>
              </a:ext>
            </a:extLst>
          </p:cNvPr>
          <p:cNvSpPr txBox="1"/>
          <p:nvPr/>
        </p:nvSpPr>
        <p:spPr>
          <a:xfrm>
            <a:off x="5576643" y="1396388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00B0F0"/>
                </a:solidFill>
              </a:rPr>
              <a:t>Data Path</a:t>
            </a:r>
            <a:endParaRPr lang="en-US" dirty="0">
              <a:solidFill>
                <a:srgbClr val="00B0F0"/>
              </a:solidFill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6B0E410-09B3-EED9-F51B-81EA11B44475}"/>
              </a:ext>
            </a:extLst>
          </p:cNvPr>
          <p:cNvSpPr txBox="1"/>
          <p:nvPr/>
        </p:nvSpPr>
        <p:spPr>
          <a:xfrm>
            <a:off x="1968500" y="1073535"/>
            <a:ext cx="617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</a:t>
            </a:r>
          </a:p>
        </p:txBody>
      </p:sp>
    </p:spTree>
    <p:extLst>
      <p:ext uri="{BB962C8B-B14F-4D97-AF65-F5344CB8AC3E}">
        <p14:creationId xmlns:p14="http://schemas.microsoft.com/office/powerpoint/2010/main" val="34030912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E1004E-9B28-08DB-BA48-8C2BD126A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F36FF72-B4A2-1F00-0E16-B685C1E8931E}"/>
              </a:ext>
            </a:extLst>
          </p:cNvPr>
          <p:cNvCxnSpPr>
            <a:cxnSpLocks/>
          </p:cNvCxnSpPr>
          <p:nvPr/>
        </p:nvCxnSpPr>
        <p:spPr>
          <a:xfrm>
            <a:off x="3067220" y="3435396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0D0A400A-83B5-9D1D-7ABA-36B11ED19975}"/>
              </a:ext>
            </a:extLst>
          </p:cNvPr>
          <p:cNvCxnSpPr>
            <a:cxnSpLocks/>
          </p:cNvCxnSpPr>
          <p:nvPr/>
        </p:nvCxnSpPr>
        <p:spPr>
          <a:xfrm flipV="1">
            <a:off x="460783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C8764169-8D7A-49CD-F5DF-5B79B238E5C0}"/>
              </a:ext>
            </a:extLst>
          </p:cNvPr>
          <p:cNvCxnSpPr>
            <a:cxnSpLocks/>
          </p:cNvCxnSpPr>
          <p:nvPr/>
        </p:nvCxnSpPr>
        <p:spPr>
          <a:xfrm>
            <a:off x="4607838" y="304981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82CCE6F1-D49D-9FE7-3F32-909281187643}"/>
              </a:ext>
            </a:extLst>
          </p:cNvPr>
          <p:cNvCxnSpPr>
            <a:cxnSpLocks/>
          </p:cNvCxnSpPr>
          <p:nvPr/>
        </p:nvCxnSpPr>
        <p:spPr>
          <a:xfrm>
            <a:off x="5841447" y="343786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7A1D6EBB-5CC0-B39C-2347-5BBFEF9680B1}"/>
              </a:ext>
            </a:extLst>
          </p:cNvPr>
          <p:cNvCxnSpPr>
            <a:cxnSpLocks/>
          </p:cNvCxnSpPr>
          <p:nvPr/>
        </p:nvCxnSpPr>
        <p:spPr>
          <a:xfrm flipV="1">
            <a:off x="5846088" y="304276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1C0C2000-0F24-B224-E802-96639FAFE974}"/>
              </a:ext>
            </a:extLst>
          </p:cNvPr>
          <p:cNvCxnSpPr>
            <a:cxnSpLocks/>
          </p:cNvCxnSpPr>
          <p:nvPr/>
        </p:nvCxnSpPr>
        <p:spPr>
          <a:xfrm flipV="1">
            <a:off x="708922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FA54532-8607-D0FC-62AC-60AC83C310A4}"/>
              </a:ext>
            </a:extLst>
          </p:cNvPr>
          <p:cNvCxnSpPr>
            <a:cxnSpLocks/>
          </p:cNvCxnSpPr>
          <p:nvPr/>
        </p:nvCxnSpPr>
        <p:spPr>
          <a:xfrm>
            <a:off x="7089222" y="304734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5F164F55-0197-9E62-7BAB-C61ACE578D87}"/>
              </a:ext>
            </a:extLst>
          </p:cNvPr>
          <p:cNvCxnSpPr>
            <a:cxnSpLocks/>
          </p:cNvCxnSpPr>
          <p:nvPr/>
        </p:nvCxnSpPr>
        <p:spPr>
          <a:xfrm>
            <a:off x="8322831" y="3435396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CCFA1811-33DC-2B62-3BB2-2C7325DC8643}"/>
              </a:ext>
            </a:extLst>
          </p:cNvPr>
          <p:cNvCxnSpPr>
            <a:cxnSpLocks/>
          </p:cNvCxnSpPr>
          <p:nvPr/>
        </p:nvCxnSpPr>
        <p:spPr>
          <a:xfrm flipV="1">
            <a:off x="8327472" y="3040290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AA685471-343C-7205-81C7-580768672032}"/>
              </a:ext>
            </a:extLst>
          </p:cNvPr>
          <p:cNvSpPr txBox="1"/>
          <p:nvPr/>
        </p:nvSpPr>
        <p:spPr>
          <a:xfrm>
            <a:off x="1558488" y="3054413"/>
            <a:ext cx="1494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Launch Clock</a:t>
            </a:r>
            <a:endParaRPr kumimoji="1" lang="zh-CN" altLang="en-US" dirty="0"/>
          </a:p>
        </p:txBody>
      </p: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B4FFEDAB-AF1E-6E5C-7A95-DD64780C7A3D}"/>
              </a:ext>
            </a:extLst>
          </p:cNvPr>
          <p:cNvCxnSpPr>
            <a:cxnSpLocks/>
          </p:cNvCxnSpPr>
          <p:nvPr/>
        </p:nvCxnSpPr>
        <p:spPr>
          <a:xfrm>
            <a:off x="3062457" y="4399013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1B94215A-38F9-F3B8-B44C-8F9374F5913A}"/>
              </a:ext>
            </a:extLst>
          </p:cNvPr>
          <p:cNvCxnSpPr>
            <a:cxnSpLocks/>
          </p:cNvCxnSpPr>
          <p:nvPr/>
        </p:nvCxnSpPr>
        <p:spPr>
          <a:xfrm flipV="1">
            <a:off x="490095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5CAF590E-5571-60FD-9B4A-75E5E54219A3}"/>
              </a:ext>
            </a:extLst>
          </p:cNvPr>
          <p:cNvCxnSpPr>
            <a:cxnSpLocks/>
          </p:cNvCxnSpPr>
          <p:nvPr/>
        </p:nvCxnSpPr>
        <p:spPr>
          <a:xfrm>
            <a:off x="4900957" y="4026412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21522CD4-2D46-F4EE-6CAB-17F154C1268C}"/>
              </a:ext>
            </a:extLst>
          </p:cNvPr>
          <p:cNvCxnSpPr>
            <a:cxnSpLocks/>
          </p:cNvCxnSpPr>
          <p:nvPr/>
        </p:nvCxnSpPr>
        <p:spPr>
          <a:xfrm>
            <a:off x="6134566" y="441446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277203C3-B4E2-2B91-AA6D-A3AD4E488EDF}"/>
              </a:ext>
            </a:extLst>
          </p:cNvPr>
          <p:cNvCxnSpPr>
            <a:cxnSpLocks/>
          </p:cNvCxnSpPr>
          <p:nvPr/>
        </p:nvCxnSpPr>
        <p:spPr>
          <a:xfrm flipV="1">
            <a:off x="6139207" y="4019359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36FB074F-44DE-D575-A396-84945C65ABCD}"/>
              </a:ext>
            </a:extLst>
          </p:cNvPr>
          <p:cNvCxnSpPr>
            <a:cxnSpLocks/>
          </p:cNvCxnSpPr>
          <p:nvPr/>
        </p:nvCxnSpPr>
        <p:spPr>
          <a:xfrm flipV="1">
            <a:off x="738234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62B9A91E-8AD4-E1B6-B6E2-FFE80789F5A7}"/>
              </a:ext>
            </a:extLst>
          </p:cNvPr>
          <p:cNvCxnSpPr>
            <a:cxnSpLocks/>
          </p:cNvCxnSpPr>
          <p:nvPr/>
        </p:nvCxnSpPr>
        <p:spPr>
          <a:xfrm>
            <a:off x="7382341" y="402394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8984FDB1-2AF6-B179-A42F-EC33BCFE6B89}"/>
              </a:ext>
            </a:extLst>
          </p:cNvPr>
          <p:cNvCxnSpPr>
            <a:cxnSpLocks/>
          </p:cNvCxnSpPr>
          <p:nvPr/>
        </p:nvCxnSpPr>
        <p:spPr>
          <a:xfrm>
            <a:off x="8615950" y="4411993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CBC232A-9EE3-2832-FF31-A20918523285}"/>
              </a:ext>
            </a:extLst>
          </p:cNvPr>
          <p:cNvCxnSpPr>
            <a:cxnSpLocks/>
          </p:cNvCxnSpPr>
          <p:nvPr/>
        </p:nvCxnSpPr>
        <p:spPr>
          <a:xfrm flipV="1">
            <a:off x="8620591" y="401688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7" name="文本框 62">
            <a:extLst>
              <a:ext uri="{FF2B5EF4-FFF2-40B4-BE49-F238E27FC236}">
                <a16:creationId xmlns:a16="http://schemas.microsoft.com/office/drawing/2014/main" id="{14F20715-B819-388B-E737-DB8933E70657}"/>
              </a:ext>
            </a:extLst>
          </p:cNvPr>
          <p:cNvSpPr txBox="1"/>
          <p:nvPr/>
        </p:nvSpPr>
        <p:spPr>
          <a:xfrm>
            <a:off x="1738024" y="4022713"/>
            <a:ext cx="1314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Latch Clock</a:t>
            </a:r>
            <a:endParaRPr kumimoji="1" lang="zh-CN" altLang="en-US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DDC6214D-2FB6-8BC8-657E-32ED2EE11B9E}"/>
              </a:ext>
            </a:extLst>
          </p:cNvPr>
          <p:cNvCxnSpPr>
            <a:cxnSpLocks/>
          </p:cNvCxnSpPr>
          <p:nvPr/>
        </p:nvCxnSpPr>
        <p:spPr>
          <a:xfrm rot="16200000" flipH="1">
            <a:off x="4268420" y="3578496"/>
            <a:ext cx="976597" cy="29776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53180093-12DC-74EA-64A8-752DF340069B}"/>
              </a:ext>
            </a:extLst>
          </p:cNvPr>
          <p:cNvCxnSpPr>
            <a:cxnSpLocks/>
          </p:cNvCxnSpPr>
          <p:nvPr/>
        </p:nvCxnSpPr>
        <p:spPr>
          <a:xfrm>
            <a:off x="4612478" y="3241551"/>
            <a:ext cx="2769864" cy="974126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53D1550B-C339-E7FF-C740-67C490252D09}"/>
              </a:ext>
            </a:extLst>
          </p:cNvPr>
          <p:cNvSpPr txBox="1"/>
          <p:nvPr/>
        </p:nvSpPr>
        <p:spPr>
          <a:xfrm>
            <a:off x="6041514" y="3592668"/>
            <a:ext cx="120738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</a:t>
            </a:r>
            <a:r>
              <a:rPr lang="en-US" altLang="zh-CN" sz="1000" dirty="0"/>
              <a:t>etup Relationship</a:t>
            </a:r>
            <a:endParaRPr lang="en-US" sz="10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9384953-FBD3-7B83-47AA-7B76991630CF}"/>
              </a:ext>
            </a:extLst>
          </p:cNvPr>
          <p:cNvSpPr txBox="1"/>
          <p:nvPr/>
        </p:nvSpPr>
        <p:spPr>
          <a:xfrm>
            <a:off x="3549336" y="3639129"/>
            <a:ext cx="11560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Hold Relationship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851681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Arrow: Pentagon 164">
            <a:extLst>
              <a:ext uri="{FF2B5EF4-FFF2-40B4-BE49-F238E27FC236}">
                <a16:creationId xmlns:a16="http://schemas.microsoft.com/office/drawing/2014/main" id="{03BA7A6B-4A4B-C8F5-73E9-2459A8ED3BB9}"/>
              </a:ext>
            </a:extLst>
          </p:cNvPr>
          <p:cNvSpPr/>
          <p:nvPr/>
        </p:nvSpPr>
        <p:spPr>
          <a:xfrm rot="10800000">
            <a:off x="8279252" y="4528405"/>
            <a:ext cx="1097913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Arrow: Pentagon 163">
            <a:extLst>
              <a:ext uri="{FF2B5EF4-FFF2-40B4-BE49-F238E27FC236}">
                <a16:creationId xmlns:a16="http://schemas.microsoft.com/office/drawing/2014/main" id="{C98FAED1-5847-0C42-88CB-CC1F8679B16C}"/>
              </a:ext>
            </a:extLst>
          </p:cNvPr>
          <p:cNvSpPr/>
          <p:nvPr/>
        </p:nvSpPr>
        <p:spPr>
          <a:xfrm rot="10800000">
            <a:off x="7644647" y="3844434"/>
            <a:ext cx="1732518" cy="399942"/>
          </a:xfrm>
          <a:prstGeom prst="homePlate">
            <a:avLst>
              <a:gd name="adj" fmla="val 17009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Hexagon 162">
            <a:extLst>
              <a:ext uri="{FF2B5EF4-FFF2-40B4-BE49-F238E27FC236}">
                <a16:creationId xmlns:a16="http://schemas.microsoft.com/office/drawing/2014/main" id="{5771412E-CA6D-EF74-CD87-14FE405B5D72}"/>
              </a:ext>
            </a:extLst>
          </p:cNvPr>
          <p:cNvSpPr/>
          <p:nvPr/>
        </p:nvSpPr>
        <p:spPr>
          <a:xfrm>
            <a:off x="3440104" y="4538623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2" name="Hexagon 161">
            <a:extLst>
              <a:ext uri="{FF2B5EF4-FFF2-40B4-BE49-F238E27FC236}">
                <a16:creationId xmlns:a16="http://schemas.microsoft.com/office/drawing/2014/main" id="{E807BDEF-D9FD-8AFD-6926-D65F76D79700}"/>
              </a:ext>
            </a:extLst>
          </p:cNvPr>
          <p:cNvSpPr/>
          <p:nvPr/>
        </p:nvSpPr>
        <p:spPr>
          <a:xfrm>
            <a:off x="5871044" y="4526004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Hexagon 159">
            <a:extLst>
              <a:ext uri="{FF2B5EF4-FFF2-40B4-BE49-F238E27FC236}">
                <a16:creationId xmlns:a16="http://schemas.microsoft.com/office/drawing/2014/main" id="{CA7FBF03-AABC-A8A7-C7BD-BD74A113DC35}"/>
              </a:ext>
            </a:extLst>
          </p:cNvPr>
          <p:cNvSpPr/>
          <p:nvPr/>
        </p:nvSpPr>
        <p:spPr>
          <a:xfrm>
            <a:off x="5225093" y="3839797"/>
            <a:ext cx="2408209" cy="379363"/>
          </a:xfrm>
          <a:prstGeom prst="hexagon">
            <a:avLst>
              <a:gd name="adj" fmla="val 14957"/>
              <a:gd name="vf" fmla="val 115470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/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52F685-C69F-334E-F45D-94890845B2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6386" y="510648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Arrow: Pentagon 135">
            <a:extLst>
              <a:ext uri="{FF2B5EF4-FFF2-40B4-BE49-F238E27FC236}">
                <a16:creationId xmlns:a16="http://schemas.microsoft.com/office/drawing/2014/main" id="{84CFDBE6-DE97-C51F-560F-21D3885C913C}"/>
              </a:ext>
            </a:extLst>
          </p:cNvPr>
          <p:cNvSpPr/>
          <p:nvPr/>
        </p:nvSpPr>
        <p:spPr>
          <a:xfrm>
            <a:off x="3205264" y="4524147"/>
            <a:ext cx="222382" cy="399942"/>
          </a:xfrm>
          <a:prstGeom prst="homePlate">
            <a:avLst>
              <a:gd name="adj" fmla="val 25741"/>
            </a:avLst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Arrow: Pentagon 134">
            <a:extLst>
              <a:ext uri="{FF2B5EF4-FFF2-40B4-BE49-F238E27FC236}">
                <a16:creationId xmlns:a16="http://schemas.microsoft.com/office/drawing/2014/main" id="{4FA025DC-C0C0-C3A5-2C71-4E926E85D95F}"/>
              </a:ext>
            </a:extLst>
          </p:cNvPr>
          <p:cNvSpPr/>
          <p:nvPr/>
        </p:nvSpPr>
        <p:spPr>
          <a:xfrm>
            <a:off x="3198557" y="3838871"/>
            <a:ext cx="2012348" cy="399942"/>
          </a:xfrm>
          <a:prstGeom prst="homePlate">
            <a:avLst>
              <a:gd name="adj" fmla="val 14794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06" name="Straight Connector 105">
            <a:extLst>
              <a:ext uri="{FF2B5EF4-FFF2-40B4-BE49-F238E27FC236}">
                <a16:creationId xmlns:a16="http://schemas.microsoft.com/office/drawing/2014/main" id="{E21B4509-1BA9-EB9C-8803-36376D676B36}"/>
              </a:ext>
            </a:extLst>
          </p:cNvPr>
          <p:cNvCxnSpPr>
            <a:cxnSpLocks/>
          </p:cNvCxnSpPr>
          <p:nvPr/>
        </p:nvCxnSpPr>
        <p:spPr>
          <a:xfrm flipH="1">
            <a:off x="4436818" y="2737932"/>
            <a:ext cx="9525" cy="369151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/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5" name="TextBox 114">
                <a:extLst>
                  <a:ext uri="{FF2B5EF4-FFF2-40B4-BE49-F238E27FC236}">
                    <a16:creationId xmlns:a16="http://schemas.microsoft.com/office/drawing/2014/main" id="{9C2D48E9-15A1-E3BC-523C-5B07F19C96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2624" y="2752765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22">
            <a:extLst>
              <a:ext uri="{FF2B5EF4-FFF2-40B4-BE49-F238E27FC236}">
                <a16:creationId xmlns:a16="http://schemas.microsoft.com/office/drawing/2014/main" id="{F69D420C-EA36-AAD6-429D-866E72A1B79E}"/>
              </a:ext>
            </a:extLst>
          </p:cNvPr>
          <p:cNvGrpSpPr/>
          <p:nvPr/>
        </p:nvGrpSpPr>
        <p:grpSpPr>
          <a:xfrm>
            <a:off x="4412225" y="439019"/>
            <a:ext cx="1187867" cy="1033153"/>
            <a:chOff x="2459115" y="1343921"/>
            <a:chExt cx="1187867" cy="1033153"/>
          </a:xfrm>
        </p:grpSpPr>
        <p:grpSp>
          <p:nvGrpSpPr>
            <p:cNvPr id="5" name="组合 9">
              <a:extLst>
                <a:ext uri="{FF2B5EF4-FFF2-40B4-BE49-F238E27FC236}">
                  <a16:creationId xmlns:a16="http://schemas.microsoft.com/office/drawing/2014/main" id="{6AAD99B1-9D25-0321-D859-E66647303C44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9" name="矩形 4">
                <a:extLst>
                  <a:ext uri="{FF2B5EF4-FFF2-40B4-BE49-F238E27FC236}">
                    <a16:creationId xmlns:a16="http://schemas.microsoft.com/office/drawing/2014/main" id="{5A27AF33-279C-B4AB-7A65-F43AE78996B5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直角三角形 5">
                <a:extLst>
                  <a:ext uri="{FF2B5EF4-FFF2-40B4-BE49-F238E27FC236}">
                    <a16:creationId xmlns:a16="http://schemas.microsoft.com/office/drawing/2014/main" id="{13D08FA7-E840-0CE2-6212-E5FE5A96D20B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11" name="文本框 6">
                <a:extLst>
                  <a:ext uri="{FF2B5EF4-FFF2-40B4-BE49-F238E27FC236}">
                    <a16:creationId xmlns:a16="http://schemas.microsoft.com/office/drawing/2014/main" id="{7E5DC3BE-141F-8A04-2BAD-EF12F4DAD7A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12" name="文本框 7">
                <a:extLst>
                  <a:ext uri="{FF2B5EF4-FFF2-40B4-BE49-F238E27FC236}">
                    <a16:creationId xmlns:a16="http://schemas.microsoft.com/office/drawing/2014/main" id="{497D2C66-1F39-3298-B500-BA34E890278C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13" name="文本框 8">
                <a:extLst>
                  <a:ext uri="{FF2B5EF4-FFF2-40B4-BE49-F238E27FC236}">
                    <a16:creationId xmlns:a16="http://schemas.microsoft.com/office/drawing/2014/main" id="{DDAF3E61-ABF8-EA27-99B0-242EE98731C5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" name="直线连接符 17">
              <a:extLst>
                <a:ext uri="{FF2B5EF4-FFF2-40B4-BE49-F238E27FC236}">
                  <a16:creationId xmlns:a16="http://schemas.microsoft.com/office/drawing/2014/main" id="{E37A9B7F-5D57-4D13-6236-154BA89BC25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线连接符 19">
              <a:extLst>
                <a:ext uri="{FF2B5EF4-FFF2-40B4-BE49-F238E27FC236}">
                  <a16:creationId xmlns:a16="http://schemas.microsoft.com/office/drawing/2014/main" id="{DD69388E-6D0E-3F34-4CEF-D677D38FC5C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线连接符 20">
              <a:extLst>
                <a:ext uri="{FF2B5EF4-FFF2-40B4-BE49-F238E27FC236}">
                  <a16:creationId xmlns:a16="http://schemas.microsoft.com/office/drawing/2014/main" id="{15467BAC-55A5-7BC4-A24D-EF28755B371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组合 22">
            <a:extLst>
              <a:ext uri="{FF2B5EF4-FFF2-40B4-BE49-F238E27FC236}">
                <a16:creationId xmlns:a16="http://schemas.microsoft.com/office/drawing/2014/main" id="{2FD86EFC-11AD-6665-11D4-33DB2041A925}"/>
              </a:ext>
            </a:extLst>
          </p:cNvPr>
          <p:cNvGrpSpPr/>
          <p:nvPr/>
        </p:nvGrpSpPr>
        <p:grpSpPr>
          <a:xfrm>
            <a:off x="7464132" y="439018"/>
            <a:ext cx="1187867" cy="1033153"/>
            <a:chOff x="2459115" y="1343921"/>
            <a:chExt cx="1187867" cy="1033153"/>
          </a:xfrm>
        </p:grpSpPr>
        <p:grpSp>
          <p:nvGrpSpPr>
            <p:cNvPr id="15" name="组合 9">
              <a:extLst>
                <a:ext uri="{FF2B5EF4-FFF2-40B4-BE49-F238E27FC236}">
                  <a16:creationId xmlns:a16="http://schemas.microsoft.com/office/drawing/2014/main" id="{AA24EECD-D42A-0F7C-C9D7-60A0EBB6D2C1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19" name="矩形 4">
                <a:extLst>
                  <a:ext uri="{FF2B5EF4-FFF2-40B4-BE49-F238E27FC236}">
                    <a16:creationId xmlns:a16="http://schemas.microsoft.com/office/drawing/2014/main" id="{76981B50-FA74-423A-B3CB-DEDB3F250D13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0" name="直角三角形 5">
                <a:extLst>
                  <a:ext uri="{FF2B5EF4-FFF2-40B4-BE49-F238E27FC236}">
                    <a16:creationId xmlns:a16="http://schemas.microsoft.com/office/drawing/2014/main" id="{11722F2F-CB9F-29C5-78C2-3CD84A799D1F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21" name="文本框 6">
                <a:extLst>
                  <a:ext uri="{FF2B5EF4-FFF2-40B4-BE49-F238E27FC236}">
                    <a16:creationId xmlns:a16="http://schemas.microsoft.com/office/drawing/2014/main" id="{EFEEE42B-01A4-CBA9-51A6-77129FF9286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22" name="文本框 7">
                <a:extLst>
                  <a:ext uri="{FF2B5EF4-FFF2-40B4-BE49-F238E27FC236}">
                    <a16:creationId xmlns:a16="http://schemas.microsoft.com/office/drawing/2014/main" id="{8F027852-2F4E-0047-58F8-F2D2C2466453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23" name="文本框 8">
                <a:extLst>
                  <a:ext uri="{FF2B5EF4-FFF2-40B4-BE49-F238E27FC236}">
                    <a16:creationId xmlns:a16="http://schemas.microsoft.com/office/drawing/2014/main" id="{782A8BBE-8FD1-AD45-C7B5-71821FD3F39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6" name="直线连接符 17">
              <a:extLst>
                <a:ext uri="{FF2B5EF4-FFF2-40B4-BE49-F238E27FC236}">
                  <a16:creationId xmlns:a16="http://schemas.microsoft.com/office/drawing/2014/main" id="{CFED4742-647C-1CD5-4C16-F6A7E2FC9190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线连接符 19">
              <a:extLst>
                <a:ext uri="{FF2B5EF4-FFF2-40B4-BE49-F238E27FC236}">
                  <a16:creationId xmlns:a16="http://schemas.microsoft.com/office/drawing/2014/main" id="{BF7B77B5-61AF-C801-14AE-F2E1E9E9467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线连接符 20">
              <a:extLst>
                <a:ext uri="{FF2B5EF4-FFF2-40B4-BE49-F238E27FC236}">
                  <a16:creationId xmlns:a16="http://schemas.microsoft.com/office/drawing/2014/main" id="{4787D122-5C9A-A8E6-96BA-FF21A4C6C70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4" name="Cloud 23">
            <a:extLst>
              <a:ext uri="{FF2B5EF4-FFF2-40B4-BE49-F238E27FC236}">
                <a16:creationId xmlns:a16="http://schemas.microsoft.com/office/drawing/2014/main" id="{8182DA0E-80DD-5161-118A-8A25689BECCD}"/>
              </a:ext>
            </a:extLst>
          </p:cNvPr>
          <p:cNvSpPr/>
          <p:nvPr/>
        </p:nvSpPr>
        <p:spPr>
          <a:xfrm>
            <a:off x="5733519" y="214379"/>
            <a:ext cx="1602075" cy="914400"/>
          </a:xfrm>
          <a:prstGeom prst="cloud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</a:t>
            </a:r>
            <a:r>
              <a:rPr lang="en-US" altLang="zh-CN" dirty="0">
                <a:solidFill>
                  <a:schemeClr val="tx1"/>
                </a:solidFill>
              </a:rPr>
              <a:t>omb Logic</a:t>
            </a:r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8938BE2-92A7-4F80-EE53-813C520320C2}"/>
              </a:ext>
            </a:extLst>
          </p:cNvPr>
          <p:cNvCxnSpPr>
            <a:cxnSpLocks/>
            <a:endCxn id="24" idx="2"/>
          </p:cNvCxnSpPr>
          <p:nvPr/>
        </p:nvCxnSpPr>
        <p:spPr>
          <a:xfrm>
            <a:off x="5540625" y="671579"/>
            <a:ext cx="19786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BAE9DC7C-62F6-4614-B1E1-CF12C51061EF}"/>
              </a:ext>
            </a:extLst>
          </p:cNvPr>
          <p:cNvCxnSpPr>
            <a:cxnSpLocks/>
          </p:cNvCxnSpPr>
          <p:nvPr/>
        </p:nvCxnSpPr>
        <p:spPr>
          <a:xfrm>
            <a:off x="7345979" y="671579"/>
            <a:ext cx="138396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244A052A-8CF4-43BF-9371-08EE218538D5}"/>
              </a:ext>
            </a:extLst>
          </p:cNvPr>
          <p:cNvCxnSpPr>
            <a:cxnSpLocks/>
          </p:cNvCxnSpPr>
          <p:nvPr/>
        </p:nvCxnSpPr>
        <p:spPr>
          <a:xfrm>
            <a:off x="3547702" y="1781363"/>
            <a:ext cx="3914149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B85A6772-E7D1-2A3A-884F-15B5C3630766}"/>
              </a:ext>
            </a:extLst>
          </p:cNvPr>
          <p:cNvCxnSpPr>
            <a:cxnSpLocks/>
          </p:cNvCxnSpPr>
          <p:nvPr/>
        </p:nvCxnSpPr>
        <p:spPr>
          <a:xfrm flipV="1">
            <a:off x="7461851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3A3733B-7FFB-F930-778C-DB2109E161E8}"/>
              </a:ext>
            </a:extLst>
          </p:cNvPr>
          <p:cNvCxnSpPr>
            <a:cxnSpLocks/>
          </p:cNvCxnSpPr>
          <p:nvPr/>
        </p:nvCxnSpPr>
        <p:spPr>
          <a:xfrm>
            <a:off x="4412225" y="1198811"/>
            <a:ext cx="0" cy="582552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Arrow: Pentagon 40">
            <a:extLst>
              <a:ext uri="{FF2B5EF4-FFF2-40B4-BE49-F238E27FC236}">
                <a16:creationId xmlns:a16="http://schemas.microsoft.com/office/drawing/2014/main" id="{AFE6354B-A614-3953-4C45-F9BD8071314B}"/>
              </a:ext>
            </a:extLst>
          </p:cNvPr>
          <p:cNvSpPr/>
          <p:nvPr/>
        </p:nvSpPr>
        <p:spPr>
          <a:xfrm>
            <a:off x="2567014" y="1668041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CLK</a:t>
            </a:r>
          </a:p>
        </p:txBody>
      </p:sp>
      <p:sp>
        <p:nvSpPr>
          <p:cNvPr id="42" name="Arrow: Pentagon 41">
            <a:extLst>
              <a:ext uri="{FF2B5EF4-FFF2-40B4-BE49-F238E27FC236}">
                <a16:creationId xmlns:a16="http://schemas.microsoft.com/office/drawing/2014/main" id="{CAAA86D8-68D5-F5E5-1EF5-A59A8D4915D8}"/>
              </a:ext>
            </a:extLst>
          </p:cNvPr>
          <p:cNvSpPr/>
          <p:nvPr/>
        </p:nvSpPr>
        <p:spPr>
          <a:xfrm>
            <a:off x="2567014" y="558257"/>
            <a:ext cx="978408" cy="226643"/>
          </a:xfrm>
          <a:prstGeom prst="homePlat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DATA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799A14A5-A54F-2402-E8C9-73D31046A679}"/>
              </a:ext>
            </a:extLst>
          </p:cNvPr>
          <p:cNvCxnSpPr>
            <a:cxnSpLocks/>
            <a:stCxn id="42" idx="3"/>
          </p:cNvCxnSpPr>
          <p:nvPr/>
        </p:nvCxnSpPr>
        <p:spPr>
          <a:xfrm>
            <a:off x="3545422" y="671579"/>
            <a:ext cx="866803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文本框 62">
            <a:extLst>
              <a:ext uri="{FF2B5EF4-FFF2-40B4-BE49-F238E27FC236}">
                <a16:creationId xmlns:a16="http://schemas.microsoft.com/office/drawing/2014/main" id="{B0F4EAD8-1495-ADAF-E75F-4A775DC86FA1}"/>
              </a:ext>
            </a:extLst>
          </p:cNvPr>
          <p:cNvSpPr txBox="1"/>
          <p:nvPr/>
        </p:nvSpPr>
        <p:spPr>
          <a:xfrm>
            <a:off x="2473591" y="2467115"/>
            <a:ext cx="5629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CLK</a:t>
            </a:r>
            <a:endParaRPr kumimoji="1" lang="zh-CN" altLang="en-US" dirty="0"/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757E5CC3-C4C9-D33E-AFAB-9B227C766C82}"/>
              </a:ext>
            </a:extLst>
          </p:cNvPr>
          <p:cNvCxnSpPr>
            <a:cxnSpLocks/>
          </p:cNvCxnSpPr>
          <p:nvPr/>
        </p:nvCxnSpPr>
        <p:spPr>
          <a:xfrm>
            <a:off x="3201010" y="284028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FFFFDD6-F871-909E-C4EC-7619625F9FB9}"/>
              </a:ext>
            </a:extLst>
          </p:cNvPr>
          <p:cNvCxnSpPr>
            <a:cxnSpLocks/>
          </p:cNvCxnSpPr>
          <p:nvPr/>
        </p:nvCxnSpPr>
        <p:spPr>
          <a:xfrm flipV="1">
            <a:off x="4439260" y="2442707"/>
            <a:ext cx="0" cy="397578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CCE81DFB-E9C9-4FE7-5816-4613EA4910BE}"/>
              </a:ext>
            </a:extLst>
          </p:cNvPr>
          <p:cNvCxnSpPr>
            <a:cxnSpLocks/>
          </p:cNvCxnSpPr>
          <p:nvPr/>
        </p:nvCxnSpPr>
        <p:spPr>
          <a:xfrm>
            <a:off x="4439260" y="244976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A48634F2-4DD3-603D-F4F5-6BB116444E66}"/>
              </a:ext>
            </a:extLst>
          </p:cNvPr>
          <p:cNvCxnSpPr>
            <a:cxnSpLocks/>
          </p:cNvCxnSpPr>
          <p:nvPr/>
        </p:nvCxnSpPr>
        <p:spPr>
          <a:xfrm>
            <a:off x="5672869" y="2837813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C4C3F49-627E-DF65-BC2B-E8FF8B7907FD}"/>
              </a:ext>
            </a:extLst>
          </p:cNvPr>
          <p:cNvCxnSpPr>
            <a:cxnSpLocks/>
          </p:cNvCxnSpPr>
          <p:nvPr/>
        </p:nvCxnSpPr>
        <p:spPr>
          <a:xfrm flipV="1">
            <a:off x="5677510" y="2442707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C2D02A35-C7EA-7157-0E77-6266EF27A503}"/>
              </a:ext>
            </a:extLst>
          </p:cNvPr>
          <p:cNvCxnSpPr>
            <a:cxnSpLocks/>
          </p:cNvCxnSpPr>
          <p:nvPr/>
        </p:nvCxnSpPr>
        <p:spPr>
          <a:xfrm flipV="1">
            <a:off x="6920644" y="2440235"/>
            <a:ext cx="0" cy="397578"/>
          </a:xfrm>
          <a:prstGeom prst="line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9FA30052-70C8-DD9C-8F2F-2CB81940EC83}"/>
              </a:ext>
            </a:extLst>
          </p:cNvPr>
          <p:cNvCxnSpPr>
            <a:cxnSpLocks/>
          </p:cNvCxnSpPr>
          <p:nvPr/>
        </p:nvCxnSpPr>
        <p:spPr>
          <a:xfrm>
            <a:off x="6920644" y="2447288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69B05BE-E89E-2D43-C16D-66BE292157B6}"/>
              </a:ext>
            </a:extLst>
          </p:cNvPr>
          <p:cNvCxnSpPr>
            <a:cxnSpLocks/>
          </p:cNvCxnSpPr>
          <p:nvPr/>
        </p:nvCxnSpPr>
        <p:spPr>
          <a:xfrm>
            <a:off x="8154253" y="2835341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25866AF6-3E33-3F17-093C-236AE42F3C01}"/>
              </a:ext>
            </a:extLst>
          </p:cNvPr>
          <p:cNvCxnSpPr>
            <a:cxnSpLocks/>
          </p:cNvCxnSpPr>
          <p:nvPr/>
        </p:nvCxnSpPr>
        <p:spPr>
          <a:xfrm flipV="1">
            <a:off x="8158894" y="2440235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EAD0943A-0EE6-E3C7-28E7-12B4E5CD0195}"/>
              </a:ext>
            </a:extLst>
          </p:cNvPr>
          <p:cNvCxnSpPr>
            <a:cxnSpLocks/>
          </p:cNvCxnSpPr>
          <p:nvPr/>
        </p:nvCxnSpPr>
        <p:spPr>
          <a:xfrm>
            <a:off x="3190437" y="3500248"/>
            <a:ext cx="1540618" cy="494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6136BA73-207A-4044-C608-C2CC145F7340}"/>
              </a:ext>
            </a:extLst>
          </p:cNvPr>
          <p:cNvCxnSpPr>
            <a:cxnSpLocks/>
          </p:cNvCxnSpPr>
          <p:nvPr/>
        </p:nvCxnSpPr>
        <p:spPr>
          <a:xfrm flipV="1">
            <a:off x="473105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F7799E8E-8EFA-1F67-88F4-86179FA8D855}"/>
              </a:ext>
            </a:extLst>
          </p:cNvPr>
          <p:cNvCxnSpPr>
            <a:cxnSpLocks/>
          </p:cNvCxnSpPr>
          <p:nvPr/>
        </p:nvCxnSpPr>
        <p:spPr>
          <a:xfrm>
            <a:off x="4731055" y="311466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>
            <a:extLst>
              <a:ext uri="{FF2B5EF4-FFF2-40B4-BE49-F238E27FC236}">
                <a16:creationId xmlns:a16="http://schemas.microsoft.com/office/drawing/2014/main" id="{9AEA94D3-887D-9FC1-D351-79E15150B9AC}"/>
              </a:ext>
            </a:extLst>
          </p:cNvPr>
          <p:cNvCxnSpPr>
            <a:cxnSpLocks/>
          </p:cNvCxnSpPr>
          <p:nvPr/>
        </p:nvCxnSpPr>
        <p:spPr>
          <a:xfrm>
            <a:off x="5964664" y="350272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310BFD6B-CAA7-0D3F-2FD7-398D60C5D83A}"/>
              </a:ext>
            </a:extLst>
          </p:cNvPr>
          <p:cNvCxnSpPr>
            <a:cxnSpLocks/>
          </p:cNvCxnSpPr>
          <p:nvPr/>
        </p:nvCxnSpPr>
        <p:spPr>
          <a:xfrm flipV="1">
            <a:off x="5969305" y="310761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271928BA-48FC-A36F-E70D-67B12AB2B1E3}"/>
              </a:ext>
            </a:extLst>
          </p:cNvPr>
          <p:cNvCxnSpPr>
            <a:cxnSpLocks/>
          </p:cNvCxnSpPr>
          <p:nvPr/>
        </p:nvCxnSpPr>
        <p:spPr>
          <a:xfrm flipV="1">
            <a:off x="721243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2D21F7A5-6302-EA10-FA1A-ED8E950A70AE}"/>
              </a:ext>
            </a:extLst>
          </p:cNvPr>
          <p:cNvCxnSpPr>
            <a:cxnSpLocks/>
          </p:cNvCxnSpPr>
          <p:nvPr/>
        </p:nvCxnSpPr>
        <p:spPr>
          <a:xfrm>
            <a:off x="7212439" y="311219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73A2D295-B07E-9B53-04CE-48D849BA419B}"/>
              </a:ext>
            </a:extLst>
          </p:cNvPr>
          <p:cNvCxnSpPr>
            <a:cxnSpLocks/>
          </p:cNvCxnSpPr>
          <p:nvPr/>
        </p:nvCxnSpPr>
        <p:spPr>
          <a:xfrm>
            <a:off x="8446048" y="3500248"/>
            <a:ext cx="93588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000F231F-A665-4EA8-6162-9254E7DB8D1F}"/>
              </a:ext>
            </a:extLst>
          </p:cNvPr>
          <p:cNvCxnSpPr>
            <a:cxnSpLocks/>
          </p:cNvCxnSpPr>
          <p:nvPr/>
        </p:nvCxnSpPr>
        <p:spPr>
          <a:xfrm flipV="1">
            <a:off x="8450689" y="310514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1" name="文本框 62">
            <a:extLst>
              <a:ext uri="{FF2B5EF4-FFF2-40B4-BE49-F238E27FC236}">
                <a16:creationId xmlns:a16="http://schemas.microsoft.com/office/drawing/2014/main" id="{3ED8D87E-4BDF-6238-5FEF-87B1E5A04DFF}"/>
              </a:ext>
            </a:extLst>
          </p:cNvPr>
          <p:cNvSpPr txBox="1"/>
          <p:nvPr/>
        </p:nvSpPr>
        <p:spPr>
          <a:xfrm>
            <a:off x="1898485" y="3105142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REG1.CLK</a:t>
            </a:r>
            <a:endParaRPr kumimoji="1" lang="zh-CN" altLang="en-US" dirty="0"/>
          </a:p>
        </p:txBody>
      </p:sp>
      <p:cxnSp>
        <p:nvCxnSpPr>
          <p:cNvPr id="82" name="Straight Connector 81">
            <a:extLst>
              <a:ext uri="{FF2B5EF4-FFF2-40B4-BE49-F238E27FC236}">
                <a16:creationId xmlns:a16="http://schemas.microsoft.com/office/drawing/2014/main" id="{F821AE44-AD82-BA71-030B-7F2BC6682877}"/>
              </a:ext>
            </a:extLst>
          </p:cNvPr>
          <p:cNvCxnSpPr>
            <a:cxnSpLocks/>
          </p:cNvCxnSpPr>
          <p:nvPr/>
        </p:nvCxnSpPr>
        <p:spPr>
          <a:xfrm>
            <a:off x="3185674" y="4229092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C0A3E94F-07D2-CDD4-DB4C-75D8D3E08F37}"/>
              </a:ext>
            </a:extLst>
          </p:cNvPr>
          <p:cNvCxnSpPr>
            <a:cxnSpLocks/>
          </p:cNvCxnSpPr>
          <p:nvPr/>
        </p:nvCxnSpPr>
        <p:spPr>
          <a:xfrm>
            <a:off x="3185674" y="3838567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4" name="文本框 62">
            <a:extLst>
              <a:ext uri="{FF2B5EF4-FFF2-40B4-BE49-F238E27FC236}">
                <a16:creationId xmlns:a16="http://schemas.microsoft.com/office/drawing/2014/main" id="{D6951B02-9140-12FC-ACD3-DCCFB13D1511}"/>
              </a:ext>
            </a:extLst>
          </p:cNvPr>
          <p:cNvSpPr txBox="1"/>
          <p:nvPr/>
        </p:nvSpPr>
        <p:spPr>
          <a:xfrm>
            <a:off x="2083821" y="3815303"/>
            <a:ext cx="9364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REG1.Q</a:t>
            </a:r>
            <a:endParaRPr kumimoji="1" lang="zh-CN" altLang="en-US" dirty="0"/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7692848D-2D12-0D81-2A2C-E845A07601FF}"/>
              </a:ext>
            </a:extLst>
          </p:cNvPr>
          <p:cNvCxnSpPr>
            <a:cxnSpLocks/>
          </p:cNvCxnSpPr>
          <p:nvPr/>
        </p:nvCxnSpPr>
        <p:spPr>
          <a:xfrm>
            <a:off x="3190437" y="4918871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34581614-7528-A934-7211-DFE1E2621736}"/>
              </a:ext>
            </a:extLst>
          </p:cNvPr>
          <p:cNvCxnSpPr>
            <a:cxnSpLocks/>
          </p:cNvCxnSpPr>
          <p:nvPr/>
        </p:nvCxnSpPr>
        <p:spPr>
          <a:xfrm>
            <a:off x="3190437" y="4528346"/>
            <a:ext cx="619149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Connector 86">
            <a:extLst>
              <a:ext uri="{FF2B5EF4-FFF2-40B4-BE49-F238E27FC236}">
                <a16:creationId xmlns:a16="http://schemas.microsoft.com/office/drawing/2014/main" id="{E83868EC-E17F-E3F3-8142-B2B9E97B8376}"/>
              </a:ext>
            </a:extLst>
          </p:cNvPr>
          <p:cNvCxnSpPr>
            <a:cxnSpLocks/>
          </p:cNvCxnSpPr>
          <p:nvPr/>
        </p:nvCxnSpPr>
        <p:spPr>
          <a:xfrm>
            <a:off x="3185674" y="5583478"/>
            <a:ext cx="1838500" cy="179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730B2C9E-4353-5EE8-AAC8-DC9BFA74A537}"/>
              </a:ext>
            </a:extLst>
          </p:cNvPr>
          <p:cNvCxnSpPr>
            <a:cxnSpLocks/>
          </p:cNvCxnSpPr>
          <p:nvPr/>
        </p:nvCxnSpPr>
        <p:spPr>
          <a:xfrm flipV="1">
            <a:off x="502417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A0437B7-44C5-371B-B61B-82CF058A74A3}"/>
              </a:ext>
            </a:extLst>
          </p:cNvPr>
          <p:cNvCxnSpPr>
            <a:cxnSpLocks/>
          </p:cNvCxnSpPr>
          <p:nvPr/>
        </p:nvCxnSpPr>
        <p:spPr>
          <a:xfrm>
            <a:off x="5024174" y="5210877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31EAE85D-AC58-7699-4FDC-43832711473A}"/>
              </a:ext>
            </a:extLst>
          </p:cNvPr>
          <p:cNvCxnSpPr>
            <a:cxnSpLocks/>
          </p:cNvCxnSpPr>
          <p:nvPr/>
        </p:nvCxnSpPr>
        <p:spPr>
          <a:xfrm>
            <a:off x="6257783" y="5598930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>
            <a:extLst>
              <a:ext uri="{FF2B5EF4-FFF2-40B4-BE49-F238E27FC236}">
                <a16:creationId xmlns:a16="http://schemas.microsoft.com/office/drawing/2014/main" id="{A73FFADE-6DCB-EFBA-E4D4-58C0AB500E00}"/>
              </a:ext>
            </a:extLst>
          </p:cNvPr>
          <p:cNvCxnSpPr>
            <a:cxnSpLocks/>
          </p:cNvCxnSpPr>
          <p:nvPr/>
        </p:nvCxnSpPr>
        <p:spPr>
          <a:xfrm flipV="1">
            <a:off x="6262424" y="5203824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CA0C39E8-B3DB-B707-31D2-71FF3E0742B7}"/>
              </a:ext>
            </a:extLst>
          </p:cNvPr>
          <p:cNvCxnSpPr>
            <a:cxnSpLocks/>
          </p:cNvCxnSpPr>
          <p:nvPr/>
        </p:nvCxnSpPr>
        <p:spPr>
          <a:xfrm flipV="1">
            <a:off x="750555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3" name="Straight Connector 92">
            <a:extLst>
              <a:ext uri="{FF2B5EF4-FFF2-40B4-BE49-F238E27FC236}">
                <a16:creationId xmlns:a16="http://schemas.microsoft.com/office/drawing/2014/main" id="{59E57344-BB7B-D884-2406-0EF247EB8B40}"/>
              </a:ext>
            </a:extLst>
          </p:cNvPr>
          <p:cNvCxnSpPr>
            <a:cxnSpLocks/>
          </p:cNvCxnSpPr>
          <p:nvPr/>
        </p:nvCxnSpPr>
        <p:spPr>
          <a:xfrm>
            <a:off x="7505558" y="5208405"/>
            <a:ext cx="123825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119E87C6-F8F2-4E1F-6765-5A865AC67AB3}"/>
              </a:ext>
            </a:extLst>
          </p:cNvPr>
          <p:cNvCxnSpPr>
            <a:cxnSpLocks/>
          </p:cNvCxnSpPr>
          <p:nvPr/>
        </p:nvCxnSpPr>
        <p:spPr>
          <a:xfrm>
            <a:off x="8739167" y="5596458"/>
            <a:ext cx="638000" cy="247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1F089EF7-D00D-5157-CEA6-D6BC476D01CB}"/>
              </a:ext>
            </a:extLst>
          </p:cNvPr>
          <p:cNvCxnSpPr>
            <a:cxnSpLocks/>
          </p:cNvCxnSpPr>
          <p:nvPr/>
        </p:nvCxnSpPr>
        <p:spPr>
          <a:xfrm flipV="1">
            <a:off x="8743808" y="5201352"/>
            <a:ext cx="0" cy="39757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6" name="文本框 62">
            <a:extLst>
              <a:ext uri="{FF2B5EF4-FFF2-40B4-BE49-F238E27FC236}">
                <a16:creationId xmlns:a16="http://schemas.microsoft.com/office/drawing/2014/main" id="{ABB1F171-09F3-90A4-2FF7-50C30AFC072A}"/>
              </a:ext>
            </a:extLst>
          </p:cNvPr>
          <p:cNvSpPr txBox="1"/>
          <p:nvPr/>
        </p:nvSpPr>
        <p:spPr>
          <a:xfrm>
            <a:off x="2099851" y="4525464"/>
            <a:ext cx="920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REG2.D</a:t>
            </a:r>
            <a:endParaRPr kumimoji="1" lang="zh-CN" altLang="en-US" dirty="0"/>
          </a:p>
        </p:txBody>
      </p:sp>
      <p:sp>
        <p:nvSpPr>
          <p:cNvPr id="97" name="文本框 62">
            <a:extLst>
              <a:ext uri="{FF2B5EF4-FFF2-40B4-BE49-F238E27FC236}">
                <a16:creationId xmlns:a16="http://schemas.microsoft.com/office/drawing/2014/main" id="{ECD47E78-9DD2-FD19-EE02-0DA34BFBD010}"/>
              </a:ext>
            </a:extLst>
          </p:cNvPr>
          <p:cNvSpPr txBox="1"/>
          <p:nvPr/>
        </p:nvSpPr>
        <p:spPr>
          <a:xfrm>
            <a:off x="1898485" y="5214146"/>
            <a:ext cx="11400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REG2.CLK</a:t>
            </a:r>
            <a:endParaRPr kumimoji="1" lang="zh-CN" altLang="en-US" dirty="0"/>
          </a:p>
        </p:txBody>
      </p:sp>
      <p:cxnSp>
        <p:nvCxnSpPr>
          <p:cNvPr id="3" name="肘形连接符 2">
            <a:extLst>
              <a:ext uri="{FF2B5EF4-FFF2-40B4-BE49-F238E27FC236}">
                <a16:creationId xmlns:a16="http://schemas.microsoft.com/office/drawing/2014/main" id="{0334BCF2-3980-821E-8EF4-B896D2AE6536}"/>
              </a:ext>
            </a:extLst>
          </p:cNvPr>
          <p:cNvCxnSpPr>
            <a:cxnSpLocks/>
          </p:cNvCxnSpPr>
          <p:nvPr/>
        </p:nvCxnSpPr>
        <p:spPr>
          <a:xfrm flipV="1">
            <a:off x="3707989" y="1056536"/>
            <a:ext cx="937953" cy="611505"/>
          </a:xfrm>
          <a:prstGeom prst="bentConnector3">
            <a:avLst>
              <a:gd name="adj1" fmla="val 57765"/>
            </a:avLst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5" name="肘形连接符 34">
            <a:extLst>
              <a:ext uri="{FF2B5EF4-FFF2-40B4-BE49-F238E27FC236}">
                <a16:creationId xmlns:a16="http://schemas.microsoft.com/office/drawing/2014/main" id="{2EC7A2DB-0D95-C012-8A28-DA19EC81BA17}"/>
              </a:ext>
            </a:extLst>
          </p:cNvPr>
          <p:cNvCxnSpPr>
            <a:cxnSpLocks/>
          </p:cNvCxnSpPr>
          <p:nvPr/>
        </p:nvCxnSpPr>
        <p:spPr>
          <a:xfrm flipV="1">
            <a:off x="3707989" y="1321012"/>
            <a:ext cx="3985540" cy="594326"/>
          </a:xfrm>
          <a:prstGeom prst="bentConnector3">
            <a:avLst>
              <a:gd name="adj1" fmla="val 97062"/>
            </a:avLst>
          </a:prstGeom>
          <a:ln>
            <a:solidFill>
              <a:schemeClr val="accent5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6D4B53C1-4BCF-C010-B690-C6C455D9A21F}"/>
              </a:ext>
            </a:extLst>
          </p:cNvPr>
          <p:cNvCxnSpPr>
            <a:cxnSpLocks/>
          </p:cNvCxnSpPr>
          <p:nvPr/>
        </p:nvCxnSpPr>
        <p:spPr>
          <a:xfrm>
            <a:off x="5149154" y="383796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7C8C4D8E-BF72-1878-96A1-194AB558A89A}"/>
              </a:ext>
            </a:extLst>
          </p:cNvPr>
          <p:cNvCxnSpPr>
            <a:cxnSpLocks/>
          </p:cNvCxnSpPr>
          <p:nvPr/>
        </p:nvCxnSpPr>
        <p:spPr>
          <a:xfrm flipH="1">
            <a:off x="5149154" y="383463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DE1FDAD3-C229-EBDD-9928-B22035443B10}"/>
              </a:ext>
            </a:extLst>
          </p:cNvPr>
          <p:cNvCxnSpPr>
            <a:cxnSpLocks/>
          </p:cNvCxnSpPr>
          <p:nvPr/>
        </p:nvCxnSpPr>
        <p:spPr>
          <a:xfrm>
            <a:off x="5790128" y="4524433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994A34D-4002-6DC0-0D7F-5A9258EA1A3F}"/>
              </a:ext>
            </a:extLst>
          </p:cNvPr>
          <p:cNvCxnSpPr>
            <a:cxnSpLocks/>
          </p:cNvCxnSpPr>
          <p:nvPr/>
        </p:nvCxnSpPr>
        <p:spPr>
          <a:xfrm flipH="1">
            <a:off x="5790128" y="4521098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8DB6A42-98DC-8414-FE6D-279080D81F68}"/>
              </a:ext>
            </a:extLst>
          </p:cNvPr>
          <p:cNvSpPr txBox="1"/>
          <p:nvPr/>
        </p:nvSpPr>
        <p:spPr>
          <a:xfrm>
            <a:off x="3545227" y="2490434"/>
            <a:ext cx="89159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aunch edge</a:t>
            </a:r>
            <a:endParaRPr lang="en-US" sz="10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4C5F42A-A795-D4F6-D0F8-04FF367845D5}"/>
              </a:ext>
            </a:extLst>
          </p:cNvPr>
          <p:cNvSpPr txBox="1"/>
          <p:nvPr/>
        </p:nvSpPr>
        <p:spPr>
          <a:xfrm>
            <a:off x="6130043" y="2490433"/>
            <a:ext cx="79060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L</a:t>
            </a:r>
            <a:r>
              <a:rPr lang="en-US" altLang="zh-CN" sz="1000" dirty="0"/>
              <a:t>atch edge</a:t>
            </a:r>
            <a:endParaRPr lang="en-US" sz="1000" dirty="0"/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C41E0F35-A3C7-22D0-0174-B81773339FBE}"/>
              </a:ext>
            </a:extLst>
          </p:cNvPr>
          <p:cNvCxnSpPr>
            <a:cxnSpLocks/>
          </p:cNvCxnSpPr>
          <p:nvPr/>
        </p:nvCxnSpPr>
        <p:spPr>
          <a:xfrm>
            <a:off x="7569485" y="3840625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53C6599-207D-D319-4930-783B87158EDF}"/>
              </a:ext>
            </a:extLst>
          </p:cNvPr>
          <p:cNvCxnSpPr>
            <a:cxnSpLocks/>
          </p:cNvCxnSpPr>
          <p:nvPr/>
        </p:nvCxnSpPr>
        <p:spPr>
          <a:xfrm flipH="1">
            <a:off x="7569485" y="3837290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AAE9BBD5-1420-9C1D-7740-44B590D17D59}"/>
              </a:ext>
            </a:extLst>
          </p:cNvPr>
          <p:cNvCxnSpPr>
            <a:cxnSpLocks/>
          </p:cNvCxnSpPr>
          <p:nvPr/>
        </p:nvCxnSpPr>
        <p:spPr>
          <a:xfrm>
            <a:off x="8210794" y="4534487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7A1D342-261F-8F51-8CCC-A806123AC15E}"/>
              </a:ext>
            </a:extLst>
          </p:cNvPr>
          <p:cNvCxnSpPr>
            <a:cxnSpLocks/>
          </p:cNvCxnSpPr>
          <p:nvPr/>
        </p:nvCxnSpPr>
        <p:spPr>
          <a:xfrm flipH="1">
            <a:off x="8210794" y="4531152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/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4332EABB-357C-0250-D599-49C455CBFF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30395" y="1412533"/>
                <a:ext cx="474361" cy="246221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/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9E72C1C0-B609-1343-19F8-B1A0B3BA59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6907" y="1668041"/>
                <a:ext cx="474361" cy="24622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/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A5A6ED39-E358-01BF-B3E7-2D7974387B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1626" y="293120"/>
                <a:ext cx="487185" cy="24622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6535535F-52CA-0AC0-CB1B-B07568B0CDBE}"/>
              </a:ext>
            </a:extLst>
          </p:cNvPr>
          <p:cNvCxnSpPr/>
          <p:nvPr/>
        </p:nvCxnSpPr>
        <p:spPr>
          <a:xfrm>
            <a:off x="5407904" y="558257"/>
            <a:ext cx="2275052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02" name="Connector: Curved 101">
            <a:extLst>
              <a:ext uri="{FF2B5EF4-FFF2-40B4-BE49-F238E27FC236}">
                <a16:creationId xmlns:a16="http://schemas.microsoft.com/office/drawing/2014/main" id="{01285831-F727-3F1C-9EA1-91E3FCCF77DD}"/>
              </a:ext>
            </a:extLst>
          </p:cNvPr>
          <p:cNvCxnSpPr>
            <a:cxnSpLocks/>
            <a:endCxn id="13" idx="2"/>
          </p:cNvCxnSpPr>
          <p:nvPr/>
        </p:nvCxnSpPr>
        <p:spPr>
          <a:xfrm flipV="1">
            <a:off x="4789002" y="856246"/>
            <a:ext cx="401996" cy="200290"/>
          </a:xfrm>
          <a:prstGeom prst="curved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/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04" name="TextBox 103">
                <a:extLst>
                  <a:ext uri="{FF2B5EF4-FFF2-40B4-BE49-F238E27FC236}">
                    <a16:creationId xmlns:a16="http://schemas.microsoft.com/office/drawing/2014/main" id="{D3DA1565-9246-AE82-9089-4744109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41944" y="867448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2259B9FD-82D4-6DA9-215B-1CB15C90170A}"/>
              </a:ext>
            </a:extLst>
          </p:cNvPr>
          <p:cNvCxnSpPr>
            <a:cxnSpLocks/>
          </p:cNvCxnSpPr>
          <p:nvPr/>
        </p:nvCxnSpPr>
        <p:spPr>
          <a:xfrm>
            <a:off x="4732037" y="2850212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5BB3976E-470B-0CA6-3CD7-84DBE92FC234}"/>
              </a:ext>
            </a:extLst>
          </p:cNvPr>
          <p:cNvCxnSpPr>
            <a:cxnSpLocks/>
          </p:cNvCxnSpPr>
          <p:nvPr/>
        </p:nvCxnSpPr>
        <p:spPr>
          <a:xfrm flipV="1">
            <a:off x="4442919" y="3042940"/>
            <a:ext cx="294237" cy="2571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05710FBD-BD86-52F4-2616-F297F630E975}"/>
              </a:ext>
            </a:extLst>
          </p:cNvPr>
          <p:cNvCxnSpPr>
            <a:cxnSpLocks/>
          </p:cNvCxnSpPr>
          <p:nvPr/>
        </p:nvCxnSpPr>
        <p:spPr>
          <a:xfrm>
            <a:off x="4731320" y="3409374"/>
            <a:ext cx="3660" cy="4537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D3980186-FDDA-F953-4748-740E2395EAEF}"/>
              </a:ext>
            </a:extLst>
          </p:cNvPr>
          <p:cNvCxnSpPr>
            <a:cxnSpLocks/>
          </p:cNvCxnSpPr>
          <p:nvPr/>
        </p:nvCxnSpPr>
        <p:spPr>
          <a:xfrm>
            <a:off x="5210905" y="3484213"/>
            <a:ext cx="11348" cy="106205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/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B050"/>
                              </a:solidFill>
                              <a:latin typeface="Cambria Math" panose="02040503050406030204" pitchFamily="18" charset="0"/>
                            </a:rPr>
                            <m:t>co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3C6A9C5F-0D15-3057-935C-A7106E3434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9002" y="3385317"/>
                <a:ext cx="387286" cy="24622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F28E7319-C1C0-743A-A52D-3B9AA61DE741}"/>
              </a:ext>
            </a:extLst>
          </p:cNvPr>
          <p:cNvCxnSpPr>
            <a:cxnSpLocks/>
          </p:cNvCxnSpPr>
          <p:nvPr/>
        </p:nvCxnSpPr>
        <p:spPr>
          <a:xfrm>
            <a:off x="4721058" y="3654926"/>
            <a:ext cx="496554" cy="499"/>
          </a:xfrm>
          <a:prstGeom prst="straightConnector1">
            <a:avLst/>
          </a:prstGeom>
          <a:ln>
            <a:solidFill>
              <a:srgbClr val="00B05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FD4A33E0-EB62-CBA5-9907-A4D4C9286D53}"/>
              </a:ext>
            </a:extLst>
          </p:cNvPr>
          <p:cNvCxnSpPr>
            <a:cxnSpLocks/>
          </p:cNvCxnSpPr>
          <p:nvPr/>
        </p:nvCxnSpPr>
        <p:spPr>
          <a:xfrm flipH="1">
            <a:off x="5856216" y="4267761"/>
            <a:ext cx="2370" cy="216168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>
            <a:extLst>
              <a:ext uri="{FF2B5EF4-FFF2-40B4-BE49-F238E27FC236}">
                <a16:creationId xmlns:a16="http://schemas.microsoft.com/office/drawing/2014/main" id="{9ED81650-0E85-CEB6-47AF-F74DF93B7774}"/>
              </a:ext>
            </a:extLst>
          </p:cNvPr>
          <p:cNvCxnSpPr>
            <a:cxnSpLocks/>
          </p:cNvCxnSpPr>
          <p:nvPr/>
        </p:nvCxnSpPr>
        <p:spPr>
          <a:xfrm>
            <a:off x="7505558" y="4894796"/>
            <a:ext cx="0" cy="52386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13877867-8ED3-92DC-3487-395C376A6663}"/>
              </a:ext>
            </a:extLst>
          </p:cNvPr>
          <p:cNvCxnSpPr>
            <a:cxnSpLocks/>
          </p:cNvCxnSpPr>
          <p:nvPr/>
        </p:nvCxnSpPr>
        <p:spPr>
          <a:xfrm>
            <a:off x="6920644" y="5398812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/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clk</m:t>
                          </m:r>
                          <m:r>
                            <a:rPr lang="en-US" altLang="zh-CN" sz="1000" b="0" i="1" smtClean="0">
                              <a:solidFill>
                                <a:schemeClr val="accent5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50288E56-C7A5-9FB5-21ED-9B00EB3198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5269" y="5109592"/>
                <a:ext cx="474361" cy="24622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/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chemeClr val="accent1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data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131" name="TextBox 130">
                <a:extLst>
                  <a:ext uri="{FF2B5EF4-FFF2-40B4-BE49-F238E27FC236}">
                    <a16:creationId xmlns:a16="http://schemas.microsoft.com/office/drawing/2014/main" id="{3F79A87A-D3BD-6318-EF04-DAEA010F8C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2943" y="4209685"/>
                <a:ext cx="487185" cy="246221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2" name="Straight Arrow Connector 131">
            <a:extLst>
              <a:ext uri="{FF2B5EF4-FFF2-40B4-BE49-F238E27FC236}">
                <a16:creationId xmlns:a16="http://schemas.microsoft.com/office/drawing/2014/main" id="{945FCED4-22F7-3D5F-ECEF-4EF16CE29ACB}"/>
              </a:ext>
            </a:extLst>
          </p:cNvPr>
          <p:cNvCxnSpPr>
            <a:cxnSpLocks/>
          </p:cNvCxnSpPr>
          <p:nvPr/>
        </p:nvCxnSpPr>
        <p:spPr>
          <a:xfrm>
            <a:off x="5227577" y="4472994"/>
            <a:ext cx="631009" cy="0"/>
          </a:xfrm>
          <a:prstGeom prst="straightConnector1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16BC9BBA-A938-BB51-9B39-7A6DC6750488}"/>
              </a:ext>
            </a:extLst>
          </p:cNvPr>
          <p:cNvCxnSpPr>
            <a:cxnSpLocks/>
          </p:cNvCxnSpPr>
          <p:nvPr/>
        </p:nvCxnSpPr>
        <p:spPr>
          <a:xfrm>
            <a:off x="6924258" y="2839926"/>
            <a:ext cx="5912" cy="26505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/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568A496-D171-5617-CC3D-5D03AD4E1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5224" y="4889570"/>
                <a:ext cx="388888" cy="24622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/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00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000" b="0" i="1" smtClean="0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altLang="zh-CN" sz="1000" i="1">
                              <a:solidFill>
                                <a:srgbClr val="663300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</m:oMath>
                  </m:oMathPara>
                </a14:m>
                <a:endParaRPr lang="en-US" sz="10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E5DD0D4-409B-8D47-11DA-0CC478D13C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42272" y="4900558"/>
                <a:ext cx="346120" cy="246221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60E497F6-E99A-4292-8CAC-1EAD53526A1B}"/>
              </a:ext>
            </a:extLst>
          </p:cNvPr>
          <p:cNvCxnSpPr>
            <a:cxnSpLocks/>
          </p:cNvCxnSpPr>
          <p:nvPr/>
        </p:nvCxnSpPr>
        <p:spPr>
          <a:xfrm>
            <a:off x="4431761" y="5395701"/>
            <a:ext cx="602111" cy="6926"/>
          </a:xfrm>
          <a:prstGeom prst="straightConnector1">
            <a:avLst/>
          </a:prstGeom>
          <a:ln>
            <a:solidFill>
              <a:schemeClr val="accent5">
                <a:lumMod val="60000"/>
                <a:lumOff val="40000"/>
              </a:schemeClr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4EAF3FC-553F-1FD1-29C4-3CA799BB7942}"/>
              </a:ext>
            </a:extLst>
          </p:cNvPr>
          <p:cNvCxnSpPr>
            <a:cxnSpLocks/>
          </p:cNvCxnSpPr>
          <p:nvPr/>
        </p:nvCxnSpPr>
        <p:spPr>
          <a:xfrm>
            <a:off x="5024174" y="4894796"/>
            <a:ext cx="0" cy="727634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87E5BBD7-57C4-EE6F-85D5-1C0482035CD7}"/>
              </a:ext>
            </a:extLst>
          </p:cNvPr>
          <p:cNvCxnSpPr>
            <a:cxnSpLocks/>
          </p:cNvCxnSpPr>
          <p:nvPr/>
        </p:nvCxnSpPr>
        <p:spPr>
          <a:xfrm>
            <a:off x="5371418" y="4894796"/>
            <a:ext cx="0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0BB3FD72-F17B-6791-A68A-6AD67115090C}"/>
              </a:ext>
            </a:extLst>
          </p:cNvPr>
          <p:cNvCxnSpPr>
            <a:cxnSpLocks/>
          </p:cNvCxnSpPr>
          <p:nvPr/>
        </p:nvCxnSpPr>
        <p:spPr>
          <a:xfrm>
            <a:off x="5027119" y="5142828"/>
            <a:ext cx="335773" cy="0"/>
          </a:xfrm>
          <a:prstGeom prst="straightConnector1">
            <a:avLst/>
          </a:prstGeom>
          <a:ln>
            <a:solidFill>
              <a:srgbClr val="663300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3A5872BA-A4F5-3E9D-5DEA-A77C0F176AD6}"/>
              </a:ext>
            </a:extLst>
          </p:cNvPr>
          <p:cNvCxnSpPr>
            <a:cxnSpLocks/>
          </p:cNvCxnSpPr>
          <p:nvPr/>
        </p:nvCxnSpPr>
        <p:spPr>
          <a:xfrm>
            <a:off x="7212439" y="4894796"/>
            <a:ext cx="15092" cy="15346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68D8013B-1947-CCF1-AA89-5F5AC0A964B6}"/>
              </a:ext>
            </a:extLst>
          </p:cNvPr>
          <p:cNvCxnSpPr>
            <a:cxnSpLocks/>
          </p:cNvCxnSpPr>
          <p:nvPr/>
        </p:nvCxnSpPr>
        <p:spPr>
          <a:xfrm>
            <a:off x="7211134" y="5147591"/>
            <a:ext cx="294424" cy="0"/>
          </a:xfrm>
          <a:prstGeom prst="straightConnector1">
            <a:avLst/>
          </a:prstGeom>
          <a:ln>
            <a:solidFill>
              <a:srgbClr val="0000FF"/>
            </a:solidFill>
            <a:headEnd type="triangle"/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1" name="Arrow: Left-Right 110">
            <a:extLst>
              <a:ext uri="{FF2B5EF4-FFF2-40B4-BE49-F238E27FC236}">
                <a16:creationId xmlns:a16="http://schemas.microsoft.com/office/drawing/2014/main" id="{AFE50534-106D-D37C-B257-41191738C10F}"/>
              </a:ext>
            </a:extLst>
          </p:cNvPr>
          <p:cNvSpPr/>
          <p:nvPr/>
        </p:nvSpPr>
        <p:spPr>
          <a:xfrm>
            <a:off x="4446343" y="5748988"/>
            <a:ext cx="1405133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Arrow: Left-Right 117">
            <a:extLst>
              <a:ext uri="{FF2B5EF4-FFF2-40B4-BE49-F238E27FC236}">
                <a16:creationId xmlns:a16="http://schemas.microsoft.com/office/drawing/2014/main" id="{1F3AC031-0569-20EF-66A6-EC1F3568A976}"/>
              </a:ext>
            </a:extLst>
          </p:cNvPr>
          <p:cNvSpPr/>
          <p:nvPr/>
        </p:nvSpPr>
        <p:spPr>
          <a:xfrm>
            <a:off x="4438543" y="5994037"/>
            <a:ext cx="2766096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Arrow: Left-Right 124">
            <a:extLst>
              <a:ext uri="{FF2B5EF4-FFF2-40B4-BE49-F238E27FC236}">
                <a16:creationId xmlns:a16="http://schemas.microsoft.com/office/drawing/2014/main" id="{59E6C387-7C09-9713-00F4-79E5C0FFD06F}"/>
              </a:ext>
            </a:extLst>
          </p:cNvPr>
          <p:cNvSpPr/>
          <p:nvPr/>
        </p:nvSpPr>
        <p:spPr>
          <a:xfrm>
            <a:off x="4438543" y="6244319"/>
            <a:ext cx="928188" cy="166380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91D9FF6-0B6D-1CBE-6114-27CA69380CDB}"/>
              </a:ext>
            </a:extLst>
          </p:cNvPr>
          <p:cNvSpPr txBox="1"/>
          <p:nvPr/>
        </p:nvSpPr>
        <p:spPr>
          <a:xfrm>
            <a:off x="2789846" y="5691143"/>
            <a:ext cx="112883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Arrival Time</a:t>
            </a:r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DD630EEB-9112-CC01-B159-9500EF7A40C6}"/>
              </a:ext>
            </a:extLst>
          </p:cNvPr>
          <p:cNvSpPr txBox="1"/>
          <p:nvPr/>
        </p:nvSpPr>
        <p:spPr>
          <a:xfrm>
            <a:off x="2776882" y="5940949"/>
            <a:ext cx="169950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(Setup)</a:t>
            </a:r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C58632F2-B280-72C3-D220-91395E3FEE5A}"/>
              </a:ext>
            </a:extLst>
          </p:cNvPr>
          <p:cNvSpPr txBox="1"/>
          <p:nvPr/>
        </p:nvSpPr>
        <p:spPr>
          <a:xfrm>
            <a:off x="2769727" y="6198059"/>
            <a:ext cx="16482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Data Required Time (Hold)</a:t>
            </a:r>
          </a:p>
        </p:txBody>
      </p:sp>
      <p:sp>
        <p:nvSpPr>
          <p:cNvPr id="152" name="Arrow: Left-Right 151">
            <a:extLst>
              <a:ext uri="{FF2B5EF4-FFF2-40B4-BE49-F238E27FC236}">
                <a16:creationId xmlns:a16="http://schemas.microsoft.com/office/drawing/2014/main" id="{E92FD382-A86B-30DC-DAA3-096AC23C8D84}"/>
              </a:ext>
            </a:extLst>
          </p:cNvPr>
          <p:cNvSpPr/>
          <p:nvPr/>
        </p:nvSpPr>
        <p:spPr>
          <a:xfrm>
            <a:off x="5388161" y="6239805"/>
            <a:ext cx="460441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3" name="Arrow: Left-Right 152">
            <a:extLst>
              <a:ext uri="{FF2B5EF4-FFF2-40B4-BE49-F238E27FC236}">
                <a16:creationId xmlns:a16="http://schemas.microsoft.com/office/drawing/2014/main" id="{3F257368-056A-2DA7-3785-17751B43162B}"/>
              </a:ext>
            </a:extLst>
          </p:cNvPr>
          <p:cNvSpPr/>
          <p:nvPr/>
        </p:nvSpPr>
        <p:spPr>
          <a:xfrm>
            <a:off x="5862942" y="6235042"/>
            <a:ext cx="1363944" cy="166380"/>
          </a:xfrm>
          <a:prstGeom prst="leftRightArrow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TextBox 153">
            <a:extLst>
              <a:ext uri="{FF2B5EF4-FFF2-40B4-BE49-F238E27FC236}">
                <a16:creationId xmlns:a16="http://schemas.microsoft.com/office/drawing/2014/main" id="{2054C9B5-F8ED-0297-D969-300F27EDCDD8}"/>
              </a:ext>
            </a:extLst>
          </p:cNvPr>
          <p:cNvSpPr txBox="1"/>
          <p:nvPr/>
        </p:nvSpPr>
        <p:spPr>
          <a:xfrm>
            <a:off x="5286071" y="6400852"/>
            <a:ext cx="761747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Hold Slack</a:t>
            </a:r>
          </a:p>
        </p:txBody>
      </p:sp>
      <p:sp>
        <p:nvSpPr>
          <p:cNvPr id="155" name="TextBox 154">
            <a:extLst>
              <a:ext uri="{FF2B5EF4-FFF2-40B4-BE49-F238E27FC236}">
                <a16:creationId xmlns:a16="http://schemas.microsoft.com/office/drawing/2014/main" id="{EB15CB83-B91D-2715-A81C-F2823F2719FD}"/>
              </a:ext>
            </a:extLst>
          </p:cNvPr>
          <p:cNvSpPr txBox="1"/>
          <p:nvPr/>
        </p:nvSpPr>
        <p:spPr>
          <a:xfrm>
            <a:off x="6173328" y="6400852"/>
            <a:ext cx="81304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Setup Slack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73D322B1-EDD8-CEAA-5031-FA864C11CBEA}"/>
              </a:ext>
            </a:extLst>
          </p:cNvPr>
          <p:cNvCxnSpPr>
            <a:cxnSpLocks/>
          </p:cNvCxnSpPr>
          <p:nvPr/>
        </p:nvCxnSpPr>
        <p:spPr>
          <a:xfrm>
            <a:off x="3371937" y="4528346"/>
            <a:ext cx="136917" cy="39472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663E8B56-FC95-1D7E-59AE-60B5D82F90E4}"/>
              </a:ext>
            </a:extLst>
          </p:cNvPr>
          <p:cNvCxnSpPr>
            <a:cxnSpLocks/>
          </p:cNvCxnSpPr>
          <p:nvPr/>
        </p:nvCxnSpPr>
        <p:spPr>
          <a:xfrm flipH="1">
            <a:off x="3371937" y="4525011"/>
            <a:ext cx="136917" cy="39386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3548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22">
            <a:extLst>
              <a:ext uri="{FF2B5EF4-FFF2-40B4-BE49-F238E27FC236}">
                <a16:creationId xmlns:a16="http://schemas.microsoft.com/office/drawing/2014/main" id="{8D726513-B946-2134-B8B4-4E019E7C5236}"/>
              </a:ext>
            </a:extLst>
          </p:cNvPr>
          <p:cNvGrpSpPr/>
          <p:nvPr/>
        </p:nvGrpSpPr>
        <p:grpSpPr>
          <a:xfrm>
            <a:off x="3162246" y="862065"/>
            <a:ext cx="1187867" cy="1033153"/>
            <a:chOff x="2459115" y="1343921"/>
            <a:chExt cx="1187867" cy="1033153"/>
          </a:xfrm>
        </p:grpSpPr>
        <p:grpSp>
          <p:nvGrpSpPr>
            <p:cNvPr id="10" name="组合 9">
              <a:extLst>
                <a:ext uri="{FF2B5EF4-FFF2-40B4-BE49-F238E27FC236}">
                  <a16:creationId xmlns:a16="http://schemas.microsoft.com/office/drawing/2014/main" id="{3A7F0DA9-6AF1-DBCD-F5D5-083A2C21918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" name="矩形 4">
                <a:extLst>
                  <a:ext uri="{FF2B5EF4-FFF2-40B4-BE49-F238E27FC236}">
                    <a16:creationId xmlns:a16="http://schemas.microsoft.com/office/drawing/2014/main" id="{23B0B9C9-C52D-1108-3512-8369F5B792DF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" name="直角三角形 5">
                <a:extLst>
                  <a:ext uri="{FF2B5EF4-FFF2-40B4-BE49-F238E27FC236}">
                    <a16:creationId xmlns:a16="http://schemas.microsoft.com/office/drawing/2014/main" id="{E597D435-1644-C7F3-02B3-A9CA7B03C855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11D4A06B-E9BC-B94D-BECE-85309F17074F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94838649-8274-B061-8185-1002473387BA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F6CF01D2-AF7C-A988-FE64-14BA0CA9F2DA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18" name="直线连接符 17">
              <a:extLst>
                <a:ext uri="{FF2B5EF4-FFF2-40B4-BE49-F238E27FC236}">
                  <a16:creationId xmlns:a16="http://schemas.microsoft.com/office/drawing/2014/main" id="{CDDBC796-72A2-7B58-9DC2-D02763E4B6ED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线连接符 19">
              <a:extLst>
                <a:ext uri="{FF2B5EF4-FFF2-40B4-BE49-F238E27FC236}">
                  <a16:creationId xmlns:a16="http://schemas.microsoft.com/office/drawing/2014/main" id="{9891E295-7AC6-048D-0FB2-79B218F35BBC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线连接符 20">
              <a:extLst>
                <a:ext uri="{FF2B5EF4-FFF2-40B4-BE49-F238E27FC236}">
                  <a16:creationId xmlns:a16="http://schemas.microsoft.com/office/drawing/2014/main" id="{FF3FDDDA-5364-D220-490F-6E79058214F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F5D557E5-1F69-084B-ED05-65D540D404C9}"/>
              </a:ext>
            </a:extLst>
          </p:cNvPr>
          <p:cNvGrpSpPr/>
          <p:nvPr/>
        </p:nvGrpSpPr>
        <p:grpSpPr>
          <a:xfrm>
            <a:off x="7847915" y="862064"/>
            <a:ext cx="1187867" cy="1033153"/>
            <a:chOff x="2459115" y="1343921"/>
            <a:chExt cx="1187867" cy="1033153"/>
          </a:xfrm>
        </p:grpSpPr>
        <p:grpSp>
          <p:nvGrpSpPr>
            <p:cNvPr id="25" name="组合 24">
              <a:extLst>
                <a:ext uri="{FF2B5EF4-FFF2-40B4-BE49-F238E27FC236}">
                  <a16:creationId xmlns:a16="http://schemas.microsoft.com/office/drawing/2014/main" id="{DD6EFEFA-684E-10C2-F7EB-2B515DD8AA20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5A2C81E3-CFE2-28DC-F56E-1615AB1CE2A7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9280C91F-AF87-8611-33C7-6A3D4592BFE1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1" name="文本框 30">
                <a:extLst>
                  <a:ext uri="{FF2B5EF4-FFF2-40B4-BE49-F238E27FC236}">
                    <a16:creationId xmlns:a16="http://schemas.microsoft.com/office/drawing/2014/main" id="{ADA6DD2F-89AD-A147-AE26-AF56F79AC6A2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32" name="文本框 31">
                <a:extLst>
                  <a:ext uri="{FF2B5EF4-FFF2-40B4-BE49-F238E27FC236}">
                    <a16:creationId xmlns:a16="http://schemas.microsoft.com/office/drawing/2014/main" id="{82FE67EA-51A0-465D-6368-92AC8265A78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33" name="文本框 32">
                <a:extLst>
                  <a:ext uri="{FF2B5EF4-FFF2-40B4-BE49-F238E27FC236}">
                    <a16:creationId xmlns:a16="http://schemas.microsoft.com/office/drawing/2014/main" id="{98B12857-973F-7454-B8AF-60090570617B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26" name="直线连接符 25">
              <a:extLst>
                <a:ext uri="{FF2B5EF4-FFF2-40B4-BE49-F238E27FC236}">
                  <a16:creationId xmlns:a16="http://schemas.microsoft.com/office/drawing/2014/main" id="{BDABECBA-7126-D05A-0F03-6DECB7970AC4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线连接符 26">
              <a:extLst>
                <a:ext uri="{FF2B5EF4-FFF2-40B4-BE49-F238E27FC236}">
                  <a16:creationId xmlns:a16="http://schemas.microsoft.com/office/drawing/2014/main" id="{91662E01-CA9D-1A40-2311-C2E629FF1A74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线连接符 27">
              <a:extLst>
                <a:ext uri="{FF2B5EF4-FFF2-40B4-BE49-F238E27FC236}">
                  <a16:creationId xmlns:a16="http://schemas.microsoft.com/office/drawing/2014/main" id="{244A6890-76BA-DEF8-1F99-0889D386AC3C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4" name="椭圆 33">
            <a:extLst>
              <a:ext uri="{FF2B5EF4-FFF2-40B4-BE49-F238E27FC236}">
                <a16:creationId xmlns:a16="http://schemas.microsoft.com/office/drawing/2014/main" id="{957BA218-AFD2-9228-A21D-0CF9D01BF90F}"/>
              </a:ext>
            </a:extLst>
          </p:cNvPr>
          <p:cNvSpPr/>
          <p:nvPr/>
        </p:nvSpPr>
        <p:spPr>
          <a:xfrm>
            <a:off x="4350113" y="767261"/>
            <a:ext cx="3497802" cy="654728"/>
          </a:xfrm>
          <a:prstGeom prst="ellips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dirty="0"/>
              <a:t>可以是时钟同步器逻辑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A179F507-1E51-5A19-0E67-444BD15EE014}"/>
              </a:ext>
            </a:extLst>
          </p:cNvPr>
          <p:cNvSpPr txBox="1"/>
          <p:nvPr/>
        </p:nvSpPr>
        <p:spPr>
          <a:xfrm>
            <a:off x="1814744" y="1614948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cxnSp>
        <p:nvCxnSpPr>
          <p:cNvPr id="37" name="肘形连接符 36">
            <a:extLst>
              <a:ext uri="{FF2B5EF4-FFF2-40B4-BE49-F238E27FC236}">
                <a16:creationId xmlns:a16="http://schemas.microsoft.com/office/drawing/2014/main" id="{A8220C09-24B4-CE20-2BAD-BA895ACDE5CD}"/>
              </a:ext>
            </a:extLst>
          </p:cNvPr>
          <p:cNvCxnSpPr>
            <a:cxnSpLocks/>
          </p:cNvCxnSpPr>
          <p:nvPr/>
        </p:nvCxnSpPr>
        <p:spPr>
          <a:xfrm flipV="1">
            <a:off x="1814744" y="1621857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文本框 42">
            <a:extLst>
              <a:ext uri="{FF2B5EF4-FFF2-40B4-BE49-F238E27FC236}">
                <a16:creationId xmlns:a16="http://schemas.microsoft.com/office/drawing/2014/main" id="{61824CBB-8780-7DF5-A934-26E563041FFE}"/>
              </a:ext>
            </a:extLst>
          </p:cNvPr>
          <p:cNvSpPr txBox="1"/>
          <p:nvPr/>
        </p:nvSpPr>
        <p:spPr>
          <a:xfrm>
            <a:off x="6504230" y="1615959"/>
            <a:ext cx="1079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MEMCLK</a:t>
            </a:r>
            <a:endParaRPr kumimoji="1" lang="zh-CN" altLang="en-US" dirty="0"/>
          </a:p>
        </p:txBody>
      </p: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263C798A-28F1-FEF9-7279-01A808EEAE95}"/>
              </a:ext>
            </a:extLst>
          </p:cNvPr>
          <p:cNvCxnSpPr>
            <a:cxnSpLocks/>
          </p:cNvCxnSpPr>
          <p:nvPr/>
        </p:nvCxnSpPr>
        <p:spPr>
          <a:xfrm flipV="1">
            <a:off x="6504230" y="1622868"/>
            <a:ext cx="1347502" cy="362423"/>
          </a:xfrm>
          <a:prstGeom prst="bentConnector3">
            <a:avLst>
              <a:gd name="adj1" fmla="val 78329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组合 44">
            <a:extLst>
              <a:ext uri="{FF2B5EF4-FFF2-40B4-BE49-F238E27FC236}">
                <a16:creationId xmlns:a16="http://schemas.microsoft.com/office/drawing/2014/main" id="{41C1BEA9-4C6B-03C1-9171-D85559EA32BB}"/>
              </a:ext>
            </a:extLst>
          </p:cNvPr>
          <p:cNvGrpSpPr/>
          <p:nvPr/>
        </p:nvGrpSpPr>
        <p:grpSpPr>
          <a:xfrm>
            <a:off x="7487698" y="4243732"/>
            <a:ext cx="1187867" cy="1033153"/>
            <a:chOff x="2459115" y="1343921"/>
            <a:chExt cx="1187867" cy="1033153"/>
          </a:xfrm>
        </p:grpSpPr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7D7ACCCE-A6F7-DC54-88F4-20A45A9F24D3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50" name="矩形 49">
                <a:extLst>
                  <a:ext uri="{FF2B5EF4-FFF2-40B4-BE49-F238E27FC236}">
                    <a16:creationId xmlns:a16="http://schemas.microsoft.com/office/drawing/2014/main" id="{D8A98595-CC99-536E-B13F-F36924FFCB0D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直角三角形 50">
                <a:extLst>
                  <a:ext uri="{FF2B5EF4-FFF2-40B4-BE49-F238E27FC236}">
                    <a16:creationId xmlns:a16="http://schemas.microsoft.com/office/drawing/2014/main" id="{E8E7DEA8-6CDE-64CC-A4E3-4402E50C514D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2" name="文本框 51">
                <a:extLst>
                  <a:ext uri="{FF2B5EF4-FFF2-40B4-BE49-F238E27FC236}">
                    <a16:creationId xmlns:a16="http://schemas.microsoft.com/office/drawing/2014/main" id="{0B199329-20B4-E410-2F3D-1352289DF221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53" name="文本框 52">
                <a:extLst>
                  <a:ext uri="{FF2B5EF4-FFF2-40B4-BE49-F238E27FC236}">
                    <a16:creationId xmlns:a16="http://schemas.microsoft.com/office/drawing/2014/main" id="{943EF6D6-1265-09C0-E733-12331DE537D5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54" name="文本框 53">
                <a:extLst>
                  <a:ext uri="{FF2B5EF4-FFF2-40B4-BE49-F238E27FC236}">
                    <a16:creationId xmlns:a16="http://schemas.microsoft.com/office/drawing/2014/main" id="{B115460D-B29A-6638-58AC-1D3C2D8DB62F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47" name="直线连接符 46">
              <a:extLst>
                <a:ext uri="{FF2B5EF4-FFF2-40B4-BE49-F238E27FC236}">
                  <a16:creationId xmlns:a16="http://schemas.microsoft.com/office/drawing/2014/main" id="{A72C3C1A-C41E-163C-AB58-79E4D23D4B6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线连接符 47">
              <a:extLst>
                <a:ext uri="{FF2B5EF4-FFF2-40B4-BE49-F238E27FC236}">
                  <a16:creationId xmlns:a16="http://schemas.microsoft.com/office/drawing/2014/main" id="{92E98394-E121-C61A-4B2B-DA402DA6CC05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线连接符 48">
              <a:extLst>
                <a:ext uri="{FF2B5EF4-FFF2-40B4-BE49-F238E27FC236}">
                  <a16:creationId xmlns:a16="http://schemas.microsoft.com/office/drawing/2014/main" id="{86F5DB2B-94F7-825B-F201-4DA9256627AA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5" name="梯形 54">
            <a:extLst>
              <a:ext uri="{FF2B5EF4-FFF2-40B4-BE49-F238E27FC236}">
                <a16:creationId xmlns:a16="http://schemas.microsoft.com/office/drawing/2014/main" id="{AE57BF3C-4EF2-7337-F1EA-3039945F65BD}"/>
              </a:ext>
            </a:extLst>
          </p:cNvPr>
          <p:cNvSpPr/>
          <p:nvPr/>
        </p:nvSpPr>
        <p:spPr>
          <a:xfrm rot="5400000">
            <a:off x="3914465" y="4830824"/>
            <a:ext cx="967606" cy="343365"/>
          </a:xfrm>
          <a:prstGeom prst="trapezoid">
            <a:avLst>
              <a:gd name="adj" fmla="val 77469"/>
            </a:avLst>
          </a:prstGeom>
          <a:noFill/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57" name="直线连接符 56">
            <a:extLst>
              <a:ext uri="{FF2B5EF4-FFF2-40B4-BE49-F238E27FC236}">
                <a16:creationId xmlns:a16="http://schemas.microsoft.com/office/drawing/2014/main" id="{E6BCEB91-0CDB-C0DA-8DA5-6D5B7305ED02}"/>
              </a:ext>
            </a:extLst>
          </p:cNvPr>
          <p:cNvCxnSpPr>
            <a:stCxn id="55" idx="0"/>
          </p:cNvCxnSpPr>
          <p:nvPr/>
        </p:nvCxnSpPr>
        <p:spPr>
          <a:xfrm flipV="1">
            <a:off x="4569951" y="5002506"/>
            <a:ext cx="2917747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E608EA8-2267-1090-0EDD-ABFCF2AF3226}"/>
              </a:ext>
            </a:extLst>
          </p:cNvPr>
          <p:cNvGrpSpPr/>
          <p:nvPr/>
        </p:nvGrpSpPr>
        <p:grpSpPr>
          <a:xfrm>
            <a:off x="6669510" y="3860551"/>
            <a:ext cx="1187867" cy="1033153"/>
            <a:chOff x="2459115" y="1343921"/>
            <a:chExt cx="1187867" cy="1033153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D9EE78CF-91D7-E4D0-994E-88BD8EC1A3D7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63" name="矩形 62">
                <a:extLst>
                  <a:ext uri="{FF2B5EF4-FFF2-40B4-BE49-F238E27FC236}">
                    <a16:creationId xmlns:a16="http://schemas.microsoft.com/office/drawing/2014/main" id="{47647118-CDBE-689B-2F06-7B9EBE11BE49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4" name="直角三角形 63">
                <a:extLst>
                  <a:ext uri="{FF2B5EF4-FFF2-40B4-BE49-F238E27FC236}">
                    <a16:creationId xmlns:a16="http://schemas.microsoft.com/office/drawing/2014/main" id="{39B9B28B-A75B-D1D6-E7F6-FD49AAEC96D9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1165EBC6-F57A-F7DA-58E5-CE7A20ECE767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C7722103-85B5-9093-1A25-2201BFD86C18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E9CD2560-5515-C688-DE54-C742029089FC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60" name="直线连接符 59">
              <a:extLst>
                <a:ext uri="{FF2B5EF4-FFF2-40B4-BE49-F238E27FC236}">
                  <a16:creationId xmlns:a16="http://schemas.microsoft.com/office/drawing/2014/main" id="{4587796A-6585-760A-BFDE-85DB7F1EA281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直线连接符 60">
              <a:extLst>
                <a:ext uri="{FF2B5EF4-FFF2-40B4-BE49-F238E27FC236}">
                  <a16:creationId xmlns:a16="http://schemas.microsoft.com/office/drawing/2014/main" id="{DF2D082D-6423-5D55-986F-0CA6DEEE63E9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线连接符 61">
              <a:extLst>
                <a:ext uri="{FF2B5EF4-FFF2-40B4-BE49-F238E27FC236}">
                  <a16:creationId xmlns:a16="http://schemas.microsoft.com/office/drawing/2014/main" id="{F99E2D0D-E442-9C89-AC7A-E6D3ABBDE706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0012127A-0BAF-BC71-6CD5-B02EBA125289}"/>
              </a:ext>
            </a:extLst>
          </p:cNvPr>
          <p:cNvGrpSpPr/>
          <p:nvPr/>
        </p:nvGrpSpPr>
        <p:grpSpPr>
          <a:xfrm>
            <a:off x="5838484" y="3453287"/>
            <a:ext cx="1187867" cy="1033153"/>
            <a:chOff x="2459115" y="1343921"/>
            <a:chExt cx="1187867" cy="1033153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BC49E09B-68EF-2296-6FEF-FE070D0DC2BE}"/>
                </a:ext>
              </a:extLst>
            </p:cNvPr>
            <p:cNvGrpSpPr/>
            <p:nvPr/>
          </p:nvGrpSpPr>
          <p:grpSpPr>
            <a:xfrm>
              <a:off x="2661581" y="1343921"/>
              <a:ext cx="756004" cy="1033153"/>
              <a:chOff x="2661581" y="1343921"/>
              <a:chExt cx="756004" cy="1033153"/>
            </a:xfrm>
          </p:grpSpPr>
          <p:sp>
            <p:nvSpPr>
              <p:cNvPr id="73" name="矩形 72">
                <a:extLst>
                  <a:ext uri="{FF2B5EF4-FFF2-40B4-BE49-F238E27FC236}">
                    <a16:creationId xmlns:a16="http://schemas.microsoft.com/office/drawing/2014/main" id="{3A42ECB1-19F5-5528-11CE-779582EFA094}"/>
                  </a:ext>
                </a:extLst>
              </p:cNvPr>
              <p:cNvSpPr/>
              <p:nvPr/>
            </p:nvSpPr>
            <p:spPr>
              <a:xfrm>
                <a:off x="2765072" y="1343921"/>
                <a:ext cx="575953" cy="1033153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直角三角形 73">
                <a:extLst>
                  <a:ext uri="{FF2B5EF4-FFF2-40B4-BE49-F238E27FC236}">
                    <a16:creationId xmlns:a16="http://schemas.microsoft.com/office/drawing/2014/main" id="{4A94998F-954A-3CA2-8B57-EEE939230737}"/>
                  </a:ext>
                </a:extLst>
              </p:cNvPr>
              <p:cNvSpPr/>
              <p:nvPr/>
            </p:nvSpPr>
            <p:spPr>
              <a:xfrm rot="13320000">
                <a:off x="2661581" y="2001597"/>
                <a:ext cx="206982" cy="226517"/>
              </a:xfrm>
              <a:prstGeom prst="rtTriangle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5" name="文本框 74">
                <a:extLst>
                  <a:ext uri="{FF2B5EF4-FFF2-40B4-BE49-F238E27FC236}">
                    <a16:creationId xmlns:a16="http://schemas.microsoft.com/office/drawing/2014/main" id="{A15B8455-5439-4807-B2A4-C7AD9DEDF2ED}"/>
                  </a:ext>
                </a:extLst>
              </p:cNvPr>
              <p:cNvSpPr txBox="1"/>
              <p:nvPr/>
            </p:nvSpPr>
            <p:spPr>
              <a:xfrm>
                <a:off x="2692832" y="1391816"/>
                <a:ext cx="343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D</a:t>
                </a:r>
                <a:endParaRPr kumimoji="1" lang="zh-CN" altLang="en-US" dirty="0"/>
              </a:p>
            </p:txBody>
          </p:sp>
          <p:sp>
            <p:nvSpPr>
              <p:cNvPr id="76" name="文本框 75">
                <a:extLst>
                  <a:ext uri="{FF2B5EF4-FFF2-40B4-BE49-F238E27FC236}">
                    <a16:creationId xmlns:a16="http://schemas.microsoft.com/office/drawing/2014/main" id="{C92401DF-320A-F924-4F6D-440C8AED1C47}"/>
                  </a:ext>
                </a:extLst>
              </p:cNvPr>
              <p:cNvSpPr txBox="1"/>
              <p:nvPr/>
            </p:nvSpPr>
            <p:spPr>
              <a:xfrm>
                <a:off x="2864514" y="1930189"/>
                <a:ext cx="4555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CK</a:t>
                </a:r>
                <a:endParaRPr kumimoji="1" lang="zh-CN" altLang="en-US" dirty="0"/>
              </a:p>
            </p:txBody>
          </p:sp>
          <p:sp>
            <p:nvSpPr>
              <p:cNvPr id="77" name="文本框 76">
                <a:extLst>
                  <a:ext uri="{FF2B5EF4-FFF2-40B4-BE49-F238E27FC236}">
                    <a16:creationId xmlns:a16="http://schemas.microsoft.com/office/drawing/2014/main" id="{8E1A4950-F396-89B9-48DA-8B6E33783D80}"/>
                  </a:ext>
                </a:extLst>
              </p:cNvPr>
              <p:cNvSpPr txBox="1"/>
              <p:nvPr/>
            </p:nvSpPr>
            <p:spPr>
              <a:xfrm>
                <a:off x="3058191" y="1391816"/>
                <a:ext cx="35939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zh-CN" dirty="0"/>
                  <a:t>Q</a:t>
                </a:r>
                <a:endParaRPr kumimoji="1" lang="zh-CN" altLang="en-US" dirty="0"/>
              </a:p>
            </p:txBody>
          </p:sp>
        </p:grpSp>
        <p:cxnSp>
          <p:nvCxnSpPr>
            <p:cNvPr id="70" name="直线连接符 69">
              <a:extLst>
                <a:ext uri="{FF2B5EF4-FFF2-40B4-BE49-F238E27FC236}">
                  <a16:creationId xmlns:a16="http://schemas.microsoft.com/office/drawing/2014/main" id="{F3A66DC6-365C-47E8-57D4-951FA23DFC09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线连接符 70">
              <a:extLst>
                <a:ext uri="{FF2B5EF4-FFF2-40B4-BE49-F238E27FC236}">
                  <a16:creationId xmlns:a16="http://schemas.microsoft.com/office/drawing/2014/main" id="{DCD236B5-408A-E30F-B5CD-6D9829300162}"/>
                </a:ext>
              </a:extLst>
            </p:cNvPr>
            <p:cNvCxnSpPr>
              <a:cxnSpLocks/>
            </p:cNvCxnSpPr>
            <p:nvPr/>
          </p:nvCxnSpPr>
          <p:spPr>
            <a:xfrm>
              <a:off x="3341025" y="1576482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线连接符 71">
              <a:extLst>
                <a:ext uri="{FF2B5EF4-FFF2-40B4-BE49-F238E27FC236}">
                  <a16:creationId xmlns:a16="http://schemas.microsoft.com/office/drawing/2014/main" id="{8EDB63EB-DB86-FDF8-1BEA-BBA228B76F7F}"/>
                </a:ext>
              </a:extLst>
            </p:cNvPr>
            <p:cNvCxnSpPr>
              <a:cxnSpLocks/>
            </p:cNvCxnSpPr>
            <p:nvPr/>
          </p:nvCxnSpPr>
          <p:spPr>
            <a:xfrm>
              <a:off x="2459115" y="2103714"/>
              <a:ext cx="305957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388A01F8-846A-8718-2C4D-79D865B1D9BC}"/>
              </a:ext>
            </a:extLst>
          </p:cNvPr>
          <p:cNvCxnSpPr>
            <a:cxnSpLocks/>
          </p:cNvCxnSpPr>
          <p:nvPr/>
        </p:nvCxnSpPr>
        <p:spPr>
          <a:xfrm>
            <a:off x="6680196" y="4620344"/>
            <a:ext cx="0" cy="39332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直线连接符 90">
            <a:extLst>
              <a:ext uri="{FF2B5EF4-FFF2-40B4-BE49-F238E27FC236}">
                <a16:creationId xmlns:a16="http://schemas.microsoft.com/office/drawing/2014/main" id="{C21ED239-72AA-8816-CD86-30A914BE0F5E}"/>
              </a:ext>
            </a:extLst>
          </p:cNvPr>
          <p:cNvCxnSpPr>
            <a:cxnSpLocks/>
          </p:cNvCxnSpPr>
          <p:nvPr/>
        </p:nvCxnSpPr>
        <p:spPr>
          <a:xfrm>
            <a:off x="5838484" y="4213080"/>
            <a:ext cx="0" cy="78942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3" name="椭圆 92">
            <a:extLst>
              <a:ext uri="{FF2B5EF4-FFF2-40B4-BE49-F238E27FC236}">
                <a16:creationId xmlns:a16="http://schemas.microsoft.com/office/drawing/2014/main" id="{51A56F2C-C069-FD66-6EB6-874CFE081BC9}"/>
              </a:ext>
            </a:extLst>
          </p:cNvPr>
          <p:cNvSpPr/>
          <p:nvPr/>
        </p:nvSpPr>
        <p:spPr>
          <a:xfrm>
            <a:off x="5815624" y="4967952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4" name="椭圆 93">
            <a:extLst>
              <a:ext uri="{FF2B5EF4-FFF2-40B4-BE49-F238E27FC236}">
                <a16:creationId xmlns:a16="http://schemas.microsoft.com/office/drawing/2014/main" id="{5EC4F717-FE73-59F5-1038-4AF1272965CF}"/>
              </a:ext>
            </a:extLst>
          </p:cNvPr>
          <p:cNvSpPr/>
          <p:nvPr/>
        </p:nvSpPr>
        <p:spPr>
          <a:xfrm>
            <a:off x="6652373" y="4979646"/>
            <a:ext cx="45719" cy="45719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cxnSp>
        <p:nvCxnSpPr>
          <p:cNvPr id="96" name="直线连接符 95">
            <a:extLst>
              <a:ext uri="{FF2B5EF4-FFF2-40B4-BE49-F238E27FC236}">
                <a16:creationId xmlns:a16="http://schemas.microsoft.com/office/drawing/2014/main" id="{B6FB8867-7737-C437-E7F2-03193BDDF2D1}"/>
              </a:ext>
            </a:extLst>
          </p:cNvPr>
          <p:cNvCxnSpPr>
            <a:cxnSpLocks/>
          </p:cNvCxnSpPr>
          <p:nvPr/>
        </p:nvCxnSpPr>
        <p:spPr>
          <a:xfrm>
            <a:off x="3862297" y="4760308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9" name="直线连接符 98">
            <a:extLst>
              <a:ext uri="{FF2B5EF4-FFF2-40B4-BE49-F238E27FC236}">
                <a16:creationId xmlns:a16="http://schemas.microsoft.com/office/drawing/2014/main" id="{EA546959-AE95-71B2-78FA-6DB3F550C121}"/>
              </a:ext>
            </a:extLst>
          </p:cNvPr>
          <p:cNvCxnSpPr>
            <a:cxnSpLocks/>
          </p:cNvCxnSpPr>
          <p:nvPr/>
        </p:nvCxnSpPr>
        <p:spPr>
          <a:xfrm>
            <a:off x="3862297" y="5276885"/>
            <a:ext cx="36428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0" name="直线连接符 99">
            <a:extLst>
              <a:ext uri="{FF2B5EF4-FFF2-40B4-BE49-F238E27FC236}">
                <a16:creationId xmlns:a16="http://schemas.microsoft.com/office/drawing/2014/main" id="{A213053C-87C1-314E-36D3-AE79B3E663AF}"/>
              </a:ext>
            </a:extLst>
          </p:cNvPr>
          <p:cNvCxnSpPr>
            <a:cxnSpLocks/>
            <a:endCxn id="55" idx="3"/>
          </p:cNvCxnSpPr>
          <p:nvPr/>
        </p:nvCxnSpPr>
        <p:spPr>
          <a:xfrm flipV="1">
            <a:off x="4398268" y="5353309"/>
            <a:ext cx="0" cy="274414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" name="文本框 102">
            <a:extLst>
              <a:ext uri="{FF2B5EF4-FFF2-40B4-BE49-F238E27FC236}">
                <a16:creationId xmlns:a16="http://schemas.microsoft.com/office/drawing/2014/main" id="{6A7E6FB2-23A3-C2B2-6512-4A0EF5365392}"/>
              </a:ext>
            </a:extLst>
          </p:cNvPr>
          <p:cNvSpPr txBox="1"/>
          <p:nvPr/>
        </p:nvSpPr>
        <p:spPr>
          <a:xfrm>
            <a:off x="2919494" y="4575642"/>
            <a:ext cx="963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</a:t>
            </a:r>
            <a:endParaRPr kumimoji="1" lang="zh-CN" altLang="en-US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AE3A4DD8-1FF6-4C38-7C90-13BC817B7C47}"/>
              </a:ext>
            </a:extLst>
          </p:cNvPr>
          <p:cNvSpPr txBox="1"/>
          <p:nvPr/>
        </p:nvSpPr>
        <p:spPr>
          <a:xfrm>
            <a:off x="2731343" y="5092219"/>
            <a:ext cx="11865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USBCLKx2</a:t>
            </a:r>
            <a:endParaRPr kumimoji="1" lang="zh-CN" altLang="en-US" dirty="0"/>
          </a:p>
        </p:txBody>
      </p:sp>
      <p:sp>
        <p:nvSpPr>
          <p:cNvPr id="105" name="文本框 104">
            <a:extLst>
              <a:ext uri="{FF2B5EF4-FFF2-40B4-BE49-F238E27FC236}">
                <a16:creationId xmlns:a16="http://schemas.microsoft.com/office/drawing/2014/main" id="{32A27757-C3B0-BB5E-AA12-CCF25BEDF687}"/>
              </a:ext>
            </a:extLst>
          </p:cNvPr>
          <p:cNvSpPr txBox="1"/>
          <p:nvPr/>
        </p:nvSpPr>
        <p:spPr>
          <a:xfrm>
            <a:off x="3753898" y="5580278"/>
            <a:ext cx="12715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FAST_LOW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45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矩形 101">
            <a:extLst>
              <a:ext uri="{FF2B5EF4-FFF2-40B4-BE49-F238E27FC236}">
                <a16:creationId xmlns:a16="http://schemas.microsoft.com/office/drawing/2014/main" id="{94229F9E-513A-2B4E-0929-F408232EF023}"/>
              </a:ext>
            </a:extLst>
          </p:cNvPr>
          <p:cNvSpPr/>
          <p:nvPr/>
        </p:nvSpPr>
        <p:spPr>
          <a:xfrm>
            <a:off x="9382156" y="5081889"/>
            <a:ext cx="2124108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1" name="矩形 100">
            <a:extLst>
              <a:ext uri="{FF2B5EF4-FFF2-40B4-BE49-F238E27FC236}">
                <a16:creationId xmlns:a16="http://schemas.microsoft.com/office/drawing/2014/main" id="{99E46BE9-1845-847A-BFD2-F6B6A2D1CF4F}"/>
              </a:ext>
            </a:extLst>
          </p:cNvPr>
          <p:cNvSpPr/>
          <p:nvPr/>
        </p:nvSpPr>
        <p:spPr>
          <a:xfrm>
            <a:off x="6316926" y="5081889"/>
            <a:ext cx="931631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0" name="矩形 99">
            <a:extLst>
              <a:ext uri="{FF2B5EF4-FFF2-40B4-BE49-F238E27FC236}">
                <a16:creationId xmlns:a16="http://schemas.microsoft.com/office/drawing/2014/main" id="{B4FBC152-4C6E-158E-62D1-244EBAF58C31}"/>
              </a:ext>
            </a:extLst>
          </p:cNvPr>
          <p:cNvSpPr/>
          <p:nvPr/>
        </p:nvSpPr>
        <p:spPr>
          <a:xfrm>
            <a:off x="10985671" y="3798362"/>
            <a:ext cx="529567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9" name="矩形 98">
            <a:extLst>
              <a:ext uri="{FF2B5EF4-FFF2-40B4-BE49-F238E27FC236}">
                <a16:creationId xmlns:a16="http://schemas.microsoft.com/office/drawing/2014/main" id="{5A1602D7-156F-CF09-071F-BF3FF9A26511}"/>
              </a:ext>
            </a:extLst>
          </p:cNvPr>
          <p:cNvSpPr/>
          <p:nvPr/>
        </p:nvSpPr>
        <p:spPr>
          <a:xfrm>
            <a:off x="6316926" y="3809341"/>
            <a:ext cx="1849193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矩形 97">
            <a:extLst>
              <a:ext uri="{FF2B5EF4-FFF2-40B4-BE49-F238E27FC236}">
                <a16:creationId xmlns:a16="http://schemas.microsoft.com/office/drawing/2014/main" id="{150EAEFA-ECC3-D6FA-85D8-66D9971107FB}"/>
              </a:ext>
            </a:extLst>
          </p:cNvPr>
          <p:cNvSpPr/>
          <p:nvPr/>
        </p:nvSpPr>
        <p:spPr>
          <a:xfrm>
            <a:off x="9095503" y="2570039"/>
            <a:ext cx="2419735" cy="5211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7" name="矩形 96">
            <a:extLst>
              <a:ext uri="{FF2B5EF4-FFF2-40B4-BE49-F238E27FC236}">
                <a16:creationId xmlns:a16="http://schemas.microsoft.com/office/drawing/2014/main" id="{7F0BBBCF-DA64-36A4-33CA-53B25A022EF2}"/>
              </a:ext>
            </a:extLst>
          </p:cNvPr>
          <p:cNvSpPr/>
          <p:nvPr/>
        </p:nvSpPr>
        <p:spPr>
          <a:xfrm>
            <a:off x="6316927" y="2559002"/>
            <a:ext cx="746099" cy="53421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B691FAC2-278F-ABC6-AB37-DE2447C8D19C}"/>
              </a:ext>
            </a:extLst>
          </p:cNvPr>
          <p:cNvSpPr/>
          <p:nvPr/>
        </p:nvSpPr>
        <p:spPr>
          <a:xfrm>
            <a:off x="1156591" y="1263400"/>
            <a:ext cx="2975212" cy="4176215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cxnSp>
        <p:nvCxnSpPr>
          <p:cNvPr id="6" name="直线连接符 5">
            <a:extLst>
              <a:ext uri="{FF2B5EF4-FFF2-40B4-BE49-F238E27FC236}">
                <a16:creationId xmlns:a16="http://schemas.microsoft.com/office/drawing/2014/main" id="{62C57415-E0B5-4CE1-A4A3-AD0E8C898877}"/>
              </a:ext>
            </a:extLst>
          </p:cNvPr>
          <p:cNvCxnSpPr>
            <a:cxnSpLocks/>
          </p:cNvCxnSpPr>
          <p:nvPr/>
        </p:nvCxnSpPr>
        <p:spPr>
          <a:xfrm>
            <a:off x="624328" y="169671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9A8B7435-0715-CCB9-799A-36AA0BBD398A}"/>
              </a:ext>
            </a:extLst>
          </p:cNvPr>
          <p:cNvCxnSpPr>
            <a:cxnSpLocks/>
          </p:cNvCxnSpPr>
          <p:nvPr/>
        </p:nvCxnSpPr>
        <p:spPr>
          <a:xfrm>
            <a:off x="624327" y="2585387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9">
            <a:extLst>
              <a:ext uri="{FF2B5EF4-FFF2-40B4-BE49-F238E27FC236}">
                <a16:creationId xmlns:a16="http://schemas.microsoft.com/office/drawing/2014/main" id="{D714E3F5-5CEC-2297-665E-822DAF14238F}"/>
              </a:ext>
            </a:extLst>
          </p:cNvPr>
          <p:cNvCxnSpPr>
            <a:cxnSpLocks/>
          </p:cNvCxnSpPr>
          <p:nvPr/>
        </p:nvCxnSpPr>
        <p:spPr>
          <a:xfrm>
            <a:off x="624327" y="5043580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0">
            <a:extLst>
              <a:ext uri="{FF2B5EF4-FFF2-40B4-BE49-F238E27FC236}">
                <a16:creationId xmlns:a16="http://schemas.microsoft.com/office/drawing/2014/main" id="{85622FC2-B3B8-564F-80CE-2018EA3085CF}"/>
              </a:ext>
            </a:extLst>
          </p:cNvPr>
          <p:cNvCxnSpPr>
            <a:cxnSpLocks/>
          </p:cNvCxnSpPr>
          <p:nvPr/>
        </p:nvCxnSpPr>
        <p:spPr>
          <a:xfrm>
            <a:off x="4131803" y="1699523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12DE21B9-B1A3-AB66-FA75-07A11B36E649}"/>
              </a:ext>
            </a:extLst>
          </p:cNvPr>
          <p:cNvCxnSpPr>
            <a:cxnSpLocks/>
          </p:cNvCxnSpPr>
          <p:nvPr/>
        </p:nvCxnSpPr>
        <p:spPr>
          <a:xfrm>
            <a:off x="4131803" y="4390436"/>
            <a:ext cx="532263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线连接符 12">
            <a:extLst>
              <a:ext uri="{FF2B5EF4-FFF2-40B4-BE49-F238E27FC236}">
                <a16:creationId xmlns:a16="http://schemas.microsoft.com/office/drawing/2014/main" id="{DF34CF55-A72C-5515-9E55-9A73C0FE56A5}"/>
              </a:ext>
            </a:extLst>
          </p:cNvPr>
          <p:cNvCxnSpPr>
            <a:cxnSpLocks/>
          </p:cNvCxnSpPr>
          <p:nvPr/>
        </p:nvCxnSpPr>
        <p:spPr>
          <a:xfrm flipV="1">
            <a:off x="2644197" y="821207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EBED0614-9A05-E6FD-40BA-612B88D7B925}"/>
              </a:ext>
            </a:extLst>
          </p:cNvPr>
          <p:cNvCxnSpPr>
            <a:cxnSpLocks/>
          </p:cNvCxnSpPr>
          <p:nvPr/>
        </p:nvCxnSpPr>
        <p:spPr>
          <a:xfrm flipV="1">
            <a:off x="2630166" y="5439615"/>
            <a:ext cx="0" cy="44219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FCA799F0-546A-EBC1-65C2-14570C039DC3}"/>
              </a:ext>
            </a:extLst>
          </p:cNvPr>
          <p:cNvSpPr txBox="1"/>
          <p:nvPr/>
        </p:nvSpPr>
        <p:spPr>
          <a:xfrm>
            <a:off x="1156590" y="1512051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0440439-3A91-81F3-0E02-311B94E190BF}"/>
              </a:ext>
            </a:extLst>
          </p:cNvPr>
          <p:cNvSpPr txBox="1"/>
          <p:nvPr/>
        </p:nvSpPr>
        <p:spPr>
          <a:xfrm>
            <a:off x="1156590" y="2400721"/>
            <a:ext cx="360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SI</a:t>
            </a:r>
            <a:endParaRPr kumimoji="1" lang="zh-CN" altLang="en-US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23C56B2-5E33-643D-79AA-F4498F4BBA3A}"/>
              </a:ext>
            </a:extLst>
          </p:cNvPr>
          <p:cNvSpPr txBox="1"/>
          <p:nvPr/>
        </p:nvSpPr>
        <p:spPr>
          <a:xfrm>
            <a:off x="1337088" y="4858914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20" name="三角形 19">
            <a:extLst>
              <a:ext uri="{FF2B5EF4-FFF2-40B4-BE49-F238E27FC236}">
                <a16:creationId xmlns:a16="http://schemas.microsoft.com/office/drawing/2014/main" id="{318471AE-41DC-7CFA-756B-795D8906F840}"/>
              </a:ext>
            </a:extLst>
          </p:cNvPr>
          <p:cNvSpPr/>
          <p:nvPr/>
        </p:nvSpPr>
        <p:spPr>
          <a:xfrm rot="5400000">
            <a:off x="1082408" y="4938682"/>
            <a:ext cx="358160" cy="209797"/>
          </a:xfrm>
          <a:prstGeom prst="triangle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1" name="文本框 20">
            <a:extLst>
              <a:ext uri="{FF2B5EF4-FFF2-40B4-BE49-F238E27FC236}">
                <a16:creationId xmlns:a16="http://schemas.microsoft.com/office/drawing/2014/main" id="{780CC33A-ADF7-F6F7-8A6C-AADFD20D3476}"/>
              </a:ext>
            </a:extLst>
          </p:cNvPr>
          <p:cNvSpPr txBox="1"/>
          <p:nvPr/>
        </p:nvSpPr>
        <p:spPr>
          <a:xfrm>
            <a:off x="2302993" y="5043580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8582144-B11E-E714-E196-C94CCAAAA1A6}"/>
              </a:ext>
            </a:extLst>
          </p:cNvPr>
          <p:cNvSpPr txBox="1"/>
          <p:nvPr/>
        </p:nvSpPr>
        <p:spPr>
          <a:xfrm>
            <a:off x="3604094" y="4205770"/>
            <a:ext cx="527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QN</a:t>
            </a:r>
            <a:endParaRPr kumimoji="1"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3ECF9A01-BB10-0853-AAC7-4AAF33D38B9C}"/>
              </a:ext>
            </a:extLst>
          </p:cNvPr>
          <p:cNvSpPr txBox="1"/>
          <p:nvPr/>
        </p:nvSpPr>
        <p:spPr>
          <a:xfrm>
            <a:off x="3772409" y="1512051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C911352E-06DD-D308-7E1D-83B6E00975BC}"/>
              </a:ext>
            </a:extLst>
          </p:cNvPr>
          <p:cNvSpPr txBox="1"/>
          <p:nvPr/>
        </p:nvSpPr>
        <p:spPr>
          <a:xfrm>
            <a:off x="2416410" y="1263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SE</a:t>
            </a:r>
            <a:endParaRPr kumimoji="1" lang="zh-CN" altLang="en-US" dirty="0"/>
          </a:p>
        </p:txBody>
      </p:sp>
      <p:cxnSp>
        <p:nvCxnSpPr>
          <p:cNvPr id="26" name="曲线连接符 25">
            <a:extLst>
              <a:ext uri="{FF2B5EF4-FFF2-40B4-BE49-F238E27FC236}">
                <a16:creationId xmlns:a16="http://schemas.microsoft.com/office/drawing/2014/main" id="{5C6F6614-F546-6EBB-4F8D-120176CD44A1}"/>
              </a:ext>
            </a:extLst>
          </p:cNvPr>
          <p:cNvCxnSpPr>
            <a:endCxn id="17" idx="3"/>
          </p:cNvCxnSpPr>
          <p:nvPr/>
        </p:nvCxnSpPr>
        <p:spPr>
          <a:xfrm rot="16200000" flipV="1">
            <a:off x="65210" y="3131462"/>
            <a:ext cx="3162197" cy="29270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曲线连接符 27">
            <a:extLst>
              <a:ext uri="{FF2B5EF4-FFF2-40B4-BE49-F238E27FC236}">
                <a16:creationId xmlns:a16="http://schemas.microsoft.com/office/drawing/2014/main" id="{BFF8846F-B8DD-01C7-7994-CB9D28F7D4DB}"/>
              </a:ext>
            </a:extLst>
          </p:cNvPr>
          <p:cNvCxnSpPr>
            <a:cxnSpLocks/>
            <a:endCxn id="23" idx="1"/>
          </p:cNvCxnSpPr>
          <p:nvPr/>
        </p:nvCxnSpPr>
        <p:spPr>
          <a:xfrm rot="5400000" flipH="1" flipV="1">
            <a:off x="1109103" y="2380275"/>
            <a:ext cx="3346864" cy="1979748"/>
          </a:xfrm>
          <a:prstGeom prst="curved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曲线连接符 30">
            <a:extLst>
              <a:ext uri="{FF2B5EF4-FFF2-40B4-BE49-F238E27FC236}">
                <a16:creationId xmlns:a16="http://schemas.microsoft.com/office/drawing/2014/main" id="{79B754CC-1F10-7ABF-E017-4943358C517C}"/>
              </a:ext>
            </a:extLst>
          </p:cNvPr>
          <p:cNvCxnSpPr>
            <a:cxnSpLocks/>
            <a:endCxn id="21" idx="3"/>
          </p:cNvCxnSpPr>
          <p:nvPr/>
        </p:nvCxnSpPr>
        <p:spPr>
          <a:xfrm>
            <a:off x="1792661" y="5043580"/>
            <a:ext cx="1164678" cy="184666"/>
          </a:xfrm>
          <a:prstGeom prst="curvedConnector5">
            <a:avLst>
              <a:gd name="adj1" fmla="val 497"/>
              <a:gd name="adj2" fmla="val -123791"/>
              <a:gd name="adj3" fmla="val 119628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A3939320-9945-587D-51EB-CFD1152AAFC2}"/>
              </a:ext>
            </a:extLst>
          </p:cNvPr>
          <p:cNvSpPr txBox="1"/>
          <p:nvPr/>
        </p:nvSpPr>
        <p:spPr>
          <a:xfrm>
            <a:off x="1469908" y="1707666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建立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8C9CEBC6-AD79-895A-7F47-11F2EC149F84}"/>
              </a:ext>
            </a:extLst>
          </p:cNvPr>
          <p:cNvSpPr txBox="1"/>
          <p:nvPr/>
        </p:nvSpPr>
        <p:spPr>
          <a:xfrm>
            <a:off x="944993" y="3081405"/>
            <a:ext cx="9765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   保持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348DBEC4-BDFC-963A-112A-F95F02C827CE}"/>
              </a:ext>
            </a:extLst>
          </p:cNvPr>
          <p:cNvSpPr txBox="1"/>
          <p:nvPr/>
        </p:nvSpPr>
        <p:spPr>
          <a:xfrm>
            <a:off x="2292978" y="2770053"/>
            <a:ext cx="11079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传播延迟</a:t>
            </a:r>
            <a:endParaRPr kumimoji="1" lang="en-US" altLang="zh-CN" dirty="0"/>
          </a:p>
          <a:p>
            <a:r>
              <a:rPr kumimoji="1" lang="zh-CN" altLang="en-US" dirty="0"/>
              <a:t>（</a:t>
            </a:r>
            <a:r>
              <a:rPr kumimoji="1" lang="en-US" altLang="zh-CN" dirty="0"/>
              <a:t>R/F</a:t>
            </a:r>
            <a:r>
              <a:rPr kumimoji="1" lang="zh-CN" altLang="en-US" dirty="0"/>
              <a:t>）</a:t>
            </a:r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6EF1B9D1-A5FF-2C8E-14AC-10ED6B29A877}"/>
              </a:ext>
            </a:extLst>
          </p:cNvPr>
          <p:cNvSpPr txBox="1"/>
          <p:nvPr/>
        </p:nvSpPr>
        <p:spPr>
          <a:xfrm>
            <a:off x="2302993" y="4476231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恢复移除</a:t>
            </a:r>
          </a:p>
        </p:txBody>
      </p:sp>
      <p:cxnSp>
        <p:nvCxnSpPr>
          <p:cNvPr id="42" name="肘形连接符 41">
            <a:extLst>
              <a:ext uri="{FF2B5EF4-FFF2-40B4-BE49-F238E27FC236}">
                <a16:creationId xmlns:a16="http://schemas.microsoft.com/office/drawing/2014/main" id="{00179EDD-60D3-7D47-E823-A74242AD7314}"/>
              </a:ext>
            </a:extLst>
          </p:cNvPr>
          <p:cNvCxnSpPr>
            <a:cxnSpLocks/>
          </p:cNvCxnSpPr>
          <p:nvPr/>
        </p:nvCxnSpPr>
        <p:spPr>
          <a:xfrm>
            <a:off x="8534535" y="1365626"/>
            <a:ext cx="2980706" cy="534213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肘形连接符 43">
            <a:extLst>
              <a:ext uri="{FF2B5EF4-FFF2-40B4-BE49-F238E27FC236}">
                <a16:creationId xmlns:a16="http://schemas.microsoft.com/office/drawing/2014/main" id="{D908F1F3-9FEF-9D0B-7132-F60F63F627AC}"/>
              </a:ext>
            </a:extLst>
          </p:cNvPr>
          <p:cNvCxnSpPr>
            <a:cxnSpLocks/>
          </p:cNvCxnSpPr>
          <p:nvPr/>
        </p:nvCxnSpPr>
        <p:spPr>
          <a:xfrm rot="10800000" flipV="1">
            <a:off x="6316927" y="1365623"/>
            <a:ext cx="2217613" cy="534215"/>
          </a:xfrm>
          <a:prstGeom prst="bentConnector3">
            <a:avLst>
              <a:gd name="adj1" fmla="val 1593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3" name="直线连接符 52">
            <a:extLst>
              <a:ext uri="{FF2B5EF4-FFF2-40B4-BE49-F238E27FC236}">
                <a16:creationId xmlns:a16="http://schemas.microsoft.com/office/drawing/2014/main" id="{5D0A9191-981F-8005-6A2C-98582ECB0951}"/>
              </a:ext>
            </a:extLst>
          </p:cNvPr>
          <p:cNvCxnSpPr>
            <a:cxnSpLocks/>
          </p:cNvCxnSpPr>
          <p:nvPr/>
        </p:nvCxnSpPr>
        <p:spPr>
          <a:xfrm>
            <a:off x="6316927" y="255900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直线连接符 54">
            <a:extLst>
              <a:ext uri="{FF2B5EF4-FFF2-40B4-BE49-F238E27FC236}">
                <a16:creationId xmlns:a16="http://schemas.microsoft.com/office/drawing/2014/main" id="{E24778B2-5F8C-7DF4-9D0A-DC0DA36B5DC1}"/>
              </a:ext>
            </a:extLst>
          </p:cNvPr>
          <p:cNvCxnSpPr>
            <a:cxnSpLocks/>
          </p:cNvCxnSpPr>
          <p:nvPr/>
        </p:nvCxnSpPr>
        <p:spPr>
          <a:xfrm>
            <a:off x="6316927" y="3093218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直线连接符 58">
            <a:extLst>
              <a:ext uri="{FF2B5EF4-FFF2-40B4-BE49-F238E27FC236}">
                <a16:creationId xmlns:a16="http://schemas.microsoft.com/office/drawing/2014/main" id="{6C49502D-32C7-5A25-9B31-9E6251DE6460}"/>
              </a:ext>
            </a:extLst>
          </p:cNvPr>
          <p:cNvCxnSpPr>
            <a:cxnSpLocks/>
          </p:cNvCxnSpPr>
          <p:nvPr/>
        </p:nvCxnSpPr>
        <p:spPr>
          <a:xfrm>
            <a:off x="6316927" y="3800026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直线连接符 59">
            <a:extLst>
              <a:ext uri="{FF2B5EF4-FFF2-40B4-BE49-F238E27FC236}">
                <a16:creationId xmlns:a16="http://schemas.microsoft.com/office/drawing/2014/main" id="{43A1F88A-3275-25FF-4B81-29D24C897882}"/>
              </a:ext>
            </a:extLst>
          </p:cNvPr>
          <p:cNvCxnSpPr>
            <a:cxnSpLocks/>
          </p:cNvCxnSpPr>
          <p:nvPr/>
        </p:nvCxnSpPr>
        <p:spPr>
          <a:xfrm>
            <a:off x="6316927" y="4334242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直线连接符 60">
            <a:extLst>
              <a:ext uri="{FF2B5EF4-FFF2-40B4-BE49-F238E27FC236}">
                <a16:creationId xmlns:a16="http://schemas.microsoft.com/office/drawing/2014/main" id="{A8684259-3CA8-CF2F-370E-6C1D9CD4A62F}"/>
              </a:ext>
            </a:extLst>
          </p:cNvPr>
          <p:cNvCxnSpPr>
            <a:cxnSpLocks/>
          </p:cNvCxnSpPr>
          <p:nvPr/>
        </p:nvCxnSpPr>
        <p:spPr>
          <a:xfrm>
            <a:off x="6316927" y="5083553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直线连接符 61">
            <a:extLst>
              <a:ext uri="{FF2B5EF4-FFF2-40B4-BE49-F238E27FC236}">
                <a16:creationId xmlns:a16="http://schemas.microsoft.com/office/drawing/2014/main" id="{AFEB1022-9BC7-642C-86D0-543FD553492A}"/>
              </a:ext>
            </a:extLst>
          </p:cNvPr>
          <p:cNvCxnSpPr>
            <a:cxnSpLocks/>
          </p:cNvCxnSpPr>
          <p:nvPr/>
        </p:nvCxnSpPr>
        <p:spPr>
          <a:xfrm>
            <a:off x="6316927" y="5617769"/>
            <a:ext cx="519831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3" name="文本框 62">
            <a:extLst>
              <a:ext uri="{FF2B5EF4-FFF2-40B4-BE49-F238E27FC236}">
                <a16:creationId xmlns:a16="http://schemas.microsoft.com/office/drawing/2014/main" id="{1B84B921-1CD1-8B1D-C141-E9FDDE62CD8D}"/>
              </a:ext>
            </a:extLst>
          </p:cNvPr>
          <p:cNvSpPr txBox="1"/>
          <p:nvPr/>
        </p:nvSpPr>
        <p:spPr>
          <a:xfrm>
            <a:off x="5684926" y="1485506"/>
            <a:ext cx="4555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endParaRPr kumimoji="1" lang="zh-CN" altLang="en-US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7EA4A07B-2D55-C7E6-A156-6E926B82CF7A}"/>
              </a:ext>
            </a:extLst>
          </p:cNvPr>
          <p:cNvSpPr txBox="1"/>
          <p:nvPr/>
        </p:nvSpPr>
        <p:spPr>
          <a:xfrm>
            <a:off x="5691128" y="261696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D</a:t>
            </a:r>
            <a:endParaRPr kumimoji="1" lang="zh-CN" altLang="en-US" dirty="0"/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B5AF670B-2F3A-8D4E-F8D1-3D6496406CE2}"/>
              </a:ext>
            </a:extLst>
          </p:cNvPr>
          <p:cNvSpPr txBox="1"/>
          <p:nvPr/>
        </p:nvSpPr>
        <p:spPr>
          <a:xfrm>
            <a:off x="5684926" y="3868015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EE2ABB7D-5C1A-59A0-9E03-7C80E82709B7}"/>
              </a:ext>
            </a:extLst>
          </p:cNvPr>
          <p:cNvSpPr txBox="1"/>
          <p:nvPr/>
        </p:nvSpPr>
        <p:spPr>
          <a:xfrm>
            <a:off x="5676263" y="5152727"/>
            <a:ext cx="6543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CDN</a:t>
            </a:r>
            <a:endParaRPr kumimoji="1" lang="zh-CN" altLang="en-US" dirty="0"/>
          </a:p>
        </p:txBody>
      </p:sp>
      <p:cxnSp>
        <p:nvCxnSpPr>
          <p:cNvPr id="68" name="直线连接符 67">
            <a:extLst>
              <a:ext uri="{FF2B5EF4-FFF2-40B4-BE49-F238E27FC236}">
                <a16:creationId xmlns:a16="http://schemas.microsoft.com/office/drawing/2014/main" id="{5AB46E93-DE94-1DEA-D01B-E51BE9639CB9}"/>
              </a:ext>
            </a:extLst>
          </p:cNvPr>
          <p:cNvCxnSpPr>
            <a:cxnSpLocks/>
          </p:cNvCxnSpPr>
          <p:nvPr/>
        </p:nvCxnSpPr>
        <p:spPr>
          <a:xfrm>
            <a:off x="8175693" y="905083"/>
            <a:ext cx="0" cy="447591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0" name="直线连接符 69">
            <a:extLst>
              <a:ext uri="{FF2B5EF4-FFF2-40B4-BE49-F238E27FC236}">
                <a16:creationId xmlns:a16="http://schemas.microsoft.com/office/drawing/2014/main" id="{8EBE348B-B2D4-84B6-95F6-7896E0695C86}"/>
              </a:ext>
            </a:extLst>
          </p:cNvPr>
          <p:cNvCxnSpPr>
            <a:cxnSpLocks/>
          </p:cNvCxnSpPr>
          <p:nvPr/>
        </p:nvCxnSpPr>
        <p:spPr>
          <a:xfrm>
            <a:off x="10024888" y="90508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直线箭头连接符 72">
            <a:extLst>
              <a:ext uri="{FF2B5EF4-FFF2-40B4-BE49-F238E27FC236}">
                <a16:creationId xmlns:a16="http://schemas.microsoft.com/office/drawing/2014/main" id="{8782FD81-3878-B747-A0E2-FDCBA361545A}"/>
              </a:ext>
            </a:extLst>
          </p:cNvPr>
          <p:cNvCxnSpPr>
            <a:cxnSpLocks/>
          </p:cNvCxnSpPr>
          <p:nvPr/>
        </p:nvCxnSpPr>
        <p:spPr>
          <a:xfrm>
            <a:off x="8166120" y="1205581"/>
            <a:ext cx="185876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6" name="直线连接符 75">
            <a:extLst>
              <a:ext uri="{FF2B5EF4-FFF2-40B4-BE49-F238E27FC236}">
                <a16:creationId xmlns:a16="http://schemas.microsoft.com/office/drawing/2014/main" id="{3E891CC9-B499-ED74-0378-834F361B0017}"/>
              </a:ext>
            </a:extLst>
          </p:cNvPr>
          <p:cNvCxnSpPr>
            <a:cxnSpLocks/>
          </p:cNvCxnSpPr>
          <p:nvPr/>
        </p:nvCxnSpPr>
        <p:spPr>
          <a:xfrm>
            <a:off x="7063027" y="2281902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直线连接符 76">
            <a:extLst>
              <a:ext uri="{FF2B5EF4-FFF2-40B4-BE49-F238E27FC236}">
                <a16:creationId xmlns:a16="http://schemas.microsoft.com/office/drawing/2014/main" id="{2A64B703-567A-F54A-4673-CC76478095A4}"/>
              </a:ext>
            </a:extLst>
          </p:cNvPr>
          <p:cNvCxnSpPr>
            <a:cxnSpLocks/>
          </p:cNvCxnSpPr>
          <p:nvPr/>
        </p:nvCxnSpPr>
        <p:spPr>
          <a:xfrm>
            <a:off x="9095504" y="228190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直线连接符 77">
            <a:extLst>
              <a:ext uri="{FF2B5EF4-FFF2-40B4-BE49-F238E27FC236}">
                <a16:creationId xmlns:a16="http://schemas.microsoft.com/office/drawing/2014/main" id="{ED70B3E6-BC31-1B84-4827-5B2BACB956D6}"/>
              </a:ext>
            </a:extLst>
          </p:cNvPr>
          <p:cNvCxnSpPr>
            <a:cxnSpLocks/>
          </p:cNvCxnSpPr>
          <p:nvPr/>
        </p:nvCxnSpPr>
        <p:spPr>
          <a:xfrm>
            <a:off x="10985671" y="3501648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直线连接符 78">
            <a:extLst>
              <a:ext uri="{FF2B5EF4-FFF2-40B4-BE49-F238E27FC236}">
                <a16:creationId xmlns:a16="http://schemas.microsoft.com/office/drawing/2014/main" id="{420FE31F-6C90-0A8B-D298-F13A7D47F66B}"/>
              </a:ext>
            </a:extLst>
          </p:cNvPr>
          <p:cNvCxnSpPr>
            <a:cxnSpLocks/>
          </p:cNvCxnSpPr>
          <p:nvPr/>
        </p:nvCxnSpPr>
        <p:spPr>
          <a:xfrm>
            <a:off x="7248558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直线连接符 79">
            <a:extLst>
              <a:ext uri="{FF2B5EF4-FFF2-40B4-BE49-F238E27FC236}">
                <a16:creationId xmlns:a16="http://schemas.microsoft.com/office/drawing/2014/main" id="{19D4D05C-5AFB-31BE-D758-F5581DD3943C}"/>
              </a:ext>
            </a:extLst>
          </p:cNvPr>
          <p:cNvCxnSpPr>
            <a:cxnSpLocks/>
          </p:cNvCxnSpPr>
          <p:nvPr/>
        </p:nvCxnSpPr>
        <p:spPr>
          <a:xfrm>
            <a:off x="9382157" y="4807131"/>
            <a:ext cx="0" cy="97630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直线箭头连接符 80">
            <a:extLst>
              <a:ext uri="{FF2B5EF4-FFF2-40B4-BE49-F238E27FC236}">
                <a16:creationId xmlns:a16="http://schemas.microsoft.com/office/drawing/2014/main" id="{6D388317-CDD7-1642-A228-AC6139AEA758}"/>
              </a:ext>
            </a:extLst>
          </p:cNvPr>
          <p:cNvCxnSpPr>
            <a:cxnSpLocks/>
          </p:cNvCxnSpPr>
          <p:nvPr/>
        </p:nvCxnSpPr>
        <p:spPr>
          <a:xfrm>
            <a:off x="7063027" y="2417146"/>
            <a:ext cx="111266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直线箭头连接符 82">
            <a:extLst>
              <a:ext uri="{FF2B5EF4-FFF2-40B4-BE49-F238E27FC236}">
                <a16:creationId xmlns:a16="http://schemas.microsoft.com/office/drawing/2014/main" id="{71ACAD66-89E4-AE34-A847-CD5235561FA1}"/>
              </a:ext>
            </a:extLst>
          </p:cNvPr>
          <p:cNvCxnSpPr>
            <a:cxnSpLocks/>
          </p:cNvCxnSpPr>
          <p:nvPr/>
        </p:nvCxnSpPr>
        <p:spPr>
          <a:xfrm>
            <a:off x="8175693" y="2417146"/>
            <a:ext cx="919811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直线箭头连接符 84">
            <a:extLst>
              <a:ext uri="{FF2B5EF4-FFF2-40B4-BE49-F238E27FC236}">
                <a16:creationId xmlns:a16="http://schemas.microsoft.com/office/drawing/2014/main" id="{3143DF27-470D-F903-0C21-AAE42C2D956C}"/>
              </a:ext>
            </a:extLst>
          </p:cNvPr>
          <p:cNvCxnSpPr>
            <a:cxnSpLocks/>
          </p:cNvCxnSpPr>
          <p:nvPr/>
        </p:nvCxnSpPr>
        <p:spPr>
          <a:xfrm>
            <a:off x="8175693" y="3634971"/>
            <a:ext cx="2809978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直线箭头连接符 86">
            <a:extLst>
              <a:ext uri="{FF2B5EF4-FFF2-40B4-BE49-F238E27FC236}">
                <a16:creationId xmlns:a16="http://schemas.microsoft.com/office/drawing/2014/main" id="{E103B4ED-6E77-3D21-962D-4CC9C9AD7CCE}"/>
              </a:ext>
            </a:extLst>
          </p:cNvPr>
          <p:cNvCxnSpPr>
            <a:cxnSpLocks/>
          </p:cNvCxnSpPr>
          <p:nvPr/>
        </p:nvCxnSpPr>
        <p:spPr>
          <a:xfrm>
            <a:off x="7255206" y="4960023"/>
            <a:ext cx="92048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9" name="直线箭头连接符 88">
            <a:extLst>
              <a:ext uri="{FF2B5EF4-FFF2-40B4-BE49-F238E27FC236}">
                <a16:creationId xmlns:a16="http://schemas.microsoft.com/office/drawing/2014/main" id="{656A7E9D-ACD8-E884-E52C-20F6BC5FA060}"/>
              </a:ext>
            </a:extLst>
          </p:cNvPr>
          <p:cNvCxnSpPr>
            <a:cxnSpLocks/>
          </p:cNvCxnSpPr>
          <p:nvPr/>
        </p:nvCxnSpPr>
        <p:spPr>
          <a:xfrm>
            <a:off x="8175693" y="4960023"/>
            <a:ext cx="12064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1" name="文本框 90">
            <a:extLst>
              <a:ext uri="{FF2B5EF4-FFF2-40B4-BE49-F238E27FC236}">
                <a16:creationId xmlns:a16="http://schemas.microsoft.com/office/drawing/2014/main" id="{3F028295-E614-1287-332E-B54EE16AEDC7}"/>
              </a:ext>
            </a:extLst>
          </p:cNvPr>
          <p:cNvSpPr txBox="1"/>
          <p:nvPr/>
        </p:nvSpPr>
        <p:spPr>
          <a:xfrm>
            <a:off x="8779662" y="86913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检查</a:t>
            </a: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B6752DDD-BDB8-D8B9-11AC-B942CFCC69FC}"/>
              </a:ext>
            </a:extLst>
          </p:cNvPr>
          <p:cNvSpPr txBox="1"/>
          <p:nvPr/>
        </p:nvSpPr>
        <p:spPr>
          <a:xfrm>
            <a:off x="7296194" y="207900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建立</a:t>
            </a: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46524A79-8EEA-458D-C166-F15A6F35ABFC}"/>
              </a:ext>
            </a:extLst>
          </p:cNvPr>
          <p:cNvSpPr txBox="1"/>
          <p:nvPr/>
        </p:nvSpPr>
        <p:spPr>
          <a:xfrm>
            <a:off x="8320632" y="2065147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保持</a:t>
            </a:r>
          </a:p>
        </p:txBody>
      </p:sp>
      <p:sp>
        <p:nvSpPr>
          <p:cNvPr id="94" name="文本框 93">
            <a:extLst>
              <a:ext uri="{FF2B5EF4-FFF2-40B4-BE49-F238E27FC236}">
                <a16:creationId xmlns:a16="http://schemas.microsoft.com/office/drawing/2014/main" id="{328D7315-C48C-8088-F10F-A03B12423DAE}"/>
              </a:ext>
            </a:extLst>
          </p:cNvPr>
          <p:cNvSpPr txBox="1"/>
          <p:nvPr/>
        </p:nvSpPr>
        <p:spPr>
          <a:xfrm>
            <a:off x="9173327" y="3267681"/>
            <a:ext cx="861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CK</a:t>
            </a:r>
            <a:r>
              <a:rPr kumimoji="1" lang="zh-CN" altLang="en-US" dirty="0"/>
              <a:t>到</a:t>
            </a:r>
            <a:r>
              <a:rPr kumimoji="1" lang="en-US" altLang="zh-CN" dirty="0"/>
              <a:t>Q</a:t>
            </a:r>
            <a:endParaRPr kumimoji="1" lang="zh-CN" altLang="en-US" dirty="0"/>
          </a:p>
        </p:txBody>
      </p:sp>
      <p:sp>
        <p:nvSpPr>
          <p:cNvPr id="95" name="文本框 94">
            <a:extLst>
              <a:ext uri="{FF2B5EF4-FFF2-40B4-BE49-F238E27FC236}">
                <a16:creationId xmlns:a16="http://schemas.microsoft.com/office/drawing/2014/main" id="{D36DE4A0-6644-D1C9-454D-ABE4DFB18FC6}"/>
              </a:ext>
            </a:extLst>
          </p:cNvPr>
          <p:cNvSpPr txBox="1"/>
          <p:nvPr/>
        </p:nvSpPr>
        <p:spPr>
          <a:xfrm>
            <a:off x="7412778" y="461066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恢复</a:t>
            </a:r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F8CEA7D3-E5F6-73B9-3467-ED456DC5B696}"/>
              </a:ext>
            </a:extLst>
          </p:cNvPr>
          <p:cNvSpPr txBox="1"/>
          <p:nvPr/>
        </p:nvSpPr>
        <p:spPr>
          <a:xfrm>
            <a:off x="8453958" y="4622095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dirty="0"/>
              <a:t>移除</a:t>
            </a:r>
          </a:p>
        </p:txBody>
      </p:sp>
    </p:spTree>
    <p:extLst>
      <p:ext uri="{BB962C8B-B14F-4D97-AF65-F5344CB8AC3E}">
        <p14:creationId xmlns:p14="http://schemas.microsoft.com/office/powerpoint/2010/main" val="141613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08f6f869-1ed0-46b3-a227-1d3e52347e28}" enabled="1" method="Standard" siteId="{98e9ba89-e1a1-4e38-9007-8bdabc25de1d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4312</TotalTime>
  <Words>229</Words>
  <Application>Microsoft Office PowerPoint</Application>
  <PresentationFormat>Widescreen</PresentationFormat>
  <Paragraphs>136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等线</vt:lpstr>
      <vt:lpstr>等线 Light</vt:lpstr>
      <vt:lpstr>Arial</vt:lpstr>
      <vt:lpstr>Cambria Math</vt:lpstr>
      <vt:lpstr>Office 主题​​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verdvana</dc:creator>
  <cp:lastModifiedBy>Jinyin Yan</cp:lastModifiedBy>
  <cp:revision>8</cp:revision>
  <dcterms:created xsi:type="dcterms:W3CDTF">2024-12-31T07:51:09Z</dcterms:created>
  <dcterms:modified xsi:type="dcterms:W3CDTF">2025-01-10T09:32:02Z</dcterms:modified>
</cp:coreProperties>
</file>