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F635BB-8230-465D-AA09-AB2D767DEF70}" v="46" dt="2024-08-19T03:11:07.0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150" d="100"/>
          <a:sy n="150" d="100"/>
        </p:scale>
        <p:origin x="-1344" y="-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nyin Yan" userId="7d7b1cac-fbbc-4678-8cfc-23ca66a374ce" providerId="ADAL" clId="{79F635BB-8230-465D-AA09-AB2D767DEF70}"/>
    <pc:docChg chg="undo custSel delSld modSld">
      <pc:chgData name="Jinyin Yan" userId="7d7b1cac-fbbc-4678-8cfc-23ca66a374ce" providerId="ADAL" clId="{79F635BB-8230-465D-AA09-AB2D767DEF70}" dt="2024-08-19T03:18:56.265" v="217" actId="478"/>
      <pc:docMkLst>
        <pc:docMk/>
      </pc:docMkLst>
      <pc:sldChg chg="addSp delSp modSp mod">
        <pc:chgData name="Jinyin Yan" userId="7d7b1cac-fbbc-4678-8cfc-23ca66a374ce" providerId="ADAL" clId="{79F635BB-8230-465D-AA09-AB2D767DEF70}" dt="2024-08-19T03:18:56.265" v="217" actId="478"/>
        <pc:sldMkLst>
          <pc:docMk/>
          <pc:sldMk cId="2608373519" sldId="259"/>
        </pc:sldMkLst>
        <pc:spChg chg="add mod">
          <ac:chgData name="Jinyin Yan" userId="7d7b1cac-fbbc-4678-8cfc-23ca66a374ce" providerId="ADAL" clId="{79F635BB-8230-465D-AA09-AB2D767DEF70}" dt="2024-08-19T02:43:30.292" v="66" actId="20577"/>
          <ac:spMkLst>
            <pc:docMk/>
            <pc:sldMk cId="2608373519" sldId="259"/>
            <ac:spMk id="2" creationId="{6655F00A-188D-A5D4-C689-47820039817B}"/>
          </ac:spMkLst>
        </pc:spChg>
        <pc:spChg chg="add mod">
          <ac:chgData name="Jinyin Yan" userId="7d7b1cac-fbbc-4678-8cfc-23ca66a374ce" providerId="ADAL" clId="{79F635BB-8230-465D-AA09-AB2D767DEF70}" dt="2024-08-19T02:43:37.787" v="71" actId="20577"/>
          <ac:spMkLst>
            <pc:docMk/>
            <pc:sldMk cId="2608373519" sldId="259"/>
            <ac:spMk id="3" creationId="{62191D4F-59A1-5AC6-865A-C46C79546F73}"/>
          </ac:spMkLst>
        </pc:spChg>
        <pc:spChg chg="add del mod">
          <ac:chgData name="Jinyin Yan" userId="7d7b1cac-fbbc-4678-8cfc-23ca66a374ce" providerId="ADAL" clId="{79F635BB-8230-465D-AA09-AB2D767DEF70}" dt="2024-08-19T02:44:12.111" v="84" actId="478"/>
          <ac:spMkLst>
            <pc:docMk/>
            <pc:sldMk cId="2608373519" sldId="259"/>
            <ac:spMk id="13" creationId="{F0F962FF-534B-F2DA-9F7A-2081B55950DA}"/>
          </ac:spMkLst>
        </pc:spChg>
        <pc:spChg chg="mod">
          <ac:chgData name="Jinyin Yan" userId="7d7b1cac-fbbc-4678-8cfc-23ca66a374ce" providerId="ADAL" clId="{79F635BB-8230-465D-AA09-AB2D767DEF70}" dt="2024-08-19T02:44:22.138" v="91" actId="20577"/>
          <ac:spMkLst>
            <pc:docMk/>
            <pc:sldMk cId="2608373519" sldId="259"/>
            <ac:spMk id="28" creationId="{5FC7E57C-8384-28A0-3489-92F6BB179C23}"/>
          </ac:spMkLst>
        </pc:spChg>
        <pc:spChg chg="mod">
          <ac:chgData name="Jinyin Yan" userId="7d7b1cac-fbbc-4678-8cfc-23ca66a374ce" providerId="ADAL" clId="{79F635BB-8230-465D-AA09-AB2D767DEF70}" dt="2024-08-19T02:44:05.536" v="81" actId="1076"/>
          <ac:spMkLst>
            <pc:docMk/>
            <pc:sldMk cId="2608373519" sldId="259"/>
            <ac:spMk id="31" creationId="{29DB06A8-57BB-48F9-8B1C-A1FDD616C766}"/>
          </ac:spMkLst>
        </pc:spChg>
        <pc:spChg chg="mod">
          <ac:chgData name="Jinyin Yan" userId="7d7b1cac-fbbc-4678-8cfc-23ca66a374ce" providerId="ADAL" clId="{79F635BB-8230-465D-AA09-AB2D767DEF70}" dt="2024-08-19T02:43:45.628" v="74" actId="20577"/>
          <ac:spMkLst>
            <pc:docMk/>
            <pc:sldMk cId="2608373519" sldId="259"/>
            <ac:spMk id="33" creationId="{1BB3C77F-5FAB-0CEF-7228-7B595DEABC2D}"/>
          </ac:spMkLst>
        </pc:spChg>
        <pc:spChg chg="mod">
          <ac:chgData name="Jinyin Yan" userId="7d7b1cac-fbbc-4678-8cfc-23ca66a374ce" providerId="ADAL" clId="{79F635BB-8230-465D-AA09-AB2D767DEF70}" dt="2024-08-19T02:43:48.610" v="75" actId="20577"/>
          <ac:spMkLst>
            <pc:docMk/>
            <pc:sldMk cId="2608373519" sldId="259"/>
            <ac:spMk id="34" creationId="{7AE35685-6F19-8F97-686A-B11146479965}"/>
          </ac:spMkLst>
        </pc:spChg>
        <pc:spChg chg="add del mod">
          <ac:chgData name="Jinyin Yan" userId="7d7b1cac-fbbc-4678-8cfc-23ca66a374ce" providerId="ADAL" clId="{79F635BB-8230-465D-AA09-AB2D767DEF70}" dt="2024-08-19T03:18:56.265" v="217" actId="478"/>
          <ac:spMkLst>
            <pc:docMk/>
            <pc:sldMk cId="2608373519" sldId="259"/>
            <ac:spMk id="43" creationId="{8B2F224A-F2E9-1732-2ED3-7CFB493008EF}"/>
          </ac:spMkLst>
        </pc:spChg>
        <pc:spChg chg="mod">
          <ac:chgData name="Jinyin Yan" userId="7d7b1cac-fbbc-4678-8cfc-23ca66a374ce" providerId="ADAL" clId="{79F635BB-8230-465D-AA09-AB2D767DEF70}" dt="2024-08-19T02:31:17.559" v="49" actId="1076"/>
          <ac:spMkLst>
            <pc:docMk/>
            <pc:sldMk cId="2608373519" sldId="259"/>
            <ac:spMk id="60" creationId="{D43E4F75-3E53-AD0A-E024-1D34A3040B67}"/>
          </ac:spMkLst>
        </pc:spChg>
        <pc:cxnChg chg="add del mod">
          <ac:chgData name="Jinyin Yan" userId="7d7b1cac-fbbc-4678-8cfc-23ca66a374ce" providerId="ADAL" clId="{79F635BB-8230-465D-AA09-AB2D767DEF70}" dt="2024-08-19T03:18:56.265" v="217" actId="478"/>
          <ac:cxnSpMkLst>
            <pc:docMk/>
            <pc:sldMk cId="2608373519" sldId="259"/>
            <ac:cxnSpMk id="13" creationId="{0856F2D0-85D0-6106-AE32-69A62FA01E7C}"/>
          </ac:cxnSpMkLst>
        </pc:cxnChg>
        <pc:cxnChg chg="add del mod">
          <ac:chgData name="Jinyin Yan" userId="7d7b1cac-fbbc-4678-8cfc-23ca66a374ce" providerId="ADAL" clId="{79F635BB-8230-465D-AA09-AB2D767DEF70}" dt="2024-08-19T03:18:56.265" v="217" actId="478"/>
          <ac:cxnSpMkLst>
            <pc:docMk/>
            <pc:sldMk cId="2608373519" sldId="259"/>
            <ac:cxnSpMk id="14" creationId="{3DA41B2E-B78B-1FB6-D3B1-9F1B8483BCD2}"/>
          </ac:cxnSpMkLst>
        </pc:cxnChg>
        <pc:cxnChg chg="add del mod">
          <ac:chgData name="Jinyin Yan" userId="7d7b1cac-fbbc-4678-8cfc-23ca66a374ce" providerId="ADAL" clId="{79F635BB-8230-465D-AA09-AB2D767DEF70}" dt="2024-08-19T03:18:56.265" v="217" actId="478"/>
          <ac:cxnSpMkLst>
            <pc:docMk/>
            <pc:sldMk cId="2608373519" sldId="259"/>
            <ac:cxnSpMk id="19" creationId="{FB1B8E2C-BF56-6684-DE0B-D9E7952D8756}"/>
          </ac:cxnSpMkLst>
        </pc:cxnChg>
        <pc:cxnChg chg="add del mod">
          <ac:chgData name="Jinyin Yan" userId="7d7b1cac-fbbc-4678-8cfc-23ca66a374ce" providerId="ADAL" clId="{79F635BB-8230-465D-AA09-AB2D767DEF70}" dt="2024-08-19T03:18:56.265" v="217" actId="478"/>
          <ac:cxnSpMkLst>
            <pc:docMk/>
            <pc:sldMk cId="2608373519" sldId="259"/>
            <ac:cxnSpMk id="21" creationId="{9D82A8D4-BA1B-3F0D-0AFC-25BC4CAB5BEE}"/>
          </ac:cxnSpMkLst>
        </pc:cxnChg>
        <pc:cxnChg chg="add del mod">
          <ac:chgData name="Jinyin Yan" userId="7d7b1cac-fbbc-4678-8cfc-23ca66a374ce" providerId="ADAL" clId="{79F635BB-8230-465D-AA09-AB2D767DEF70}" dt="2024-08-19T03:18:56.265" v="217" actId="478"/>
          <ac:cxnSpMkLst>
            <pc:docMk/>
            <pc:sldMk cId="2608373519" sldId="259"/>
            <ac:cxnSpMk id="23" creationId="{9205C713-EA65-1105-BA93-C7AF37E5472F}"/>
          </ac:cxnSpMkLst>
        </pc:cxnChg>
        <pc:cxnChg chg="add del mod">
          <ac:chgData name="Jinyin Yan" userId="7d7b1cac-fbbc-4678-8cfc-23ca66a374ce" providerId="ADAL" clId="{79F635BB-8230-465D-AA09-AB2D767DEF70}" dt="2024-08-19T03:18:56.265" v="217" actId="478"/>
          <ac:cxnSpMkLst>
            <pc:docMk/>
            <pc:sldMk cId="2608373519" sldId="259"/>
            <ac:cxnSpMk id="25" creationId="{67899679-7728-A6DA-7AA6-3629B33D0DE2}"/>
          </ac:cxnSpMkLst>
        </pc:cxnChg>
        <pc:cxnChg chg="add del mod">
          <ac:chgData name="Jinyin Yan" userId="7d7b1cac-fbbc-4678-8cfc-23ca66a374ce" providerId="ADAL" clId="{79F635BB-8230-465D-AA09-AB2D767DEF70}" dt="2024-08-19T03:18:56.265" v="217" actId="478"/>
          <ac:cxnSpMkLst>
            <pc:docMk/>
            <pc:sldMk cId="2608373519" sldId="259"/>
            <ac:cxnSpMk id="27" creationId="{B98311F6-04C5-E43C-9DD8-8A4E37396B2D}"/>
          </ac:cxnSpMkLst>
        </pc:cxnChg>
        <pc:cxnChg chg="add del mod">
          <ac:chgData name="Jinyin Yan" userId="7d7b1cac-fbbc-4678-8cfc-23ca66a374ce" providerId="ADAL" clId="{79F635BB-8230-465D-AA09-AB2D767DEF70}" dt="2024-08-19T03:18:56.265" v="217" actId="478"/>
          <ac:cxnSpMkLst>
            <pc:docMk/>
            <pc:sldMk cId="2608373519" sldId="259"/>
            <ac:cxnSpMk id="29" creationId="{4F5898E8-2767-7A13-5F75-97DEEB509B3E}"/>
          </ac:cxnSpMkLst>
        </pc:cxnChg>
        <pc:cxnChg chg="add del mod">
          <ac:chgData name="Jinyin Yan" userId="7d7b1cac-fbbc-4678-8cfc-23ca66a374ce" providerId="ADAL" clId="{79F635BB-8230-465D-AA09-AB2D767DEF70}" dt="2024-08-19T03:18:56.265" v="217" actId="478"/>
          <ac:cxnSpMkLst>
            <pc:docMk/>
            <pc:sldMk cId="2608373519" sldId="259"/>
            <ac:cxnSpMk id="30" creationId="{565E67A4-707B-0852-E3FC-E84FA70E96FE}"/>
          </ac:cxnSpMkLst>
        </pc:cxnChg>
        <pc:cxnChg chg="add del mod">
          <ac:chgData name="Jinyin Yan" userId="7d7b1cac-fbbc-4678-8cfc-23ca66a374ce" providerId="ADAL" clId="{79F635BB-8230-465D-AA09-AB2D767DEF70}" dt="2024-08-19T03:18:56.265" v="217" actId="478"/>
          <ac:cxnSpMkLst>
            <pc:docMk/>
            <pc:sldMk cId="2608373519" sldId="259"/>
            <ac:cxnSpMk id="32" creationId="{12289624-C4A6-D0EF-EC27-FE0A1A0AA42E}"/>
          </ac:cxnSpMkLst>
        </pc:cxnChg>
        <pc:cxnChg chg="add del mod">
          <ac:chgData name="Jinyin Yan" userId="7d7b1cac-fbbc-4678-8cfc-23ca66a374ce" providerId="ADAL" clId="{79F635BB-8230-465D-AA09-AB2D767DEF70}" dt="2024-08-19T03:18:56.265" v="217" actId="478"/>
          <ac:cxnSpMkLst>
            <pc:docMk/>
            <pc:sldMk cId="2608373519" sldId="259"/>
            <ac:cxnSpMk id="38" creationId="{591AAE76-F547-6DCF-0DEE-40B393FD0EEC}"/>
          </ac:cxnSpMkLst>
        </pc:cxnChg>
        <pc:cxnChg chg="add del mod">
          <ac:chgData name="Jinyin Yan" userId="7d7b1cac-fbbc-4678-8cfc-23ca66a374ce" providerId="ADAL" clId="{79F635BB-8230-465D-AA09-AB2D767DEF70}" dt="2024-08-19T03:18:56.265" v="217" actId="478"/>
          <ac:cxnSpMkLst>
            <pc:docMk/>
            <pc:sldMk cId="2608373519" sldId="259"/>
            <ac:cxnSpMk id="40" creationId="{6BB92790-C148-1DF4-260E-EFF338FF9441}"/>
          </ac:cxnSpMkLst>
        </pc:cxnChg>
        <pc:cxnChg chg="add del mod">
          <ac:chgData name="Jinyin Yan" userId="7d7b1cac-fbbc-4678-8cfc-23ca66a374ce" providerId="ADAL" clId="{79F635BB-8230-465D-AA09-AB2D767DEF70}" dt="2024-08-19T03:18:56.265" v="217" actId="478"/>
          <ac:cxnSpMkLst>
            <pc:docMk/>
            <pc:sldMk cId="2608373519" sldId="259"/>
            <ac:cxnSpMk id="42" creationId="{B5C5E10C-C4AB-171E-22C2-55DAD761E753}"/>
          </ac:cxnSpMkLst>
        </pc:cxnChg>
        <pc:cxnChg chg="add del mod">
          <ac:chgData name="Jinyin Yan" userId="7d7b1cac-fbbc-4678-8cfc-23ca66a374ce" providerId="ADAL" clId="{79F635BB-8230-465D-AA09-AB2D767DEF70}" dt="2024-08-19T03:18:56.265" v="217" actId="478"/>
          <ac:cxnSpMkLst>
            <pc:docMk/>
            <pc:sldMk cId="2608373519" sldId="259"/>
            <ac:cxnSpMk id="44" creationId="{A23D02AD-BC17-E151-B6AD-BBFCFF92FEB6}"/>
          </ac:cxnSpMkLst>
        </pc:cxnChg>
        <pc:cxnChg chg="del">
          <ac:chgData name="Jinyin Yan" userId="7d7b1cac-fbbc-4678-8cfc-23ca66a374ce" providerId="ADAL" clId="{79F635BB-8230-465D-AA09-AB2D767DEF70}" dt="2024-08-19T03:18:56.265" v="217" actId="478"/>
          <ac:cxnSpMkLst>
            <pc:docMk/>
            <pc:sldMk cId="2608373519" sldId="259"/>
            <ac:cxnSpMk id="68" creationId="{A948210D-DF15-2512-B1D7-F89350C45E80}"/>
          </ac:cxnSpMkLst>
        </pc:cxnChg>
        <pc:cxnChg chg="del mod">
          <ac:chgData name="Jinyin Yan" userId="7d7b1cac-fbbc-4678-8cfc-23ca66a374ce" providerId="ADAL" clId="{79F635BB-8230-465D-AA09-AB2D767DEF70}" dt="2024-08-19T03:18:56.265" v="217" actId="478"/>
          <ac:cxnSpMkLst>
            <pc:docMk/>
            <pc:sldMk cId="2608373519" sldId="259"/>
            <ac:cxnSpMk id="69" creationId="{DFEE4F25-CECB-14A3-F2FE-2A839A5CBA65}"/>
          </ac:cxnSpMkLst>
        </pc:cxnChg>
        <pc:cxnChg chg="del mod">
          <ac:chgData name="Jinyin Yan" userId="7d7b1cac-fbbc-4678-8cfc-23ca66a374ce" providerId="ADAL" clId="{79F635BB-8230-465D-AA09-AB2D767DEF70}" dt="2024-08-19T03:18:56.265" v="217" actId="478"/>
          <ac:cxnSpMkLst>
            <pc:docMk/>
            <pc:sldMk cId="2608373519" sldId="259"/>
            <ac:cxnSpMk id="70" creationId="{45584F4B-285F-7BA8-5539-841CA3E18840}"/>
          </ac:cxnSpMkLst>
        </pc:cxnChg>
      </pc:sldChg>
      <pc:sldChg chg="addSp delSp modSp del mod">
        <pc:chgData name="Jinyin Yan" userId="7d7b1cac-fbbc-4678-8cfc-23ca66a374ce" providerId="ADAL" clId="{79F635BB-8230-465D-AA09-AB2D767DEF70}" dt="2024-08-19T03:18:53.986" v="216" actId="47"/>
        <pc:sldMkLst>
          <pc:docMk/>
          <pc:sldMk cId="2844697874" sldId="260"/>
        </pc:sldMkLst>
        <pc:spChg chg="add del mod">
          <ac:chgData name="Jinyin Yan" userId="7d7b1cac-fbbc-4678-8cfc-23ca66a374ce" providerId="ADAL" clId="{79F635BB-8230-465D-AA09-AB2D767DEF70}" dt="2024-08-19T03:18:51.380" v="215" actId="478"/>
          <ac:spMkLst>
            <pc:docMk/>
            <pc:sldMk cId="2844697874" sldId="260"/>
            <ac:spMk id="36" creationId="{A2035C6C-1677-B9AD-A7DE-9D9C66A8B7FE}"/>
          </ac:spMkLst>
        </pc:spChg>
        <pc:spChg chg="add del mod">
          <ac:chgData name="Jinyin Yan" userId="7d7b1cac-fbbc-4678-8cfc-23ca66a374ce" providerId="ADAL" clId="{79F635BB-8230-465D-AA09-AB2D767DEF70}" dt="2024-08-19T03:18:51.380" v="215" actId="478"/>
          <ac:spMkLst>
            <pc:docMk/>
            <pc:sldMk cId="2844697874" sldId="260"/>
            <ac:spMk id="39" creationId="{B072DA01-358A-49F1-B83F-FB6451EE7644}"/>
          </ac:spMkLst>
        </pc:spChg>
        <pc:spChg chg="add del mod">
          <ac:chgData name="Jinyin Yan" userId="7d7b1cac-fbbc-4678-8cfc-23ca66a374ce" providerId="ADAL" clId="{79F635BB-8230-465D-AA09-AB2D767DEF70}" dt="2024-08-19T03:18:51.380" v="215" actId="478"/>
          <ac:spMkLst>
            <pc:docMk/>
            <pc:sldMk cId="2844697874" sldId="260"/>
            <ac:spMk id="58" creationId="{02D61D17-B2B0-DA02-E165-B75A49CFE3FC}"/>
          </ac:spMkLst>
        </pc:spChg>
        <pc:spChg chg="add del mod">
          <ac:chgData name="Jinyin Yan" userId="7d7b1cac-fbbc-4678-8cfc-23ca66a374ce" providerId="ADAL" clId="{79F635BB-8230-465D-AA09-AB2D767DEF70}" dt="2024-08-19T03:18:51.380" v="215" actId="478"/>
          <ac:spMkLst>
            <pc:docMk/>
            <pc:sldMk cId="2844697874" sldId="260"/>
            <ac:spMk id="69" creationId="{27985715-1BF3-405E-8D43-D644CB289EB8}"/>
          </ac:spMkLst>
        </pc:spChg>
        <pc:spChg chg="add del mod">
          <ac:chgData name="Jinyin Yan" userId="7d7b1cac-fbbc-4678-8cfc-23ca66a374ce" providerId="ADAL" clId="{79F635BB-8230-465D-AA09-AB2D767DEF70}" dt="2024-08-19T03:01:09.181" v="122" actId="478"/>
          <ac:spMkLst>
            <pc:docMk/>
            <pc:sldMk cId="2844697874" sldId="260"/>
            <ac:spMk id="72" creationId="{2F959EE3-1D59-A451-6F2C-1AA460D45DA9}"/>
          </ac:spMkLst>
        </pc:spChg>
        <pc:spChg chg="add del mod">
          <ac:chgData name="Jinyin Yan" userId="7d7b1cac-fbbc-4678-8cfc-23ca66a374ce" providerId="ADAL" clId="{79F635BB-8230-465D-AA09-AB2D767DEF70}" dt="2024-08-19T03:01:09.181" v="122" actId="478"/>
          <ac:spMkLst>
            <pc:docMk/>
            <pc:sldMk cId="2844697874" sldId="260"/>
            <ac:spMk id="73" creationId="{ED8643B2-07A9-6E99-41FC-AA156AE02286}"/>
          </ac:spMkLst>
        </pc:spChg>
        <pc:spChg chg="add del mod">
          <ac:chgData name="Jinyin Yan" userId="7d7b1cac-fbbc-4678-8cfc-23ca66a374ce" providerId="ADAL" clId="{79F635BB-8230-465D-AA09-AB2D767DEF70}" dt="2024-08-19T03:01:09.181" v="122" actId="478"/>
          <ac:spMkLst>
            <pc:docMk/>
            <pc:sldMk cId="2844697874" sldId="260"/>
            <ac:spMk id="84" creationId="{A9056D84-6CA4-8DF2-54C8-23EE9B436BF2}"/>
          </ac:spMkLst>
        </pc:spChg>
        <pc:cxnChg chg="add del mod">
          <ac:chgData name="Jinyin Yan" userId="7d7b1cac-fbbc-4678-8cfc-23ca66a374ce" providerId="ADAL" clId="{79F635BB-8230-465D-AA09-AB2D767DEF70}" dt="2024-08-19T03:18:51.380" v="215" actId="478"/>
          <ac:cxnSpMkLst>
            <pc:docMk/>
            <pc:sldMk cId="2844697874" sldId="260"/>
            <ac:cxnSpMk id="2" creationId="{16D154A8-B7D1-59FE-EA34-647589729097}"/>
          </ac:cxnSpMkLst>
        </pc:cxnChg>
        <pc:cxnChg chg="add del mod">
          <ac:chgData name="Jinyin Yan" userId="7d7b1cac-fbbc-4678-8cfc-23ca66a374ce" providerId="ADAL" clId="{79F635BB-8230-465D-AA09-AB2D767DEF70}" dt="2024-08-19T03:18:51.380" v="215" actId="478"/>
          <ac:cxnSpMkLst>
            <pc:docMk/>
            <pc:sldMk cId="2844697874" sldId="260"/>
            <ac:cxnSpMk id="3" creationId="{A6CDBE15-AD79-BF4C-A95B-CA0C5BFFA8DC}"/>
          </ac:cxnSpMkLst>
        </pc:cxnChg>
        <pc:cxnChg chg="del">
          <ac:chgData name="Jinyin Yan" userId="7d7b1cac-fbbc-4678-8cfc-23ca66a374ce" providerId="ADAL" clId="{79F635BB-8230-465D-AA09-AB2D767DEF70}" dt="2024-08-19T03:01:05.120" v="121" actId="478"/>
          <ac:cxnSpMkLst>
            <pc:docMk/>
            <pc:sldMk cId="2844697874" sldId="260"/>
            <ac:cxnSpMk id="4" creationId="{87494E56-342C-7C0D-156D-E420E14427FE}"/>
          </ac:cxnSpMkLst>
        </pc:cxnChg>
        <pc:cxnChg chg="del">
          <ac:chgData name="Jinyin Yan" userId="7d7b1cac-fbbc-4678-8cfc-23ca66a374ce" providerId="ADAL" clId="{79F635BB-8230-465D-AA09-AB2D767DEF70}" dt="2024-08-19T03:01:05.120" v="121" actId="478"/>
          <ac:cxnSpMkLst>
            <pc:docMk/>
            <pc:sldMk cId="2844697874" sldId="260"/>
            <ac:cxnSpMk id="5" creationId="{3C5503A6-D33E-FB1D-BD95-CA8163E0078F}"/>
          </ac:cxnSpMkLst>
        </pc:cxnChg>
        <pc:cxnChg chg="add del mod">
          <ac:chgData name="Jinyin Yan" userId="7d7b1cac-fbbc-4678-8cfc-23ca66a374ce" providerId="ADAL" clId="{79F635BB-8230-465D-AA09-AB2D767DEF70}" dt="2024-08-19T03:01:05.120" v="121" actId="478"/>
          <ac:cxnSpMkLst>
            <pc:docMk/>
            <pc:sldMk cId="2844697874" sldId="260"/>
            <ac:cxnSpMk id="6" creationId="{0A9F7E5E-D894-D58D-67C6-23C59ED5333E}"/>
          </ac:cxnSpMkLst>
        </pc:cxnChg>
        <pc:cxnChg chg="add del mod">
          <ac:chgData name="Jinyin Yan" userId="7d7b1cac-fbbc-4678-8cfc-23ca66a374ce" providerId="ADAL" clId="{79F635BB-8230-465D-AA09-AB2D767DEF70}" dt="2024-08-19T03:01:05.120" v="121" actId="478"/>
          <ac:cxnSpMkLst>
            <pc:docMk/>
            <pc:sldMk cId="2844697874" sldId="260"/>
            <ac:cxnSpMk id="7" creationId="{48971B94-9AC8-4F9C-EF6D-A01673E2E0FD}"/>
          </ac:cxnSpMkLst>
        </pc:cxnChg>
        <pc:cxnChg chg="add del mod">
          <ac:chgData name="Jinyin Yan" userId="7d7b1cac-fbbc-4678-8cfc-23ca66a374ce" providerId="ADAL" clId="{79F635BB-8230-465D-AA09-AB2D767DEF70}" dt="2024-08-19T03:01:05.120" v="121" actId="478"/>
          <ac:cxnSpMkLst>
            <pc:docMk/>
            <pc:sldMk cId="2844697874" sldId="260"/>
            <ac:cxnSpMk id="8" creationId="{A68667CB-356E-5E52-00F5-89E7F38CDE95}"/>
          </ac:cxnSpMkLst>
        </pc:cxnChg>
        <pc:cxnChg chg="add del mod">
          <ac:chgData name="Jinyin Yan" userId="7d7b1cac-fbbc-4678-8cfc-23ca66a374ce" providerId="ADAL" clId="{79F635BB-8230-465D-AA09-AB2D767DEF70}" dt="2024-08-19T03:01:05.120" v="121" actId="478"/>
          <ac:cxnSpMkLst>
            <pc:docMk/>
            <pc:sldMk cId="2844697874" sldId="260"/>
            <ac:cxnSpMk id="9" creationId="{B5A932C0-045D-EC6F-7CC2-5F9843BD3442}"/>
          </ac:cxnSpMkLst>
        </pc:cxnChg>
        <pc:cxnChg chg="del">
          <ac:chgData name="Jinyin Yan" userId="7d7b1cac-fbbc-4678-8cfc-23ca66a374ce" providerId="ADAL" clId="{79F635BB-8230-465D-AA09-AB2D767DEF70}" dt="2024-08-19T03:01:05.120" v="121" actId="478"/>
          <ac:cxnSpMkLst>
            <pc:docMk/>
            <pc:sldMk cId="2844697874" sldId="260"/>
            <ac:cxnSpMk id="10" creationId="{68011CDE-D803-3855-AF5D-01144229C89A}"/>
          </ac:cxnSpMkLst>
        </pc:cxnChg>
        <pc:cxnChg chg="del">
          <ac:chgData name="Jinyin Yan" userId="7d7b1cac-fbbc-4678-8cfc-23ca66a374ce" providerId="ADAL" clId="{79F635BB-8230-465D-AA09-AB2D767DEF70}" dt="2024-08-19T03:01:05.120" v="121" actId="478"/>
          <ac:cxnSpMkLst>
            <pc:docMk/>
            <pc:sldMk cId="2844697874" sldId="260"/>
            <ac:cxnSpMk id="11" creationId="{FD4091EB-EC74-B762-A093-6411C4614509}"/>
          </ac:cxnSpMkLst>
        </pc:cxnChg>
        <pc:cxnChg chg="del">
          <ac:chgData name="Jinyin Yan" userId="7d7b1cac-fbbc-4678-8cfc-23ca66a374ce" providerId="ADAL" clId="{79F635BB-8230-465D-AA09-AB2D767DEF70}" dt="2024-08-19T03:01:05.120" v="121" actId="478"/>
          <ac:cxnSpMkLst>
            <pc:docMk/>
            <pc:sldMk cId="2844697874" sldId="260"/>
            <ac:cxnSpMk id="12" creationId="{011E0730-6EF6-1086-A597-D75386E4952C}"/>
          </ac:cxnSpMkLst>
        </pc:cxnChg>
        <pc:cxnChg chg="del">
          <ac:chgData name="Jinyin Yan" userId="7d7b1cac-fbbc-4678-8cfc-23ca66a374ce" providerId="ADAL" clId="{79F635BB-8230-465D-AA09-AB2D767DEF70}" dt="2024-08-19T03:01:05.120" v="121" actId="478"/>
          <ac:cxnSpMkLst>
            <pc:docMk/>
            <pc:sldMk cId="2844697874" sldId="260"/>
            <ac:cxnSpMk id="13" creationId="{7642E7E4-2AD9-98EB-51C5-5520CC21299D}"/>
          </ac:cxnSpMkLst>
        </pc:cxnChg>
        <pc:cxnChg chg="add del mod">
          <ac:chgData name="Jinyin Yan" userId="7d7b1cac-fbbc-4678-8cfc-23ca66a374ce" providerId="ADAL" clId="{79F635BB-8230-465D-AA09-AB2D767DEF70}" dt="2024-08-19T03:01:05.120" v="121" actId="478"/>
          <ac:cxnSpMkLst>
            <pc:docMk/>
            <pc:sldMk cId="2844697874" sldId="260"/>
            <ac:cxnSpMk id="14" creationId="{988C4892-BFA7-A998-C513-2133986F0758}"/>
          </ac:cxnSpMkLst>
        </pc:cxnChg>
        <pc:cxnChg chg="del">
          <ac:chgData name="Jinyin Yan" userId="7d7b1cac-fbbc-4678-8cfc-23ca66a374ce" providerId="ADAL" clId="{79F635BB-8230-465D-AA09-AB2D767DEF70}" dt="2024-08-19T02:21:44.133" v="1" actId="478"/>
          <ac:cxnSpMkLst>
            <pc:docMk/>
            <pc:sldMk cId="2844697874" sldId="260"/>
            <ac:cxnSpMk id="15" creationId="{819B224D-BA34-9255-8944-D82159AB3DC1}"/>
          </ac:cxnSpMkLst>
        </pc:cxnChg>
        <pc:cxnChg chg="add del mod">
          <ac:chgData name="Jinyin Yan" userId="7d7b1cac-fbbc-4678-8cfc-23ca66a374ce" providerId="ADAL" clId="{79F635BB-8230-465D-AA09-AB2D767DEF70}" dt="2024-08-19T03:18:51.380" v="215" actId="478"/>
          <ac:cxnSpMkLst>
            <pc:docMk/>
            <pc:sldMk cId="2844697874" sldId="260"/>
            <ac:cxnSpMk id="15" creationId="{84AB7507-31C8-CA59-52D9-F28262F20861}"/>
          </ac:cxnSpMkLst>
        </pc:cxnChg>
        <pc:cxnChg chg="add del mod">
          <ac:chgData name="Jinyin Yan" userId="7d7b1cac-fbbc-4678-8cfc-23ca66a374ce" providerId="ADAL" clId="{79F635BB-8230-465D-AA09-AB2D767DEF70}" dt="2024-08-19T03:01:05.120" v="121" actId="478"/>
          <ac:cxnSpMkLst>
            <pc:docMk/>
            <pc:sldMk cId="2844697874" sldId="260"/>
            <ac:cxnSpMk id="16" creationId="{7BE2FD6E-7D03-9127-C866-0C4AD67419FE}"/>
          </ac:cxnSpMkLst>
        </pc:cxnChg>
        <pc:cxnChg chg="add del mod">
          <ac:chgData name="Jinyin Yan" userId="7d7b1cac-fbbc-4678-8cfc-23ca66a374ce" providerId="ADAL" clId="{79F635BB-8230-465D-AA09-AB2D767DEF70}" dt="2024-08-19T03:01:05.120" v="121" actId="478"/>
          <ac:cxnSpMkLst>
            <pc:docMk/>
            <pc:sldMk cId="2844697874" sldId="260"/>
            <ac:cxnSpMk id="17" creationId="{79922989-F618-793B-3766-1021969DE5C0}"/>
          </ac:cxnSpMkLst>
        </pc:cxnChg>
        <pc:cxnChg chg="add del mod">
          <ac:chgData name="Jinyin Yan" userId="7d7b1cac-fbbc-4678-8cfc-23ca66a374ce" providerId="ADAL" clId="{79F635BB-8230-465D-AA09-AB2D767DEF70}" dt="2024-08-19T03:01:05.120" v="121" actId="478"/>
          <ac:cxnSpMkLst>
            <pc:docMk/>
            <pc:sldMk cId="2844697874" sldId="260"/>
            <ac:cxnSpMk id="18" creationId="{277AEDFB-6988-67D6-0F02-9ECB1949470A}"/>
          </ac:cxnSpMkLst>
        </pc:cxnChg>
        <pc:cxnChg chg="del mod">
          <ac:chgData name="Jinyin Yan" userId="7d7b1cac-fbbc-4678-8cfc-23ca66a374ce" providerId="ADAL" clId="{79F635BB-8230-465D-AA09-AB2D767DEF70}" dt="2024-08-19T03:01:05.120" v="121" actId="478"/>
          <ac:cxnSpMkLst>
            <pc:docMk/>
            <pc:sldMk cId="2844697874" sldId="260"/>
            <ac:cxnSpMk id="19" creationId="{5B2ADD7F-DCFD-0F3F-7D89-987487E205B3}"/>
          </ac:cxnSpMkLst>
        </pc:cxnChg>
        <pc:cxnChg chg="add del mod">
          <ac:chgData name="Jinyin Yan" userId="7d7b1cac-fbbc-4678-8cfc-23ca66a374ce" providerId="ADAL" clId="{79F635BB-8230-465D-AA09-AB2D767DEF70}" dt="2024-08-19T03:18:51.380" v="215" actId="478"/>
          <ac:cxnSpMkLst>
            <pc:docMk/>
            <pc:sldMk cId="2844697874" sldId="260"/>
            <ac:cxnSpMk id="20" creationId="{33A22696-D0CF-E783-562F-39E46A1269A4}"/>
          </ac:cxnSpMkLst>
        </pc:cxnChg>
        <pc:cxnChg chg="del">
          <ac:chgData name="Jinyin Yan" userId="7d7b1cac-fbbc-4678-8cfc-23ca66a374ce" providerId="ADAL" clId="{79F635BB-8230-465D-AA09-AB2D767DEF70}" dt="2024-08-19T02:21:41.877" v="0" actId="478"/>
          <ac:cxnSpMkLst>
            <pc:docMk/>
            <pc:sldMk cId="2844697874" sldId="260"/>
            <ac:cxnSpMk id="20" creationId="{9D822941-05E1-31D2-7CDC-D97B9960DC1B}"/>
          </ac:cxnSpMkLst>
        </pc:cxnChg>
        <pc:cxnChg chg="add del mod">
          <ac:chgData name="Jinyin Yan" userId="7d7b1cac-fbbc-4678-8cfc-23ca66a374ce" providerId="ADAL" clId="{79F635BB-8230-465D-AA09-AB2D767DEF70}" dt="2024-08-19T03:01:05.120" v="121" actId="478"/>
          <ac:cxnSpMkLst>
            <pc:docMk/>
            <pc:sldMk cId="2844697874" sldId="260"/>
            <ac:cxnSpMk id="21" creationId="{FAB8D673-CD61-19E7-8DC0-9853706947AC}"/>
          </ac:cxnSpMkLst>
        </pc:cxnChg>
        <pc:cxnChg chg="add del mod">
          <ac:chgData name="Jinyin Yan" userId="7d7b1cac-fbbc-4678-8cfc-23ca66a374ce" providerId="ADAL" clId="{79F635BB-8230-465D-AA09-AB2D767DEF70}" dt="2024-08-19T03:01:05.120" v="121" actId="478"/>
          <ac:cxnSpMkLst>
            <pc:docMk/>
            <pc:sldMk cId="2844697874" sldId="260"/>
            <ac:cxnSpMk id="22" creationId="{F317CFB6-7688-640F-2E04-759C231F96EE}"/>
          </ac:cxnSpMkLst>
        </pc:cxnChg>
        <pc:cxnChg chg="add del mod">
          <ac:chgData name="Jinyin Yan" userId="7d7b1cac-fbbc-4678-8cfc-23ca66a374ce" providerId="ADAL" clId="{79F635BB-8230-465D-AA09-AB2D767DEF70}" dt="2024-08-19T03:18:51.380" v="215" actId="478"/>
          <ac:cxnSpMkLst>
            <pc:docMk/>
            <pc:sldMk cId="2844697874" sldId="260"/>
            <ac:cxnSpMk id="23" creationId="{25BD81E0-381E-A82A-BB8C-0E14FD8C3A8F}"/>
          </ac:cxnSpMkLst>
        </pc:cxnChg>
        <pc:cxnChg chg="add del mod">
          <ac:chgData name="Jinyin Yan" userId="7d7b1cac-fbbc-4678-8cfc-23ca66a374ce" providerId="ADAL" clId="{79F635BB-8230-465D-AA09-AB2D767DEF70}" dt="2024-08-19T03:18:51.380" v="215" actId="478"/>
          <ac:cxnSpMkLst>
            <pc:docMk/>
            <pc:sldMk cId="2844697874" sldId="260"/>
            <ac:cxnSpMk id="24" creationId="{3C7C45C6-92D9-E80D-2B31-97E6C6577283}"/>
          </ac:cxnSpMkLst>
        </pc:cxnChg>
        <pc:cxnChg chg="add del mod">
          <ac:chgData name="Jinyin Yan" userId="7d7b1cac-fbbc-4678-8cfc-23ca66a374ce" providerId="ADAL" clId="{79F635BB-8230-465D-AA09-AB2D767DEF70}" dt="2024-08-19T03:18:51.380" v="215" actId="478"/>
          <ac:cxnSpMkLst>
            <pc:docMk/>
            <pc:sldMk cId="2844697874" sldId="260"/>
            <ac:cxnSpMk id="25" creationId="{A6864202-F24B-537F-8E27-71D09676F0A8}"/>
          </ac:cxnSpMkLst>
        </pc:cxnChg>
        <pc:cxnChg chg="add del mod">
          <ac:chgData name="Jinyin Yan" userId="7d7b1cac-fbbc-4678-8cfc-23ca66a374ce" providerId="ADAL" clId="{79F635BB-8230-465D-AA09-AB2D767DEF70}" dt="2024-08-19T03:18:51.380" v="215" actId="478"/>
          <ac:cxnSpMkLst>
            <pc:docMk/>
            <pc:sldMk cId="2844697874" sldId="260"/>
            <ac:cxnSpMk id="26" creationId="{615C1639-2ECF-F126-8461-BE54F2F8FD21}"/>
          </ac:cxnSpMkLst>
        </pc:cxnChg>
        <pc:cxnChg chg="add del mod">
          <ac:chgData name="Jinyin Yan" userId="7d7b1cac-fbbc-4678-8cfc-23ca66a374ce" providerId="ADAL" clId="{79F635BB-8230-465D-AA09-AB2D767DEF70}" dt="2024-08-19T03:18:51.380" v="215" actId="478"/>
          <ac:cxnSpMkLst>
            <pc:docMk/>
            <pc:sldMk cId="2844697874" sldId="260"/>
            <ac:cxnSpMk id="27" creationId="{0B779366-C9A4-B547-591F-F79BE631FFA3}"/>
          </ac:cxnSpMkLst>
        </pc:cxnChg>
        <pc:cxnChg chg="add del mod ord">
          <ac:chgData name="Jinyin Yan" userId="7d7b1cac-fbbc-4678-8cfc-23ca66a374ce" providerId="ADAL" clId="{79F635BB-8230-465D-AA09-AB2D767DEF70}" dt="2024-08-19T03:18:51.380" v="215" actId="478"/>
          <ac:cxnSpMkLst>
            <pc:docMk/>
            <pc:sldMk cId="2844697874" sldId="260"/>
            <ac:cxnSpMk id="28" creationId="{B28F474D-0F0B-E47A-B96E-746B0413004D}"/>
          </ac:cxnSpMkLst>
        </pc:cxnChg>
        <pc:cxnChg chg="add del mod">
          <ac:chgData name="Jinyin Yan" userId="7d7b1cac-fbbc-4678-8cfc-23ca66a374ce" providerId="ADAL" clId="{79F635BB-8230-465D-AA09-AB2D767DEF70}" dt="2024-08-19T03:04:49.368" v="170" actId="478"/>
          <ac:cxnSpMkLst>
            <pc:docMk/>
            <pc:sldMk cId="2844697874" sldId="260"/>
            <ac:cxnSpMk id="29" creationId="{A6AEA929-EC8A-5011-8B91-B15EAE856194}"/>
          </ac:cxnSpMkLst>
        </pc:cxnChg>
        <pc:cxnChg chg="add del mod">
          <ac:chgData name="Jinyin Yan" userId="7d7b1cac-fbbc-4678-8cfc-23ca66a374ce" providerId="ADAL" clId="{79F635BB-8230-465D-AA09-AB2D767DEF70}" dt="2024-08-19T03:04:48.153" v="169" actId="478"/>
          <ac:cxnSpMkLst>
            <pc:docMk/>
            <pc:sldMk cId="2844697874" sldId="260"/>
            <ac:cxnSpMk id="30" creationId="{A800C07D-BA68-FB17-ACFF-B791D643EB40}"/>
          </ac:cxnSpMkLst>
        </pc:cxnChg>
        <pc:cxnChg chg="add del mod">
          <ac:chgData name="Jinyin Yan" userId="7d7b1cac-fbbc-4678-8cfc-23ca66a374ce" providerId="ADAL" clId="{79F635BB-8230-465D-AA09-AB2D767DEF70}" dt="2024-08-19T03:04:47.501" v="168" actId="478"/>
          <ac:cxnSpMkLst>
            <pc:docMk/>
            <pc:sldMk cId="2844697874" sldId="260"/>
            <ac:cxnSpMk id="31" creationId="{E48D3E97-5F31-B0F8-4ED6-05BBADFECADC}"/>
          </ac:cxnSpMkLst>
        </pc:cxnChg>
        <pc:cxnChg chg="add del mod">
          <ac:chgData name="Jinyin Yan" userId="7d7b1cac-fbbc-4678-8cfc-23ca66a374ce" providerId="ADAL" clId="{79F635BB-8230-465D-AA09-AB2D767DEF70}" dt="2024-08-19T03:04:46.791" v="167" actId="478"/>
          <ac:cxnSpMkLst>
            <pc:docMk/>
            <pc:sldMk cId="2844697874" sldId="260"/>
            <ac:cxnSpMk id="32" creationId="{E9D2D3B2-30C5-E300-7CE1-075B91D2210D}"/>
          </ac:cxnSpMkLst>
        </pc:cxnChg>
        <pc:cxnChg chg="add del mod">
          <ac:chgData name="Jinyin Yan" userId="7d7b1cac-fbbc-4678-8cfc-23ca66a374ce" providerId="ADAL" clId="{79F635BB-8230-465D-AA09-AB2D767DEF70}" dt="2024-08-19T03:18:51.380" v="215" actId="478"/>
          <ac:cxnSpMkLst>
            <pc:docMk/>
            <pc:sldMk cId="2844697874" sldId="260"/>
            <ac:cxnSpMk id="33" creationId="{F59E147E-A8BB-2C7E-55FA-89E1E70849AE}"/>
          </ac:cxnSpMkLst>
        </pc:cxnChg>
        <pc:cxnChg chg="add del mod">
          <ac:chgData name="Jinyin Yan" userId="7d7b1cac-fbbc-4678-8cfc-23ca66a374ce" providerId="ADAL" clId="{79F635BB-8230-465D-AA09-AB2D767DEF70}" dt="2024-08-19T03:01:05.120" v="121" actId="478"/>
          <ac:cxnSpMkLst>
            <pc:docMk/>
            <pc:sldMk cId="2844697874" sldId="260"/>
            <ac:cxnSpMk id="34" creationId="{F130BC23-4CA0-BF58-7DB9-3BD477EEB37C}"/>
          </ac:cxnSpMkLst>
        </pc:cxnChg>
        <pc:cxnChg chg="add del mod">
          <ac:chgData name="Jinyin Yan" userId="7d7b1cac-fbbc-4678-8cfc-23ca66a374ce" providerId="ADAL" clId="{79F635BB-8230-465D-AA09-AB2D767DEF70}" dt="2024-08-19T03:18:51.380" v="215" actId="478"/>
          <ac:cxnSpMkLst>
            <pc:docMk/>
            <pc:sldMk cId="2844697874" sldId="260"/>
            <ac:cxnSpMk id="35" creationId="{A2729E54-F506-1189-72DF-485BD7F7E064}"/>
          </ac:cxnSpMkLst>
        </pc:cxnChg>
        <pc:cxnChg chg="add del mod">
          <ac:chgData name="Jinyin Yan" userId="7d7b1cac-fbbc-4678-8cfc-23ca66a374ce" providerId="ADAL" clId="{79F635BB-8230-465D-AA09-AB2D767DEF70}" dt="2024-08-19T03:01:05.120" v="121" actId="478"/>
          <ac:cxnSpMkLst>
            <pc:docMk/>
            <pc:sldMk cId="2844697874" sldId="260"/>
            <ac:cxnSpMk id="37" creationId="{0F5F289A-7BB6-456D-1106-95F86572B823}"/>
          </ac:cxnSpMkLst>
        </pc:cxnChg>
        <pc:cxnChg chg="add del mod ord">
          <ac:chgData name="Jinyin Yan" userId="7d7b1cac-fbbc-4678-8cfc-23ca66a374ce" providerId="ADAL" clId="{79F635BB-8230-465D-AA09-AB2D767DEF70}" dt="2024-08-19T03:18:51.380" v="215" actId="478"/>
          <ac:cxnSpMkLst>
            <pc:docMk/>
            <pc:sldMk cId="2844697874" sldId="260"/>
            <ac:cxnSpMk id="38" creationId="{F0FD7390-37BD-9D59-C927-39D85768B05A}"/>
          </ac:cxnSpMkLst>
        </pc:cxnChg>
        <pc:cxnChg chg="add del mod">
          <ac:chgData name="Jinyin Yan" userId="7d7b1cac-fbbc-4678-8cfc-23ca66a374ce" providerId="ADAL" clId="{79F635BB-8230-465D-AA09-AB2D767DEF70}" dt="2024-08-19T03:01:05.120" v="121" actId="478"/>
          <ac:cxnSpMkLst>
            <pc:docMk/>
            <pc:sldMk cId="2844697874" sldId="260"/>
            <ac:cxnSpMk id="40" creationId="{36BA2782-D0E5-F7F0-C2D6-D9412E33FA76}"/>
          </ac:cxnSpMkLst>
        </pc:cxnChg>
        <pc:cxnChg chg="add del mod">
          <ac:chgData name="Jinyin Yan" userId="7d7b1cac-fbbc-4678-8cfc-23ca66a374ce" providerId="ADAL" clId="{79F635BB-8230-465D-AA09-AB2D767DEF70}" dt="2024-08-19T03:01:05.120" v="121" actId="478"/>
          <ac:cxnSpMkLst>
            <pc:docMk/>
            <pc:sldMk cId="2844697874" sldId="260"/>
            <ac:cxnSpMk id="41" creationId="{91BFB076-71E8-4305-60F9-F66C8CFC04B7}"/>
          </ac:cxnSpMkLst>
        </pc:cxnChg>
        <pc:cxnChg chg="add del mod">
          <ac:chgData name="Jinyin Yan" userId="7d7b1cac-fbbc-4678-8cfc-23ca66a374ce" providerId="ADAL" clId="{79F635BB-8230-465D-AA09-AB2D767DEF70}" dt="2024-08-19T03:01:05.120" v="121" actId="478"/>
          <ac:cxnSpMkLst>
            <pc:docMk/>
            <pc:sldMk cId="2844697874" sldId="260"/>
            <ac:cxnSpMk id="42" creationId="{04ADBB7E-9599-E87E-F4F9-5AB2E7F53B56}"/>
          </ac:cxnSpMkLst>
        </pc:cxnChg>
        <pc:cxnChg chg="add del mod">
          <ac:chgData name="Jinyin Yan" userId="7d7b1cac-fbbc-4678-8cfc-23ca66a374ce" providerId="ADAL" clId="{79F635BB-8230-465D-AA09-AB2D767DEF70}" dt="2024-08-19T03:01:05.120" v="121" actId="478"/>
          <ac:cxnSpMkLst>
            <pc:docMk/>
            <pc:sldMk cId="2844697874" sldId="260"/>
            <ac:cxnSpMk id="43" creationId="{FA5134F2-E761-6BC6-53A1-EBAC7ECB0E6A}"/>
          </ac:cxnSpMkLst>
        </pc:cxnChg>
        <pc:cxnChg chg="add del mod">
          <ac:chgData name="Jinyin Yan" userId="7d7b1cac-fbbc-4678-8cfc-23ca66a374ce" providerId="ADAL" clId="{79F635BB-8230-465D-AA09-AB2D767DEF70}" dt="2024-08-19T03:01:05.120" v="121" actId="478"/>
          <ac:cxnSpMkLst>
            <pc:docMk/>
            <pc:sldMk cId="2844697874" sldId="260"/>
            <ac:cxnSpMk id="44" creationId="{B04954B3-864E-733A-ABC0-BD7732FB6884}"/>
          </ac:cxnSpMkLst>
        </pc:cxnChg>
        <pc:cxnChg chg="add del mod">
          <ac:chgData name="Jinyin Yan" userId="7d7b1cac-fbbc-4678-8cfc-23ca66a374ce" providerId="ADAL" clId="{79F635BB-8230-465D-AA09-AB2D767DEF70}" dt="2024-08-19T03:01:05.120" v="121" actId="478"/>
          <ac:cxnSpMkLst>
            <pc:docMk/>
            <pc:sldMk cId="2844697874" sldId="260"/>
            <ac:cxnSpMk id="45" creationId="{BBF0CA4D-7CB8-AA02-658B-E6135FBC141F}"/>
          </ac:cxnSpMkLst>
        </pc:cxnChg>
        <pc:cxnChg chg="add del mod">
          <ac:chgData name="Jinyin Yan" userId="7d7b1cac-fbbc-4678-8cfc-23ca66a374ce" providerId="ADAL" clId="{79F635BB-8230-465D-AA09-AB2D767DEF70}" dt="2024-08-19T03:01:05.120" v="121" actId="478"/>
          <ac:cxnSpMkLst>
            <pc:docMk/>
            <pc:sldMk cId="2844697874" sldId="260"/>
            <ac:cxnSpMk id="46" creationId="{356C4E20-0BCE-6786-C909-CA4D664F7881}"/>
          </ac:cxnSpMkLst>
        </pc:cxnChg>
        <pc:cxnChg chg="add del mod">
          <ac:chgData name="Jinyin Yan" userId="7d7b1cac-fbbc-4678-8cfc-23ca66a374ce" providerId="ADAL" clId="{79F635BB-8230-465D-AA09-AB2D767DEF70}" dt="2024-08-19T03:01:05.120" v="121" actId="478"/>
          <ac:cxnSpMkLst>
            <pc:docMk/>
            <pc:sldMk cId="2844697874" sldId="260"/>
            <ac:cxnSpMk id="47" creationId="{90E2B381-54E7-D869-F269-E39E444FD49F}"/>
          </ac:cxnSpMkLst>
        </pc:cxnChg>
        <pc:cxnChg chg="add del mod">
          <ac:chgData name="Jinyin Yan" userId="7d7b1cac-fbbc-4678-8cfc-23ca66a374ce" providerId="ADAL" clId="{79F635BB-8230-465D-AA09-AB2D767DEF70}" dt="2024-08-19T03:01:05.120" v="121" actId="478"/>
          <ac:cxnSpMkLst>
            <pc:docMk/>
            <pc:sldMk cId="2844697874" sldId="260"/>
            <ac:cxnSpMk id="48" creationId="{E0686A93-60D3-5BEF-DFF8-D92D1C2D2DC5}"/>
          </ac:cxnSpMkLst>
        </pc:cxnChg>
        <pc:cxnChg chg="add del mod">
          <ac:chgData name="Jinyin Yan" userId="7d7b1cac-fbbc-4678-8cfc-23ca66a374ce" providerId="ADAL" clId="{79F635BB-8230-465D-AA09-AB2D767DEF70}" dt="2024-08-19T03:01:05.120" v="121" actId="478"/>
          <ac:cxnSpMkLst>
            <pc:docMk/>
            <pc:sldMk cId="2844697874" sldId="260"/>
            <ac:cxnSpMk id="49" creationId="{CF987355-F942-3ED1-3DA8-B63BED4A8251}"/>
          </ac:cxnSpMkLst>
        </pc:cxnChg>
        <pc:cxnChg chg="add del mod">
          <ac:chgData name="Jinyin Yan" userId="7d7b1cac-fbbc-4678-8cfc-23ca66a374ce" providerId="ADAL" clId="{79F635BB-8230-465D-AA09-AB2D767DEF70}" dt="2024-08-19T03:01:05.120" v="121" actId="478"/>
          <ac:cxnSpMkLst>
            <pc:docMk/>
            <pc:sldMk cId="2844697874" sldId="260"/>
            <ac:cxnSpMk id="50" creationId="{70AB70BB-10AC-79C2-A71B-A3861A41E048}"/>
          </ac:cxnSpMkLst>
        </pc:cxnChg>
        <pc:cxnChg chg="add del mod">
          <ac:chgData name="Jinyin Yan" userId="7d7b1cac-fbbc-4678-8cfc-23ca66a374ce" providerId="ADAL" clId="{79F635BB-8230-465D-AA09-AB2D767DEF70}" dt="2024-08-19T03:01:05.120" v="121" actId="478"/>
          <ac:cxnSpMkLst>
            <pc:docMk/>
            <pc:sldMk cId="2844697874" sldId="260"/>
            <ac:cxnSpMk id="51" creationId="{D38E4495-EB93-6BB9-1DE9-338A7D76DD4F}"/>
          </ac:cxnSpMkLst>
        </pc:cxnChg>
        <pc:cxnChg chg="add del mod">
          <ac:chgData name="Jinyin Yan" userId="7d7b1cac-fbbc-4678-8cfc-23ca66a374ce" providerId="ADAL" clId="{79F635BB-8230-465D-AA09-AB2D767DEF70}" dt="2024-08-19T03:01:05.120" v="121" actId="478"/>
          <ac:cxnSpMkLst>
            <pc:docMk/>
            <pc:sldMk cId="2844697874" sldId="260"/>
            <ac:cxnSpMk id="52" creationId="{2B27D9B7-413F-1ED6-AF32-CCB99EBBC4D9}"/>
          </ac:cxnSpMkLst>
        </pc:cxnChg>
        <pc:cxnChg chg="add del mod">
          <ac:chgData name="Jinyin Yan" userId="7d7b1cac-fbbc-4678-8cfc-23ca66a374ce" providerId="ADAL" clId="{79F635BB-8230-465D-AA09-AB2D767DEF70}" dt="2024-08-19T03:01:05.120" v="121" actId="478"/>
          <ac:cxnSpMkLst>
            <pc:docMk/>
            <pc:sldMk cId="2844697874" sldId="260"/>
            <ac:cxnSpMk id="53" creationId="{0A88E925-0DB4-C7C8-AEA4-E1B149CBBA2F}"/>
          </ac:cxnSpMkLst>
        </pc:cxnChg>
        <pc:cxnChg chg="add del mod">
          <ac:chgData name="Jinyin Yan" userId="7d7b1cac-fbbc-4678-8cfc-23ca66a374ce" providerId="ADAL" clId="{79F635BB-8230-465D-AA09-AB2D767DEF70}" dt="2024-08-19T03:01:05.120" v="121" actId="478"/>
          <ac:cxnSpMkLst>
            <pc:docMk/>
            <pc:sldMk cId="2844697874" sldId="260"/>
            <ac:cxnSpMk id="54" creationId="{7CBDE494-669D-BF1E-7959-614FDA14D57E}"/>
          </ac:cxnSpMkLst>
        </pc:cxnChg>
        <pc:cxnChg chg="add del mod">
          <ac:chgData name="Jinyin Yan" userId="7d7b1cac-fbbc-4678-8cfc-23ca66a374ce" providerId="ADAL" clId="{79F635BB-8230-465D-AA09-AB2D767DEF70}" dt="2024-08-19T03:01:05.120" v="121" actId="478"/>
          <ac:cxnSpMkLst>
            <pc:docMk/>
            <pc:sldMk cId="2844697874" sldId="260"/>
            <ac:cxnSpMk id="55" creationId="{3D9D214D-DC4D-B0F9-AD89-59B16B75088A}"/>
          </ac:cxnSpMkLst>
        </pc:cxnChg>
        <pc:cxnChg chg="add del mod">
          <ac:chgData name="Jinyin Yan" userId="7d7b1cac-fbbc-4678-8cfc-23ca66a374ce" providerId="ADAL" clId="{79F635BB-8230-465D-AA09-AB2D767DEF70}" dt="2024-08-19T03:01:05.120" v="121" actId="478"/>
          <ac:cxnSpMkLst>
            <pc:docMk/>
            <pc:sldMk cId="2844697874" sldId="260"/>
            <ac:cxnSpMk id="56" creationId="{23419CB8-9F4A-429D-C86B-83365038400D}"/>
          </ac:cxnSpMkLst>
        </pc:cxnChg>
        <pc:cxnChg chg="add del mod">
          <ac:chgData name="Jinyin Yan" userId="7d7b1cac-fbbc-4678-8cfc-23ca66a374ce" providerId="ADAL" clId="{79F635BB-8230-465D-AA09-AB2D767DEF70}" dt="2024-08-19T03:01:05.120" v="121" actId="478"/>
          <ac:cxnSpMkLst>
            <pc:docMk/>
            <pc:sldMk cId="2844697874" sldId="260"/>
            <ac:cxnSpMk id="57" creationId="{0A79D596-6606-2850-4F7D-66C9825B31FD}"/>
          </ac:cxnSpMkLst>
        </pc:cxnChg>
        <pc:cxnChg chg="add del mod">
          <ac:chgData name="Jinyin Yan" userId="7d7b1cac-fbbc-4678-8cfc-23ca66a374ce" providerId="ADAL" clId="{79F635BB-8230-465D-AA09-AB2D767DEF70}" dt="2024-08-19T02:36:58.488" v="55" actId="478"/>
          <ac:cxnSpMkLst>
            <pc:docMk/>
            <pc:sldMk cId="2844697874" sldId="260"/>
            <ac:cxnSpMk id="58" creationId="{FC6FB474-FB87-1B0E-14D1-CCD3B81F697A}"/>
          </ac:cxnSpMkLst>
        </pc:cxnChg>
        <pc:cxnChg chg="add del mod">
          <ac:chgData name="Jinyin Yan" userId="7d7b1cac-fbbc-4678-8cfc-23ca66a374ce" providerId="ADAL" clId="{79F635BB-8230-465D-AA09-AB2D767DEF70}" dt="2024-08-19T03:01:05.120" v="121" actId="478"/>
          <ac:cxnSpMkLst>
            <pc:docMk/>
            <pc:sldMk cId="2844697874" sldId="260"/>
            <ac:cxnSpMk id="59" creationId="{7CBD0758-76DB-6E9C-DE69-DEB95183AD2B}"/>
          </ac:cxnSpMkLst>
        </pc:cxnChg>
        <pc:cxnChg chg="add del mod">
          <ac:chgData name="Jinyin Yan" userId="7d7b1cac-fbbc-4678-8cfc-23ca66a374ce" providerId="ADAL" clId="{79F635BB-8230-465D-AA09-AB2D767DEF70}" dt="2024-08-19T03:01:05.120" v="121" actId="478"/>
          <ac:cxnSpMkLst>
            <pc:docMk/>
            <pc:sldMk cId="2844697874" sldId="260"/>
            <ac:cxnSpMk id="60" creationId="{D620DC99-573E-65AA-8424-114C5DE3D571}"/>
          </ac:cxnSpMkLst>
        </pc:cxnChg>
        <pc:cxnChg chg="add del mod">
          <ac:chgData name="Jinyin Yan" userId="7d7b1cac-fbbc-4678-8cfc-23ca66a374ce" providerId="ADAL" clId="{79F635BB-8230-465D-AA09-AB2D767DEF70}" dt="2024-08-19T03:01:05.120" v="121" actId="478"/>
          <ac:cxnSpMkLst>
            <pc:docMk/>
            <pc:sldMk cId="2844697874" sldId="260"/>
            <ac:cxnSpMk id="61" creationId="{1B063E53-2204-DD22-0978-4527356FDA5A}"/>
          </ac:cxnSpMkLst>
        </pc:cxnChg>
        <pc:cxnChg chg="add del mod">
          <ac:chgData name="Jinyin Yan" userId="7d7b1cac-fbbc-4678-8cfc-23ca66a374ce" providerId="ADAL" clId="{79F635BB-8230-465D-AA09-AB2D767DEF70}" dt="2024-08-19T03:01:05.120" v="121" actId="478"/>
          <ac:cxnSpMkLst>
            <pc:docMk/>
            <pc:sldMk cId="2844697874" sldId="260"/>
            <ac:cxnSpMk id="62" creationId="{764CF21C-BB93-34CE-B8C3-A8ED18D85686}"/>
          </ac:cxnSpMkLst>
        </pc:cxnChg>
        <pc:cxnChg chg="add del mod">
          <ac:chgData name="Jinyin Yan" userId="7d7b1cac-fbbc-4678-8cfc-23ca66a374ce" providerId="ADAL" clId="{79F635BB-8230-465D-AA09-AB2D767DEF70}" dt="2024-08-19T03:01:05.120" v="121" actId="478"/>
          <ac:cxnSpMkLst>
            <pc:docMk/>
            <pc:sldMk cId="2844697874" sldId="260"/>
            <ac:cxnSpMk id="63" creationId="{A0CF45CC-6854-89A1-DE57-32717D21E073}"/>
          </ac:cxnSpMkLst>
        </pc:cxnChg>
        <pc:cxnChg chg="add del mod">
          <ac:chgData name="Jinyin Yan" userId="7d7b1cac-fbbc-4678-8cfc-23ca66a374ce" providerId="ADAL" clId="{79F635BB-8230-465D-AA09-AB2D767DEF70}" dt="2024-08-19T03:01:05.120" v="121" actId="478"/>
          <ac:cxnSpMkLst>
            <pc:docMk/>
            <pc:sldMk cId="2844697874" sldId="260"/>
            <ac:cxnSpMk id="64" creationId="{BEE2993C-311D-D097-675D-448BF0199739}"/>
          </ac:cxnSpMkLst>
        </pc:cxnChg>
        <pc:cxnChg chg="add del mod">
          <ac:chgData name="Jinyin Yan" userId="7d7b1cac-fbbc-4678-8cfc-23ca66a374ce" providerId="ADAL" clId="{79F635BB-8230-465D-AA09-AB2D767DEF70}" dt="2024-08-19T03:01:05.120" v="121" actId="478"/>
          <ac:cxnSpMkLst>
            <pc:docMk/>
            <pc:sldMk cId="2844697874" sldId="260"/>
            <ac:cxnSpMk id="65" creationId="{D8F11696-F39C-33B2-70D8-E4AE5FF901F8}"/>
          </ac:cxnSpMkLst>
        </pc:cxnChg>
        <pc:cxnChg chg="add del mod">
          <ac:chgData name="Jinyin Yan" userId="7d7b1cac-fbbc-4678-8cfc-23ca66a374ce" providerId="ADAL" clId="{79F635BB-8230-465D-AA09-AB2D767DEF70}" dt="2024-08-19T03:01:05.120" v="121" actId="478"/>
          <ac:cxnSpMkLst>
            <pc:docMk/>
            <pc:sldMk cId="2844697874" sldId="260"/>
            <ac:cxnSpMk id="66" creationId="{1F4992CC-E260-CC16-29B0-943728401FEB}"/>
          </ac:cxnSpMkLst>
        </pc:cxnChg>
        <pc:cxnChg chg="add del mod">
          <ac:chgData name="Jinyin Yan" userId="7d7b1cac-fbbc-4678-8cfc-23ca66a374ce" providerId="ADAL" clId="{79F635BB-8230-465D-AA09-AB2D767DEF70}" dt="2024-08-19T03:01:05.120" v="121" actId="478"/>
          <ac:cxnSpMkLst>
            <pc:docMk/>
            <pc:sldMk cId="2844697874" sldId="260"/>
            <ac:cxnSpMk id="67" creationId="{1A780DB1-6989-450A-88C9-DABAE5BFE898}"/>
          </ac:cxnSpMkLst>
        </pc:cxnChg>
        <pc:cxnChg chg="add del mod">
          <ac:chgData name="Jinyin Yan" userId="7d7b1cac-fbbc-4678-8cfc-23ca66a374ce" providerId="ADAL" clId="{79F635BB-8230-465D-AA09-AB2D767DEF70}" dt="2024-08-19T03:01:05.120" v="121" actId="478"/>
          <ac:cxnSpMkLst>
            <pc:docMk/>
            <pc:sldMk cId="2844697874" sldId="260"/>
            <ac:cxnSpMk id="68" creationId="{D2E5AFC2-42B0-4FC0-E59E-A2E58A7EBF40}"/>
          </ac:cxnSpMkLst>
        </pc:cxnChg>
        <pc:cxnChg chg="add del mod">
          <ac:chgData name="Jinyin Yan" userId="7d7b1cac-fbbc-4678-8cfc-23ca66a374ce" providerId="ADAL" clId="{79F635BB-8230-465D-AA09-AB2D767DEF70}" dt="2024-08-19T03:01:05.120" v="121" actId="478"/>
          <ac:cxnSpMkLst>
            <pc:docMk/>
            <pc:sldMk cId="2844697874" sldId="260"/>
            <ac:cxnSpMk id="70" creationId="{0B99D68A-356B-014E-8C98-BD879F871F3B}"/>
          </ac:cxnSpMkLst>
        </pc:cxnChg>
        <pc:cxnChg chg="add del mod">
          <ac:chgData name="Jinyin Yan" userId="7d7b1cac-fbbc-4678-8cfc-23ca66a374ce" providerId="ADAL" clId="{79F635BB-8230-465D-AA09-AB2D767DEF70}" dt="2024-08-19T02:48:35.432" v="98" actId="478"/>
          <ac:cxnSpMkLst>
            <pc:docMk/>
            <pc:sldMk cId="2844697874" sldId="260"/>
            <ac:cxnSpMk id="74" creationId="{528B0A2F-F385-556B-AC6D-CC9DDBF1179C}"/>
          </ac:cxnSpMkLst>
        </pc:cxnChg>
        <pc:cxnChg chg="add mod">
          <ac:chgData name="Jinyin Yan" userId="7d7b1cac-fbbc-4678-8cfc-23ca66a374ce" providerId="ADAL" clId="{79F635BB-8230-465D-AA09-AB2D767DEF70}" dt="2024-08-19T02:48:37.756" v="99"/>
          <ac:cxnSpMkLst>
            <pc:docMk/>
            <pc:sldMk cId="2844697874" sldId="260"/>
            <ac:cxnSpMk id="75" creationId="{3E21B4F7-4EF8-9304-B290-4D757150CA29}"/>
          </ac:cxnSpMkLst>
        </pc:cxnChg>
        <pc:cxnChg chg="add del mod">
          <ac:chgData name="Jinyin Yan" userId="7d7b1cac-fbbc-4678-8cfc-23ca66a374ce" providerId="ADAL" clId="{79F635BB-8230-465D-AA09-AB2D767DEF70}" dt="2024-08-19T03:01:05.120" v="121" actId="478"/>
          <ac:cxnSpMkLst>
            <pc:docMk/>
            <pc:sldMk cId="2844697874" sldId="260"/>
            <ac:cxnSpMk id="76" creationId="{047B284E-0458-FD56-99C7-665736720B7E}"/>
          </ac:cxnSpMkLst>
        </pc:cxnChg>
        <pc:cxnChg chg="add del mod">
          <ac:chgData name="Jinyin Yan" userId="7d7b1cac-fbbc-4678-8cfc-23ca66a374ce" providerId="ADAL" clId="{79F635BB-8230-465D-AA09-AB2D767DEF70}" dt="2024-08-19T03:01:05.120" v="121" actId="478"/>
          <ac:cxnSpMkLst>
            <pc:docMk/>
            <pc:sldMk cId="2844697874" sldId="260"/>
            <ac:cxnSpMk id="77" creationId="{C36487E1-4D0E-AD91-965A-E46B9904C3A4}"/>
          </ac:cxnSpMkLst>
        </pc:cxnChg>
        <pc:cxnChg chg="add del mod">
          <ac:chgData name="Jinyin Yan" userId="7d7b1cac-fbbc-4678-8cfc-23ca66a374ce" providerId="ADAL" clId="{79F635BB-8230-465D-AA09-AB2D767DEF70}" dt="2024-08-19T03:18:51.380" v="215" actId="478"/>
          <ac:cxnSpMkLst>
            <pc:docMk/>
            <pc:sldMk cId="2844697874" sldId="260"/>
            <ac:cxnSpMk id="79" creationId="{841F3048-BCD8-A061-46D1-F4062136DFA2}"/>
          </ac:cxnSpMkLst>
        </pc:cxnChg>
        <pc:cxnChg chg="add del mod">
          <ac:chgData name="Jinyin Yan" userId="7d7b1cac-fbbc-4678-8cfc-23ca66a374ce" providerId="ADAL" clId="{79F635BB-8230-465D-AA09-AB2D767DEF70}" dt="2024-08-19T03:18:51.380" v="215" actId="478"/>
          <ac:cxnSpMkLst>
            <pc:docMk/>
            <pc:sldMk cId="2844697874" sldId="260"/>
            <ac:cxnSpMk id="80" creationId="{197CEBA8-5CCE-D877-4A84-D8DFB9A39798}"/>
          </ac:cxnSpMkLst>
        </pc:cxnChg>
        <pc:cxnChg chg="add del mod">
          <ac:chgData name="Jinyin Yan" userId="7d7b1cac-fbbc-4678-8cfc-23ca66a374ce" providerId="ADAL" clId="{79F635BB-8230-465D-AA09-AB2D767DEF70}" dt="2024-08-19T03:18:51.380" v="215" actId="478"/>
          <ac:cxnSpMkLst>
            <pc:docMk/>
            <pc:sldMk cId="2844697874" sldId="260"/>
            <ac:cxnSpMk id="81" creationId="{637C403F-9F75-D13F-8655-4E525C782E56}"/>
          </ac:cxnSpMkLst>
        </pc:cxnChg>
        <pc:cxnChg chg="add del mod">
          <ac:chgData name="Jinyin Yan" userId="7d7b1cac-fbbc-4678-8cfc-23ca66a374ce" providerId="ADAL" clId="{79F635BB-8230-465D-AA09-AB2D767DEF70}" dt="2024-08-19T03:18:51.380" v="215" actId="478"/>
          <ac:cxnSpMkLst>
            <pc:docMk/>
            <pc:sldMk cId="2844697874" sldId="260"/>
            <ac:cxnSpMk id="82" creationId="{8997CBF1-EF1A-056D-5C85-CB46F7E1F95D}"/>
          </ac:cxnSpMkLst>
        </pc:cxnChg>
        <pc:cxnChg chg="add del mod">
          <ac:chgData name="Jinyin Yan" userId="7d7b1cac-fbbc-4678-8cfc-23ca66a374ce" providerId="ADAL" clId="{79F635BB-8230-465D-AA09-AB2D767DEF70}" dt="2024-08-19T03:18:51.380" v="215" actId="478"/>
          <ac:cxnSpMkLst>
            <pc:docMk/>
            <pc:sldMk cId="2844697874" sldId="260"/>
            <ac:cxnSpMk id="83" creationId="{9A6BE6B0-CA7F-275E-5DF1-9C33AB39545A}"/>
          </ac:cxnSpMkLst>
        </pc:cxnChg>
        <pc:cxnChg chg="add del mod">
          <ac:chgData name="Jinyin Yan" userId="7d7b1cac-fbbc-4678-8cfc-23ca66a374ce" providerId="ADAL" clId="{79F635BB-8230-465D-AA09-AB2D767DEF70}" dt="2024-08-19T03:18:51.380" v="215" actId="478"/>
          <ac:cxnSpMkLst>
            <pc:docMk/>
            <pc:sldMk cId="2844697874" sldId="260"/>
            <ac:cxnSpMk id="85" creationId="{CADFEF27-B309-1F10-DB01-BF3BCC8FF71F}"/>
          </ac:cxnSpMkLst>
        </pc:cxnChg>
        <pc:cxnChg chg="add del mod">
          <ac:chgData name="Jinyin Yan" userId="7d7b1cac-fbbc-4678-8cfc-23ca66a374ce" providerId="ADAL" clId="{79F635BB-8230-465D-AA09-AB2D767DEF70}" dt="2024-08-19T03:18:51.380" v="215" actId="478"/>
          <ac:cxnSpMkLst>
            <pc:docMk/>
            <pc:sldMk cId="2844697874" sldId="260"/>
            <ac:cxnSpMk id="86" creationId="{406B2073-8F74-9EEC-A839-AA379236781E}"/>
          </ac:cxnSpMkLst>
        </pc:cxnChg>
        <pc:cxnChg chg="add del mod">
          <ac:chgData name="Jinyin Yan" userId="7d7b1cac-fbbc-4678-8cfc-23ca66a374ce" providerId="ADAL" clId="{79F635BB-8230-465D-AA09-AB2D767DEF70}" dt="2024-08-19T03:18:51.380" v="215" actId="478"/>
          <ac:cxnSpMkLst>
            <pc:docMk/>
            <pc:sldMk cId="2844697874" sldId="260"/>
            <ac:cxnSpMk id="87" creationId="{4358E88F-82A3-C7D4-AE2C-8C1A2FED379F}"/>
          </ac:cxnSpMkLst>
        </pc:cxnChg>
        <pc:cxnChg chg="add del mod">
          <ac:chgData name="Jinyin Yan" userId="7d7b1cac-fbbc-4678-8cfc-23ca66a374ce" providerId="ADAL" clId="{79F635BB-8230-465D-AA09-AB2D767DEF70}" dt="2024-08-19T03:18:51.380" v="215" actId="478"/>
          <ac:cxnSpMkLst>
            <pc:docMk/>
            <pc:sldMk cId="2844697874" sldId="260"/>
            <ac:cxnSpMk id="88" creationId="{0CB7D69A-91E4-9707-B325-185F66415F19}"/>
          </ac:cxnSpMkLst>
        </pc:cxnChg>
        <pc:cxnChg chg="add del mod">
          <ac:chgData name="Jinyin Yan" userId="7d7b1cac-fbbc-4678-8cfc-23ca66a374ce" providerId="ADAL" clId="{79F635BB-8230-465D-AA09-AB2D767DEF70}" dt="2024-08-19T03:18:51.380" v="215" actId="478"/>
          <ac:cxnSpMkLst>
            <pc:docMk/>
            <pc:sldMk cId="2844697874" sldId="260"/>
            <ac:cxnSpMk id="89" creationId="{3080D9FD-04EB-0F20-1F80-D0F2FE51E5A1}"/>
          </ac:cxnSpMkLst>
        </pc:cxnChg>
        <pc:cxnChg chg="add del mod">
          <ac:chgData name="Jinyin Yan" userId="7d7b1cac-fbbc-4678-8cfc-23ca66a374ce" providerId="ADAL" clId="{79F635BB-8230-465D-AA09-AB2D767DEF70}" dt="2024-08-19T03:18:51.380" v="215" actId="478"/>
          <ac:cxnSpMkLst>
            <pc:docMk/>
            <pc:sldMk cId="2844697874" sldId="260"/>
            <ac:cxnSpMk id="90" creationId="{7D8FA21C-5BAE-435B-3F22-0D46351F0AD9}"/>
          </ac:cxnSpMkLst>
        </pc:cxnChg>
        <pc:cxnChg chg="add del mod">
          <ac:chgData name="Jinyin Yan" userId="7d7b1cac-fbbc-4678-8cfc-23ca66a374ce" providerId="ADAL" clId="{79F635BB-8230-465D-AA09-AB2D767DEF70}" dt="2024-08-19T03:18:51.380" v="215" actId="478"/>
          <ac:cxnSpMkLst>
            <pc:docMk/>
            <pc:sldMk cId="2844697874" sldId="260"/>
            <ac:cxnSpMk id="91" creationId="{E6D16B43-5498-3851-3C25-4E64058659C1}"/>
          </ac:cxnSpMkLst>
        </pc:cxnChg>
        <pc:cxnChg chg="add del mod">
          <ac:chgData name="Jinyin Yan" userId="7d7b1cac-fbbc-4678-8cfc-23ca66a374ce" providerId="ADAL" clId="{79F635BB-8230-465D-AA09-AB2D767DEF70}" dt="2024-08-19T03:07:04.258" v="191" actId="478"/>
          <ac:cxnSpMkLst>
            <pc:docMk/>
            <pc:sldMk cId="2844697874" sldId="260"/>
            <ac:cxnSpMk id="92" creationId="{336188EA-9246-DA76-C77C-2D0818372D98}"/>
          </ac:cxnSpMkLst>
        </pc:cxnChg>
        <pc:cxnChg chg="add del mod">
          <ac:chgData name="Jinyin Yan" userId="7d7b1cac-fbbc-4678-8cfc-23ca66a374ce" providerId="ADAL" clId="{79F635BB-8230-465D-AA09-AB2D767DEF70}" dt="2024-08-19T03:18:51.380" v="215" actId="478"/>
          <ac:cxnSpMkLst>
            <pc:docMk/>
            <pc:sldMk cId="2844697874" sldId="260"/>
            <ac:cxnSpMk id="93" creationId="{E20BE6BD-6F06-5B09-1223-52C7BB03C7B4}"/>
          </ac:cxnSpMkLst>
        </pc:cxnChg>
        <pc:cxnChg chg="add del mod">
          <ac:chgData name="Jinyin Yan" userId="7d7b1cac-fbbc-4678-8cfc-23ca66a374ce" providerId="ADAL" clId="{79F635BB-8230-465D-AA09-AB2D767DEF70}" dt="2024-08-19T03:18:51.380" v="215" actId="478"/>
          <ac:cxnSpMkLst>
            <pc:docMk/>
            <pc:sldMk cId="2844697874" sldId="260"/>
            <ac:cxnSpMk id="94" creationId="{B6528560-2A6B-F068-23DB-CE2BC06D1A19}"/>
          </ac:cxnSpMkLst>
        </pc:cxnChg>
        <pc:cxnChg chg="add del mod">
          <ac:chgData name="Jinyin Yan" userId="7d7b1cac-fbbc-4678-8cfc-23ca66a374ce" providerId="ADAL" clId="{79F635BB-8230-465D-AA09-AB2D767DEF70}" dt="2024-08-19T03:18:51.380" v="215" actId="478"/>
          <ac:cxnSpMkLst>
            <pc:docMk/>
            <pc:sldMk cId="2844697874" sldId="260"/>
            <ac:cxnSpMk id="95" creationId="{DFBA739E-5DAD-4EE0-3B24-C0E50AC4D7BD}"/>
          </ac:cxnSpMkLst>
        </pc:cxnChg>
        <pc:cxnChg chg="add del mod">
          <ac:chgData name="Jinyin Yan" userId="7d7b1cac-fbbc-4678-8cfc-23ca66a374ce" providerId="ADAL" clId="{79F635BB-8230-465D-AA09-AB2D767DEF70}" dt="2024-08-19T03:18:51.380" v="215" actId="478"/>
          <ac:cxnSpMkLst>
            <pc:docMk/>
            <pc:sldMk cId="2844697874" sldId="260"/>
            <ac:cxnSpMk id="96" creationId="{C4C04FDA-3B9A-6A06-0BAD-EE60656166D1}"/>
          </ac:cxnSpMkLst>
        </pc:cxnChg>
        <pc:cxnChg chg="add del mod">
          <ac:chgData name="Jinyin Yan" userId="7d7b1cac-fbbc-4678-8cfc-23ca66a374ce" providerId="ADAL" clId="{79F635BB-8230-465D-AA09-AB2D767DEF70}" dt="2024-08-19T03:06:26.491" v="182" actId="478"/>
          <ac:cxnSpMkLst>
            <pc:docMk/>
            <pc:sldMk cId="2844697874" sldId="260"/>
            <ac:cxnSpMk id="97" creationId="{B147CD99-680A-EB86-4B08-D4B4CB282CC5}"/>
          </ac:cxnSpMkLst>
        </pc:cxnChg>
        <pc:cxnChg chg="add del mod">
          <ac:chgData name="Jinyin Yan" userId="7d7b1cac-fbbc-4678-8cfc-23ca66a374ce" providerId="ADAL" clId="{79F635BB-8230-465D-AA09-AB2D767DEF70}" dt="2024-08-19T03:06:26.491" v="182" actId="478"/>
          <ac:cxnSpMkLst>
            <pc:docMk/>
            <pc:sldMk cId="2844697874" sldId="260"/>
            <ac:cxnSpMk id="98" creationId="{A0457009-6726-7405-B163-2CEC2611EBAC}"/>
          </ac:cxnSpMkLst>
        </pc:cxnChg>
        <pc:cxnChg chg="add del mod">
          <ac:chgData name="Jinyin Yan" userId="7d7b1cac-fbbc-4678-8cfc-23ca66a374ce" providerId="ADAL" clId="{79F635BB-8230-465D-AA09-AB2D767DEF70}" dt="2024-08-19T03:06:26.491" v="182" actId="478"/>
          <ac:cxnSpMkLst>
            <pc:docMk/>
            <pc:sldMk cId="2844697874" sldId="260"/>
            <ac:cxnSpMk id="99" creationId="{039CF04D-065D-F37A-9065-88CEDFEE1395}"/>
          </ac:cxnSpMkLst>
        </pc:cxnChg>
        <pc:cxnChg chg="add del mod">
          <ac:chgData name="Jinyin Yan" userId="7d7b1cac-fbbc-4678-8cfc-23ca66a374ce" providerId="ADAL" clId="{79F635BB-8230-465D-AA09-AB2D767DEF70}" dt="2024-08-19T03:06:26.491" v="182" actId="478"/>
          <ac:cxnSpMkLst>
            <pc:docMk/>
            <pc:sldMk cId="2844697874" sldId="260"/>
            <ac:cxnSpMk id="100" creationId="{80285044-9CC4-04ED-5E48-06F277A5C8C8}"/>
          </ac:cxnSpMkLst>
        </pc:cxnChg>
        <pc:cxnChg chg="add del mod">
          <ac:chgData name="Jinyin Yan" userId="7d7b1cac-fbbc-4678-8cfc-23ca66a374ce" providerId="ADAL" clId="{79F635BB-8230-465D-AA09-AB2D767DEF70}" dt="2024-08-19T03:06:26.491" v="182" actId="478"/>
          <ac:cxnSpMkLst>
            <pc:docMk/>
            <pc:sldMk cId="2844697874" sldId="260"/>
            <ac:cxnSpMk id="101" creationId="{3CCBC3E0-5662-68B8-8CE2-AF942AFB467D}"/>
          </ac:cxnSpMkLst>
        </pc:cxnChg>
        <pc:cxnChg chg="add del mod">
          <ac:chgData name="Jinyin Yan" userId="7d7b1cac-fbbc-4678-8cfc-23ca66a374ce" providerId="ADAL" clId="{79F635BB-8230-465D-AA09-AB2D767DEF70}" dt="2024-08-19T03:06:26.491" v="182" actId="478"/>
          <ac:cxnSpMkLst>
            <pc:docMk/>
            <pc:sldMk cId="2844697874" sldId="260"/>
            <ac:cxnSpMk id="102" creationId="{814FE8AD-48B1-F8FF-88F0-09D75AA88FF8}"/>
          </ac:cxnSpMkLst>
        </pc:cxnChg>
        <pc:cxnChg chg="add del mod">
          <ac:chgData name="Jinyin Yan" userId="7d7b1cac-fbbc-4678-8cfc-23ca66a374ce" providerId="ADAL" clId="{79F635BB-8230-465D-AA09-AB2D767DEF70}" dt="2024-08-19T03:06:26.491" v="182" actId="478"/>
          <ac:cxnSpMkLst>
            <pc:docMk/>
            <pc:sldMk cId="2844697874" sldId="260"/>
            <ac:cxnSpMk id="103" creationId="{27818F25-757F-11CD-8AE9-B7C26CFE12EA}"/>
          </ac:cxnSpMkLst>
        </pc:cxnChg>
        <pc:cxnChg chg="add del mod">
          <ac:chgData name="Jinyin Yan" userId="7d7b1cac-fbbc-4678-8cfc-23ca66a374ce" providerId="ADAL" clId="{79F635BB-8230-465D-AA09-AB2D767DEF70}" dt="2024-08-19T03:06:26.491" v="182" actId="478"/>
          <ac:cxnSpMkLst>
            <pc:docMk/>
            <pc:sldMk cId="2844697874" sldId="260"/>
            <ac:cxnSpMk id="104" creationId="{B61BB45D-22A6-8DB9-847C-EBF89E4FD239}"/>
          </ac:cxnSpMkLst>
        </pc:cxnChg>
        <pc:cxnChg chg="add del mod">
          <ac:chgData name="Jinyin Yan" userId="7d7b1cac-fbbc-4678-8cfc-23ca66a374ce" providerId="ADAL" clId="{79F635BB-8230-465D-AA09-AB2D767DEF70}" dt="2024-08-19T03:06:26.491" v="182" actId="478"/>
          <ac:cxnSpMkLst>
            <pc:docMk/>
            <pc:sldMk cId="2844697874" sldId="260"/>
            <ac:cxnSpMk id="105" creationId="{0CDA4E8D-8093-97DB-008F-AF2B56B9A8EA}"/>
          </ac:cxnSpMkLst>
        </pc:cxnChg>
        <pc:cxnChg chg="add del mod">
          <ac:chgData name="Jinyin Yan" userId="7d7b1cac-fbbc-4678-8cfc-23ca66a374ce" providerId="ADAL" clId="{79F635BB-8230-465D-AA09-AB2D767DEF70}" dt="2024-08-19T03:06:26.491" v="182" actId="478"/>
          <ac:cxnSpMkLst>
            <pc:docMk/>
            <pc:sldMk cId="2844697874" sldId="260"/>
            <ac:cxnSpMk id="106" creationId="{FEE98010-0BAC-548D-9B8F-075470FFC7D4}"/>
          </ac:cxnSpMkLst>
        </pc:cxnChg>
        <pc:cxnChg chg="add del mod">
          <ac:chgData name="Jinyin Yan" userId="7d7b1cac-fbbc-4678-8cfc-23ca66a374ce" providerId="ADAL" clId="{79F635BB-8230-465D-AA09-AB2D767DEF70}" dt="2024-08-19T03:06:26.491" v="182" actId="478"/>
          <ac:cxnSpMkLst>
            <pc:docMk/>
            <pc:sldMk cId="2844697874" sldId="260"/>
            <ac:cxnSpMk id="107" creationId="{601BC895-C506-F742-DF8C-335F734467B2}"/>
          </ac:cxnSpMkLst>
        </pc:cxnChg>
        <pc:cxnChg chg="add del mod">
          <ac:chgData name="Jinyin Yan" userId="7d7b1cac-fbbc-4678-8cfc-23ca66a374ce" providerId="ADAL" clId="{79F635BB-8230-465D-AA09-AB2D767DEF70}" dt="2024-08-19T03:06:26.491" v="182" actId="478"/>
          <ac:cxnSpMkLst>
            <pc:docMk/>
            <pc:sldMk cId="2844697874" sldId="260"/>
            <ac:cxnSpMk id="108" creationId="{B9DE6090-2375-C01A-8EFD-F7DBA4642F98}"/>
          </ac:cxnSpMkLst>
        </pc:cxnChg>
        <pc:cxnChg chg="add del mod">
          <ac:chgData name="Jinyin Yan" userId="7d7b1cac-fbbc-4678-8cfc-23ca66a374ce" providerId="ADAL" clId="{79F635BB-8230-465D-AA09-AB2D767DEF70}" dt="2024-08-19T03:06:26.491" v="182" actId="478"/>
          <ac:cxnSpMkLst>
            <pc:docMk/>
            <pc:sldMk cId="2844697874" sldId="260"/>
            <ac:cxnSpMk id="109" creationId="{60043D5B-C7CE-3380-42D0-457F09ED2234}"/>
          </ac:cxnSpMkLst>
        </pc:cxnChg>
        <pc:cxnChg chg="add del mod">
          <ac:chgData name="Jinyin Yan" userId="7d7b1cac-fbbc-4678-8cfc-23ca66a374ce" providerId="ADAL" clId="{79F635BB-8230-465D-AA09-AB2D767DEF70}" dt="2024-08-19T03:18:51.380" v="215" actId="478"/>
          <ac:cxnSpMkLst>
            <pc:docMk/>
            <pc:sldMk cId="2844697874" sldId="260"/>
            <ac:cxnSpMk id="110" creationId="{584B9E25-2371-1916-8A08-4722048EAFD2}"/>
          </ac:cxnSpMkLst>
        </pc:cxnChg>
        <pc:cxnChg chg="add del mod">
          <ac:chgData name="Jinyin Yan" userId="7d7b1cac-fbbc-4678-8cfc-23ca66a374ce" providerId="ADAL" clId="{79F635BB-8230-465D-AA09-AB2D767DEF70}" dt="2024-08-19T03:18:51.380" v="215" actId="478"/>
          <ac:cxnSpMkLst>
            <pc:docMk/>
            <pc:sldMk cId="2844697874" sldId="260"/>
            <ac:cxnSpMk id="111" creationId="{B1C3221D-C1B7-54D8-B78D-361483D6FBF9}"/>
          </ac:cxnSpMkLst>
        </pc:cxnChg>
        <pc:cxnChg chg="add del mod">
          <ac:chgData name="Jinyin Yan" userId="7d7b1cac-fbbc-4678-8cfc-23ca66a374ce" providerId="ADAL" clId="{79F635BB-8230-465D-AA09-AB2D767DEF70}" dt="2024-08-19T03:18:51.380" v="215" actId="478"/>
          <ac:cxnSpMkLst>
            <pc:docMk/>
            <pc:sldMk cId="2844697874" sldId="260"/>
            <ac:cxnSpMk id="116" creationId="{78407369-5DD1-D05E-2BAE-5DD1FECC2725}"/>
          </ac:cxnSpMkLst>
        </pc:cxnChg>
        <pc:cxnChg chg="add del mod">
          <ac:chgData name="Jinyin Yan" userId="7d7b1cac-fbbc-4678-8cfc-23ca66a374ce" providerId="ADAL" clId="{79F635BB-8230-465D-AA09-AB2D767DEF70}" dt="2024-08-19T03:18:51.380" v="215" actId="478"/>
          <ac:cxnSpMkLst>
            <pc:docMk/>
            <pc:sldMk cId="2844697874" sldId="260"/>
            <ac:cxnSpMk id="121" creationId="{45E1ED9A-ADEC-95E8-4C75-621B8ECF8665}"/>
          </ac:cxnSpMkLst>
        </pc:cxnChg>
        <pc:cxnChg chg="add del mod">
          <ac:chgData name="Jinyin Yan" userId="7d7b1cac-fbbc-4678-8cfc-23ca66a374ce" providerId="ADAL" clId="{79F635BB-8230-465D-AA09-AB2D767DEF70}" dt="2024-08-19T03:18:51.380" v="215" actId="478"/>
          <ac:cxnSpMkLst>
            <pc:docMk/>
            <pc:sldMk cId="2844697874" sldId="260"/>
            <ac:cxnSpMk id="124" creationId="{FEF8C9D4-5E8E-3FA4-53AF-A321D610532A}"/>
          </ac:cxnSpMkLst>
        </pc:cxnChg>
        <pc:cxnChg chg="add del mod">
          <ac:chgData name="Jinyin Yan" userId="7d7b1cac-fbbc-4678-8cfc-23ca66a374ce" providerId="ADAL" clId="{79F635BB-8230-465D-AA09-AB2D767DEF70}" dt="2024-08-19T03:18:51.380" v="215" actId="478"/>
          <ac:cxnSpMkLst>
            <pc:docMk/>
            <pc:sldMk cId="2844697874" sldId="260"/>
            <ac:cxnSpMk id="125" creationId="{E2F6F3DC-6C13-CC9F-1A5D-D293E2CD2A0D}"/>
          </ac:cxnSpMkLst>
        </pc:cxnChg>
        <pc:cxnChg chg="add del mod">
          <ac:chgData name="Jinyin Yan" userId="7d7b1cac-fbbc-4678-8cfc-23ca66a374ce" providerId="ADAL" clId="{79F635BB-8230-465D-AA09-AB2D767DEF70}" dt="2024-08-19T03:18:51.380" v="215" actId="478"/>
          <ac:cxnSpMkLst>
            <pc:docMk/>
            <pc:sldMk cId="2844697874" sldId="260"/>
            <ac:cxnSpMk id="126" creationId="{0C0448BB-6579-47DC-DCD9-B791ECBBA6AE}"/>
          </ac:cxnSpMkLst>
        </pc:cxnChg>
        <pc:cxnChg chg="add del mod">
          <ac:chgData name="Jinyin Yan" userId="7d7b1cac-fbbc-4678-8cfc-23ca66a374ce" providerId="ADAL" clId="{79F635BB-8230-465D-AA09-AB2D767DEF70}" dt="2024-08-19T03:18:51.380" v="215" actId="478"/>
          <ac:cxnSpMkLst>
            <pc:docMk/>
            <pc:sldMk cId="2844697874" sldId="260"/>
            <ac:cxnSpMk id="131" creationId="{DC59CEC1-8EDF-EF62-8091-3F73A2926856}"/>
          </ac:cxnSpMkLst>
        </pc:cxnChg>
        <pc:cxnChg chg="add del mod">
          <ac:chgData name="Jinyin Yan" userId="7d7b1cac-fbbc-4678-8cfc-23ca66a374ce" providerId="ADAL" clId="{79F635BB-8230-465D-AA09-AB2D767DEF70}" dt="2024-08-19T03:18:51.380" v="215" actId="478"/>
          <ac:cxnSpMkLst>
            <pc:docMk/>
            <pc:sldMk cId="2844697874" sldId="260"/>
            <ac:cxnSpMk id="132" creationId="{5EC13933-2279-C55F-F5E7-D64F817B76F2}"/>
          </ac:cxnSpMkLst>
        </pc:cxnChg>
        <pc:cxnChg chg="add del mod">
          <ac:chgData name="Jinyin Yan" userId="7d7b1cac-fbbc-4678-8cfc-23ca66a374ce" providerId="ADAL" clId="{79F635BB-8230-465D-AA09-AB2D767DEF70}" dt="2024-08-19T03:18:51.380" v="215" actId="478"/>
          <ac:cxnSpMkLst>
            <pc:docMk/>
            <pc:sldMk cId="2844697874" sldId="260"/>
            <ac:cxnSpMk id="135" creationId="{0965F6CC-2A5B-C17F-E5DA-3CFF26FE44FB}"/>
          </ac:cxnSpMkLst>
        </pc:cxnChg>
        <pc:cxnChg chg="add del mod">
          <ac:chgData name="Jinyin Yan" userId="7d7b1cac-fbbc-4678-8cfc-23ca66a374ce" providerId="ADAL" clId="{79F635BB-8230-465D-AA09-AB2D767DEF70}" dt="2024-08-19T03:18:51.380" v="215" actId="478"/>
          <ac:cxnSpMkLst>
            <pc:docMk/>
            <pc:sldMk cId="2844697874" sldId="260"/>
            <ac:cxnSpMk id="136" creationId="{2C0818EB-8B31-8D94-A731-399C61B86FFD}"/>
          </ac:cxnSpMkLst>
        </pc:cxnChg>
        <pc:cxnChg chg="add del mod">
          <ac:chgData name="Jinyin Yan" userId="7d7b1cac-fbbc-4678-8cfc-23ca66a374ce" providerId="ADAL" clId="{79F635BB-8230-465D-AA09-AB2D767DEF70}" dt="2024-08-19T03:18:51.380" v="215" actId="478"/>
          <ac:cxnSpMkLst>
            <pc:docMk/>
            <pc:sldMk cId="2844697874" sldId="260"/>
            <ac:cxnSpMk id="137" creationId="{5101C8AB-F22F-F54B-FE97-F3F9D97834AB}"/>
          </ac:cxnSpMkLst>
        </pc:cxnChg>
        <pc:cxnChg chg="add del mod">
          <ac:chgData name="Jinyin Yan" userId="7d7b1cac-fbbc-4678-8cfc-23ca66a374ce" providerId="ADAL" clId="{79F635BB-8230-465D-AA09-AB2D767DEF70}" dt="2024-08-19T03:18:51.380" v="215" actId="478"/>
          <ac:cxnSpMkLst>
            <pc:docMk/>
            <pc:sldMk cId="2844697874" sldId="260"/>
            <ac:cxnSpMk id="138" creationId="{B5A4A999-731E-51E5-2844-46819CD30905}"/>
          </ac:cxnSpMkLst>
        </pc:cxnChg>
        <pc:cxnChg chg="add del mod">
          <ac:chgData name="Jinyin Yan" userId="7d7b1cac-fbbc-4678-8cfc-23ca66a374ce" providerId="ADAL" clId="{79F635BB-8230-465D-AA09-AB2D767DEF70}" dt="2024-08-19T03:18:51.380" v="215" actId="478"/>
          <ac:cxnSpMkLst>
            <pc:docMk/>
            <pc:sldMk cId="2844697874" sldId="260"/>
            <ac:cxnSpMk id="139" creationId="{D897175B-277B-F96E-2847-E13DC7D9BE29}"/>
          </ac:cxnSpMkLst>
        </pc:cxnChg>
        <pc:cxnChg chg="add del mod">
          <ac:chgData name="Jinyin Yan" userId="7d7b1cac-fbbc-4678-8cfc-23ca66a374ce" providerId="ADAL" clId="{79F635BB-8230-465D-AA09-AB2D767DEF70}" dt="2024-08-19T03:18:51.380" v="215" actId="478"/>
          <ac:cxnSpMkLst>
            <pc:docMk/>
            <pc:sldMk cId="2844697874" sldId="260"/>
            <ac:cxnSpMk id="140" creationId="{1D0C357B-5A79-4E2A-906E-97E41DEE7237}"/>
          </ac:cxnSpMkLst>
        </pc:cxnChg>
        <pc:cxnChg chg="add del mod">
          <ac:chgData name="Jinyin Yan" userId="7d7b1cac-fbbc-4678-8cfc-23ca66a374ce" providerId="ADAL" clId="{79F635BB-8230-465D-AA09-AB2D767DEF70}" dt="2024-08-19T03:18:51.380" v="215" actId="478"/>
          <ac:cxnSpMkLst>
            <pc:docMk/>
            <pc:sldMk cId="2844697874" sldId="260"/>
            <ac:cxnSpMk id="141" creationId="{7FC07BF4-EBAB-CDF1-4C06-92867633FF47}"/>
          </ac:cxnSpMkLst>
        </pc:cxnChg>
        <pc:cxnChg chg="add del mod">
          <ac:chgData name="Jinyin Yan" userId="7d7b1cac-fbbc-4678-8cfc-23ca66a374ce" providerId="ADAL" clId="{79F635BB-8230-465D-AA09-AB2D767DEF70}" dt="2024-08-19T03:18:51.380" v="215" actId="478"/>
          <ac:cxnSpMkLst>
            <pc:docMk/>
            <pc:sldMk cId="2844697874" sldId="260"/>
            <ac:cxnSpMk id="142" creationId="{66ADAF73-09FE-5940-E5DD-73D347C78C68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27FEC2-96D1-4663-A3D7-4C4B2BA0F4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78B4424-3975-43FB-B69B-800B1D963F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77F0E7-986B-4CAC-A697-B3D84EA18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B21C9-C2AA-4A77-8FFC-8BC399476B3C}" type="datetimeFigureOut">
              <a:rPr lang="zh-CN" altLang="en-US" smtClean="0"/>
              <a:t>2024/8/19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6C93BA-8963-4CD2-AF1D-C74030FAB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C8EB56-B36A-4348-AE8D-FAA7B6613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8CD11-D77F-49E3-885E-039DE76B97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938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CC6A22-F70D-430F-9542-47B5A0BE4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6217655-85CD-4B5A-8954-CA7FB2E76C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B42B88-3E9C-44E3-B0AF-4F8BCB951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B21C9-C2AA-4A77-8FFC-8BC399476B3C}" type="datetimeFigureOut">
              <a:rPr lang="zh-CN" altLang="en-US" smtClean="0"/>
              <a:t>2024/8/19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8D6CA8-7144-4B7E-928D-D6888DAE6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4251A8-4AB9-49B5-8EBD-3A4845E51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8CD11-D77F-49E3-885E-039DE76B97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775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AF7ECDD-150D-402C-9C58-D752605D81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A159621-5948-4EB9-AF6C-82CA1F00BC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63C0E5-6E20-498F-95BD-276213025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B21C9-C2AA-4A77-8FFC-8BC399476B3C}" type="datetimeFigureOut">
              <a:rPr lang="zh-CN" altLang="en-US" smtClean="0"/>
              <a:t>2024/8/19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4E683B-6F02-4B55-BC5A-6211C7471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1BBECF-8997-4A05-945A-D727ECF65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8CD11-D77F-49E3-885E-039DE76B97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721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CAD7F2-2772-4567-9492-990C49609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0B2B8B-E58F-4D44-A21D-FE2310847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08335C-3C18-4EAB-831B-28E2351F8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B21C9-C2AA-4A77-8FFC-8BC399476B3C}" type="datetimeFigureOut">
              <a:rPr lang="zh-CN" altLang="en-US" smtClean="0"/>
              <a:t>2024/8/19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D3373B-C11D-49A7-AC2E-2EE22A7F6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F7EA23-6129-4DD6-B65D-2A19949FC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8CD11-D77F-49E3-885E-039DE76B97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740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64A35C-0779-4205-9836-F8014FC12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856F8B-16DD-4170-9518-E4ACFBBFF3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D02DD7-11BB-44D1-AC78-EEE9DA864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B21C9-C2AA-4A77-8FFC-8BC399476B3C}" type="datetimeFigureOut">
              <a:rPr lang="zh-CN" altLang="en-US" smtClean="0"/>
              <a:t>2024/8/19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3E9F9F-5F01-4097-903E-F5EB4E6A1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1CC17D-C06D-4F46-9B4B-E4312CCB7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8CD11-D77F-49E3-885E-039DE76B97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6893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C605D0-7B8B-4361-B7C8-EE681D4E3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4BD98B-ACE3-443B-A231-17EEB8B599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E33050A-D2EB-4958-B6C3-233BBE83AC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97D4FF-BEEC-44ED-B256-5431C1DF1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B21C9-C2AA-4A77-8FFC-8BC399476B3C}" type="datetimeFigureOut">
              <a:rPr lang="zh-CN" altLang="en-US" smtClean="0"/>
              <a:t>2024/8/19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CBAC11-9612-4EC9-A7C7-3BD8CD592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E5A040-DD03-4BF8-AB3F-F6DF34027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8CD11-D77F-49E3-885E-039DE76B97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807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1E23EA-8770-48B4-891A-5B5D8F96B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03A9F5-41C9-4E54-8F88-18301152C4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9E0469F-ABC6-4881-9274-59D040D2EA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B780A1A-2CF8-4779-B3DB-B929F5068D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607FA6C-7C72-428F-9A77-3DC933DA5C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3DC6E70-2EB6-4A94-8090-9A053EA97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B21C9-C2AA-4A77-8FFC-8BC399476B3C}" type="datetimeFigureOut">
              <a:rPr lang="zh-CN" altLang="en-US" smtClean="0"/>
              <a:t>2024/8/19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E5AAF4E-19EE-4ED3-8C8A-DCF70CAF8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33FAF2A-2A95-4AC2-8A5F-37B481662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8CD11-D77F-49E3-885E-039DE76B97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1330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6E4DA5-CD2A-42FD-A7E5-0F1A4EC20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62FBDD7-6D85-44DD-A0F0-F85112571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B21C9-C2AA-4A77-8FFC-8BC399476B3C}" type="datetimeFigureOut">
              <a:rPr lang="zh-CN" altLang="en-US" smtClean="0"/>
              <a:t>2024/8/19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E575EE4-A6BE-48B8-865C-B80BCED4A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C150E84-2448-443E-90E0-493990BC0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8CD11-D77F-49E3-885E-039DE76B97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8508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3569266-8C66-4194-BD6B-66E9511FE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B21C9-C2AA-4A77-8FFC-8BC399476B3C}" type="datetimeFigureOut">
              <a:rPr lang="zh-CN" altLang="en-US" smtClean="0"/>
              <a:t>2024/8/19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D6B36D2-756A-44FD-8FEF-20357BBA3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E706A06-21A2-4573-BAC3-3D356F9B9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8CD11-D77F-49E3-885E-039DE76B97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4202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D332F3-D5F7-407B-98E0-78EF4FAB6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8BC7AD-3EE1-4432-92BE-306DB6F47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9D58D01-A438-4E6A-9B5D-33D743BFC2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E00624-710D-4D6F-B02D-A4189E2FC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B21C9-C2AA-4A77-8FFC-8BC399476B3C}" type="datetimeFigureOut">
              <a:rPr lang="zh-CN" altLang="en-US" smtClean="0"/>
              <a:t>2024/8/19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8F2BE8-8500-41C3-A710-68C678E9B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176471-43C2-4CFD-BA31-BFE6FE7D3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8CD11-D77F-49E3-885E-039DE76B97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6883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E36696-7234-46DD-A45B-E8504278D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39BA620-DA1E-4C3D-8BA6-B39561F54E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97D6657-8058-4858-A355-FE04FE40C8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CB5602-F482-401C-A761-1D9369338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B21C9-C2AA-4A77-8FFC-8BC399476B3C}" type="datetimeFigureOut">
              <a:rPr lang="zh-CN" altLang="en-US" smtClean="0"/>
              <a:t>2024/8/19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6E03CD-7601-438B-942C-29C420938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7BA047-C6CE-4C61-85C6-C3D4B6383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8CD11-D77F-49E3-885E-039DE76B97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6763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AC5B18F-FD9D-49E9-9AE6-D32A5E6F5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EACA21-7362-4279-A193-78283DEA9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6EED39-5DE2-4A64-A32F-3E97A91707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7B21C9-C2AA-4A77-8FFC-8BC399476B3C}" type="datetimeFigureOut">
              <a:rPr lang="zh-CN" altLang="en-US" smtClean="0"/>
              <a:t>2024/8/19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31C255-779C-4C8B-88F5-84618BE4CB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04A5EA-DD27-44A6-9F20-9AE579DB2E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8CD11-D77F-49E3-885E-039DE76B97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439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18C0611-32BD-4BF2-BCBC-F6BF32CA80B5}"/>
              </a:ext>
            </a:extLst>
          </p:cNvPr>
          <p:cNvSpPr/>
          <p:nvPr/>
        </p:nvSpPr>
        <p:spPr>
          <a:xfrm>
            <a:off x="4063680" y="742032"/>
            <a:ext cx="575953" cy="10331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5" name="直角三角形 4">
            <a:extLst>
              <a:ext uri="{FF2B5EF4-FFF2-40B4-BE49-F238E27FC236}">
                <a16:creationId xmlns:a16="http://schemas.microsoft.com/office/drawing/2014/main" id="{DEE13DA6-C575-41CE-BA81-0DFCE46DB226}"/>
              </a:ext>
            </a:extLst>
          </p:cNvPr>
          <p:cNvSpPr/>
          <p:nvPr/>
        </p:nvSpPr>
        <p:spPr>
          <a:xfrm rot="13320000">
            <a:off x="3960189" y="1399708"/>
            <a:ext cx="206982" cy="226517"/>
          </a:xfrm>
          <a:prstGeom prst="rt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0E85B52-923D-4669-8C83-58BEA8E5E7CA}"/>
              </a:ext>
            </a:extLst>
          </p:cNvPr>
          <p:cNvSpPr/>
          <p:nvPr/>
        </p:nvSpPr>
        <p:spPr>
          <a:xfrm>
            <a:off x="6476680" y="742032"/>
            <a:ext cx="575953" cy="10331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zh-CN" altLang="en-US" sz="1400" b="1" i="1" dirty="0">
              <a:solidFill>
                <a:schemeClr val="tx1"/>
              </a:solidFill>
            </a:endParaRPr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8D32020D-96A4-4977-B485-542852C4612C}"/>
              </a:ext>
            </a:extLst>
          </p:cNvPr>
          <p:cNvSpPr/>
          <p:nvPr/>
        </p:nvSpPr>
        <p:spPr>
          <a:xfrm rot="13320000">
            <a:off x="6373189" y="1399708"/>
            <a:ext cx="206982" cy="226517"/>
          </a:xfrm>
          <a:prstGeom prst="rt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云形 7">
            <a:extLst>
              <a:ext uri="{FF2B5EF4-FFF2-40B4-BE49-F238E27FC236}">
                <a16:creationId xmlns:a16="http://schemas.microsoft.com/office/drawing/2014/main" id="{52B0FD10-04B6-4851-A6C7-8C07BF56FF95}"/>
              </a:ext>
            </a:extLst>
          </p:cNvPr>
          <p:cNvSpPr/>
          <p:nvPr/>
        </p:nvSpPr>
        <p:spPr>
          <a:xfrm>
            <a:off x="5228265" y="637351"/>
            <a:ext cx="750455" cy="4572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42DEE46C-28CC-4824-80A6-DBD8D29480D3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4632130" y="865951"/>
            <a:ext cx="5984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E8D2BB39-DEDA-4AAB-8A4D-D85C6BA20C00}"/>
              </a:ext>
            </a:extLst>
          </p:cNvPr>
          <p:cNvCxnSpPr>
            <a:cxnSpLocks/>
            <a:stCxn id="8" idx="0"/>
          </p:cNvCxnSpPr>
          <p:nvPr/>
        </p:nvCxnSpPr>
        <p:spPr>
          <a:xfrm>
            <a:off x="5978095" y="865951"/>
            <a:ext cx="4985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497FE66F-AF98-43E8-9589-D2307DE35535}"/>
              </a:ext>
            </a:extLst>
          </p:cNvPr>
          <p:cNvCxnSpPr>
            <a:cxnSpLocks/>
          </p:cNvCxnSpPr>
          <p:nvPr/>
        </p:nvCxnSpPr>
        <p:spPr>
          <a:xfrm flipH="1">
            <a:off x="3811021" y="1514863"/>
            <a:ext cx="2526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587AC7E9-2C4C-47F0-A9BB-E4535C20BD05}"/>
              </a:ext>
            </a:extLst>
          </p:cNvPr>
          <p:cNvCxnSpPr>
            <a:cxnSpLocks/>
          </p:cNvCxnSpPr>
          <p:nvPr/>
        </p:nvCxnSpPr>
        <p:spPr>
          <a:xfrm>
            <a:off x="3811021" y="1512966"/>
            <a:ext cx="0" cy="500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8F2BBDE3-45B4-456B-8476-CD1116A5E89C}"/>
              </a:ext>
            </a:extLst>
          </p:cNvPr>
          <p:cNvCxnSpPr>
            <a:cxnSpLocks/>
          </p:cNvCxnSpPr>
          <p:nvPr/>
        </p:nvCxnSpPr>
        <p:spPr>
          <a:xfrm flipH="1">
            <a:off x="6211321" y="1526788"/>
            <a:ext cx="2526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58EED5BE-38A6-4F7E-B081-21DD48CF1580}"/>
              </a:ext>
            </a:extLst>
          </p:cNvPr>
          <p:cNvCxnSpPr>
            <a:cxnSpLocks/>
          </p:cNvCxnSpPr>
          <p:nvPr/>
        </p:nvCxnSpPr>
        <p:spPr>
          <a:xfrm>
            <a:off x="6211321" y="1524891"/>
            <a:ext cx="0" cy="500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等腰三角形 16">
            <a:extLst>
              <a:ext uri="{FF2B5EF4-FFF2-40B4-BE49-F238E27FC236}">
                <a16:creationId xmlns:a16="http://schemas.microsoft.com/office/drawing/2014/main" id="{FD8588DD-C6ED-480B-AB39-14186CE29BC6}"/>
              </a:ext>
            </a:extLst>
          </p:cNvPr>
          <p:cNvSpPr/>
          <p:nvPr/>
        </p:nvSpPr>
        <p:spPr>
          <a:xfrm>
            <a:off x="3682433" y="2025478"/>
            <a:ext cx="257175" cy="233363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等腰三角形 17">
            <a:extLst>
              <a:ext uri="{FF2B5EF4-FFF2-40B4-BE49-F238E27FC236}">
                <a16:creationId xmlns:a16="http://schemas.microsoft.com/office/drawing/2014/main" id="{2F19BD3E-CD1E-48A0-8F44-CBA2195BEB18}"/>
              </a:ext>
            </a:extLst>
          </p:cNvPr>
          <p:cNvSpPr/>
          <p:nvPr/>
        </p:nvSpPr>
        <p:spPr>
          <a:xfrm>
            <a:off x="6080476" y="2025478"/>
            <a:ext cx="257175" cy="233363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DB401540-373C-4B60-9CFB-9AB13DB1B8D6}"/>
              </a:ext>
            </a:extLst>
          </p:cNvPr>
          <p:cNvCxnSpPr>
            <a:cxnSpLocks/>
          </p:cNvCxnSpPr>
          <p:nvPr/>
        </p:nvCxnSpPr>
        <p:spPr>
          <a:xfrm>
            <a:off x="3811020" y="2258841"/>
            <a:ext cx="0" cy="1785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7BB4BE67-1E0B-43E4-A72E-517D2BA69BAF}"/>
              </a:ext>
            </a:extLst>
          </p:cNvPr>
          <p:cNvCxnSpPr>
            <a:cxnSpLocks/>
          </p:cNvCxnSpPr>
          <p:nvPr/>
        </p:nvCxnSpPr>
        <p:spPr>
          <a:xfrm>
            <a:off x="6209063" y="2258841"/>
            <a:ext cx="0" cy="1785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949B2449-D6E7-4852-A38A-DAC5BA2A35E8}"/>
              </a:ext>
            </a:extLst>
          </p:cNvPr>
          <p:cNvCxnSpPr>
            <a:cxnSpLocks/>
          </p:cNvCxnSpPr>
          <p:nvPr/>
        </p:nvCxnSpPr>
        <p:spPr>
          <a:xfrm flipH="1">
            <a:off x="2950122" y="2437415"/>
            <a:ext cx="32589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AC3D5FC3-45E9-49B9-8242-9CEA7138EA4F}"/>
              </a:ext>
            </a:extLst>
          </p:cNvPr>
          <p:cNvSpPr txBox="1"/>
          <p:nvPr/>
        </p:nvSpPr>
        <p:spPr>
          <a:xfrm>
            <a:off x="2459099" y="2252749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CLK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29DB06A8-57BB-48F9-8B1C-A1FDD616C766}"/>
              </a:ext>
            </a:extLst>
          </p:cNvPr>
          <p:cNvSpPr txBox="1"/>
          <p:nvPr/>
        </p:nvSpPr>
        <p:spPr>
          <a:xfrm>
            <a:off x="3985209" y="713218"/>
            <a:ext cx="7328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D0  Q0</a:t>
            </a:r>
            <a:endParaRPr lang="zh-CN" altLang="en-US" sz="1400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5FC7E57C-8384-28A0-3489-92F6BB179C23}"/>
              </a:ext>
            </a:extLst>
          </p:cNvPr>
          <p:cNvSpPr txBox="1"/>
          <p:nvPr/>
        </p:nvSpPr>
        <p:spPr>
          <a:xfrm>
            <a:off x="6421292" y="713219"/>
            <a:ext cx="7328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D1  Q1</a:t>
            </a:r>
            <a:endParaRPr lang="zh-CN" altLang="en-US" sz="1400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1BB3C77F-5FAB-0CEF-7228-7B595DEABC2D}"/>
              </a:ext>
            </a:extLst>
          </p:cNvPr>
          <p:cNvSpPr txBox="1"/>
          <p:nvPr/>
        </p:nvSpPr>
        <p:spPr>
          <a:xfrm>
            <a:off x="4147342" y="1343906"/>
            <a:ext cx="4892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CK0</a:t>
            </a:r>
            <a:endParaRPr lang="zh-CN" altLang="en-US" sz="1400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7AE35685-6F19-8F97-686A-B11146479965}"/>
              </a:ext>
            </a:extLst>
          </p:cNvPr>
          <p:cNvSpPr txBox="1"/>
          <p:nvPr/>
        </p:nvSpPr>
        <p:spPr>
          <a:xfrm>
            <a:off x="6562173" y="1333443"/>
            <a:ext cx="4892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CK1</a:t>
            </a:r>
            <a:endParaRPr lang="zh-CN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D00B874E-C8C7-F00C-3C81-97A87181529E}"/>
                  </a:ext>
                </a:extLst>
              </p:cNvPr>
              <p:cNvSpPr txBox="1"/>
              <p:nvPr/>
            </p:nvSpPr>
            <p:spPr>
              <a:xfrm>
                <a:off x="3900944" y="1990237"/>
                <a:ext cx="8045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𝐿𝑎𝑢𝑛𝑐h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D00B874E-C8C7-F00C-3C81-97A8718152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0944" y="1990237"/>
                <a:ext cx="804516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0EEBD7C6-3200-D03E-9FD3-AEBA397C60FF}"/>
                  </a:ext>
                </a:extLst>
              </p:cNvPr>
              <p:cNvSpPr txBox="1"/>
              <p:nvPr/>
            </p:nvSpPr>
            <p:spPr>
              <a:xfrm>
                <a:off x="6298986" y="1990237"/>
                <a:ext cx="859659" cy="3243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𝐶𝑎𝑝𝑡𝑢𝑟𝑒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0EEBD7C6-3200-D03E-9FD3-AEBA397C60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8986" y="1990237"/>
                <a:ext cx="859659" cy="324384"/>
              </a:xfrm>
              <a:prstGeom prst="rect">
                <a:avLst/>
              </a:prstGeom>
              <a:blipFill>
                <a:blip r:embed="rId3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48CAA4C0-B309-4CCA-EB61-FC26195352AC}"/>
                  </a:ext>
                </a:extLst>
              </p:cNvPr>
              <p:cNvSpPr txBox="1"/>
              <p:nvPr/>
            </p:nvSpPr>
            <p:spPr>
              <a:xfrm>
                <a:off x="5219485" y="1025666"/>
                <a:ext cx="69089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𝐶𝑜𝑚𝑏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48CAA4C0-B309-4CCA-EB61-FC26195352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9485" y="1025666"/>
                <a:ext cx="690895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连接符: 曲线 38">
            <a:extLst>
              <a:ext uri="{FF2B5EF4-FFF2-40B4-BE49-F238E27FC236}">
                <a16:creationId xmlns:a16="http://schemas.microsoft.com/office/drawing/2014/main" id="{41461C27-35A5-DB69-EB41-E49B5251F19E}"/>
              </a:ext>
            </a:extLst>
          </p:cNvPr>
          <p:cNvCxnSpPr>
            <a:cxnSpLocks/>
            <a:stCxn id="5" idx="3"/>
          </p:cNvCxnSpPr>
          <p:nvPr/>
        </p:nvCxnSpPr>
        <p:spPr>
          <a:xfrm rot="5400000" flipH="1" flipV="1">
            <a:off x="4055723" y="1024633"/>
            <a:ext cx="487908" cy="32042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38E5C8DB-9239-6541-129D-D45D91D33E1A}"/>
                  </a:ext>
                </a:extLst>
              </p:cNvPr>
              <p:cNvSpPr txBox="1"/>
              <p:nvPr/>
            </p:nvSpPr>
            <p:spPr>
              <a:xfrm>
                <a:off x="4303786" y="1073170"/>
                <a:ext cx="47019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𝑐𝑜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38E5C8DB-9239-6541-129D-D45D91D33E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3786" y="1073170"/>
                <a:ext cx="470193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任意多边形: 形状 54">
            <a:extLst>
              <a:ext uri="{FF2B5EF4-FFF2-40B4-BE49-F238E27FC236}">
                <a16:creationId xmlns:a16="http://schemas.microsoft.com/office/drawing/2014/main" id="{151ACA88-332A-3D8C-68C3-1F4A0FB2D543}"/>
              </a:ext>
            </a:extLst>
          </p:cNvPr>
          <p:cNvSpPr/>
          <p:nvPr/>
        </p:nvSpPr>
        <p:spPr>
          <a:xfrm>
            <a:off x="3134360" y="865384"/>
            <a:ext cx="3233420" cy="1567936"/>
          </a:xfrm>
          <a:custGeom>
            <a:avLst/>
            <a:gdLst>
              <a:gd name="connsiteX0" fmla="*/ 0 w 3233420"/>
              <a:gd name="connsiteY0" fmla="*/ 1567936 h 1567936"/>
              <a:gd name="connsiteX1" fmla="*/ 500380 w 3233420"/>
              <a:gd name="connsiteY1" fmla="*/ 1329176 h 1567936"/>
              <a:gd name="connsiteX2" fmla="*/ 828040 w 3233420"/>
              <a:gd name="connsiteY2" fmla="*/ 757676 h 1567936"/>
              <a:gd name="connsiteX3" fmla="*/ 1023620 w 3233420"/>
              <a:gd name="connsiteY3" fmla="*/ 262376 h 1567936"/>
              <a:gd name="connsiteX4" fmla="*/ 1714500 w 3233420"/>
              <a:gd name="connsiteY4" fmla="*/ 36316 h 1567936"/>
              <a:gd name="connsiteX5" fmla="*/ 3233420 w 3233420"/>
              <a:gd name="connsiteY5" fmla="*/ 3296 h 1567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33420" h="1567936">
                <a:moveTo>
                  <a:pt x="0" y="1567936"/>
                </a:moveTo>
                <a:cubicBezTo>
                  <a:pt x="181186" y="1516077"/>
                  <a:pt x="362373" y="1464219"/>
                  <a:pt x="500380" y="1329176"/>
                </a:cubicBezTo>
                <a:cubicBezTo>
                  <a:pt x="638387" y="1194133"/>
                  <a:pt x="740833" y="935476"/>
                  <a:pt x="828040" y="757676"/>
                </a:cubicBezTo>
                <a:cubicBezTo>
                  <a:pt x="915247" y="579876"/>
                  <a:pt x="875877" y="382603"/>
                  <a:pt x="1023620" y="262376"/>
                </a:cubicBezTo>
                <a:cubicBezTo>
                  <a:pt x="1171363" y="142149"/>
                  <a:pt x="1346200" y="79496"/>
                  <a:pt x="1714500" y="36316"/>
                </a:cubicBezTo>
                <a:cubicBezTo>
                  <a:pt x="2082800" y="-6864"/>
                  <a:pt x="2658110" y="-1784"/>
                  <a:pt x="3233420" y="3296"/>
                </a:cubicBezTo>
              </a:path>
            </a:pathLst>
          </a:cu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任意多边形: 形状 58">
            <a:extLst>
              <a:ext uri="{FF2B5EF4-FFF2-40B4-BE49-F238E27FC236}">
                <a16:creationId xmlns:a16="http://schemas.microsoft.com/office/drawing/2014/main" id="{C9F0C18A-9F52-8FDE-AD14-804C898F529F}"/>
              </a:ext>
            </a:extLst>
          </p:cNvPr>
          <p:cNvSpPr/>
          <p:nvPr/>
        </p:nvSpPr>
        <p:spPr>
          <a:xfrm>
            <a:off x="3121660" y="1524000"/>
            <a:ext cx="3268980" cy="911860"/>
          </a:xfrm>
          <a:custGeom>
            <a:avLst/>
            <a:gdLst>
              <a:gd name="connsiteX0" fmla="*/ 0 w 3268980"/>
              <a:gd name="connsiteY0" fmla="*/ 911860 h 911860"/>
              <a:gd name="connsiteX1" fmla="*/ 2567940 w 3268980"/>
              <a:gd name="connsiteY1" fmla="*/ 680720 h 911860"/>
              <a:gd name="connsiteX2" fmla="*/ 3091180 w 3268980"/>
              <a:gd name="connsiteY2" fmla="*/ 127000 h 911860"/>
              <a:gd name="connsiteX3" fmla="*/ 3268980 w 3268980"/>
              <a:gd name="connsiteY3" fmla="*/ 0 h 911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68980" h="911860">
                <a:moveTo>
                  <a:pt x="0" y="911860"/>
                </a:moveTo>
                <a:cubicBezTo>
                  <a:pt x="1026371" y="861695"/>
                  <a:pt x="2052743" y="811530"/>
                  <a:pt x="2567940" y="680720"/>
                </a:cubicBezTo>
                <a:cubicBezTo>
                  <a:pt x="3083137" y="549910"/>
                  <a:pt x="2974340" y="240453"/>
                  <a:pt x="3091180" y="127000"/>
                </a:cubicBezTo>
                <a:cubicBezTo>
                  <a:pt x="3208020" y="13547"/>
                  <a:pt x="3230033" y="21167"/>
                  <a:pt x="3268980" y="0"/>
                </a:cubicBezTo>
              </a:path>
            </a:pathLst>
          </a:cu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D43E4F75-3E53-AD0A-E024-1D34A3040B67}"/>
                  </a:ext>
                </a:extLst>
              </p:cNvPr>
              <p:cNvSpPr txBox="1"/>
              <p:nvPr/>
            </p:nvSpPr>
            <p:spPr>
              <a:xfrm>
                <a:off x="4543988" y="879941"/>
                <a:ext cx="7983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1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𝐴𝑟𝑟𝑖𝑣𝑎𝑙</m:t>
                          </m:r>
                        </m:sub>
                      </m:sSub>
                    </m:oMath>
                  </m:oMathPara>
                </a14:m>
                <a:endParaRPr lang="zh-CN" altLang="en-US" sz="14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D43E4F75-3E53-AD0A-E024-1D34A3040B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3988" y="879941"/>
                <a:ext cx="798360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35041F3D-6E80-35AA-A68B-1DD871EA3B23}"/>
                  </a:ext>
                </a:extLst>
              </p:cNvPr>
              <p:cNvSpPr txBox="1"/>
              <p:nvPr/>
            </p:nvSpPr>
            <p:spPr>
              <a:xfrm>
                <a:off x="5092011" y="1871589"/>
                <a:ext cx="923971" cy="3243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𝑅𝑒𝑞𝑢𝑖𝑟𝑒𝑑</m:t>
                          </m:r>
                        </m:sub>
                      </m:sSub>
                    </m:oMath>
                  </m:oMathPara>
                </a14:m>
                <a:endParaRPr lang="zh-CN" altLang="en-US" sz="14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35041F3D-6E80-35AA-A68B-1DD871EA3B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2011" y="1871589"/>
                <a:ext cx="923971" cy="324384"/>
              </a:xfrm>
              <a:prstGeom prst="rect">
                <a:avLst/>
              </a:prstGeom>
              <a:blipFill>
                <a:blip r:embed="rId7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32">
            <a:extLst>
              <a:ext uri="{FF2B5EF4-FFF2-40B4-BE49-F238E27FC236}">
                <a16:creationId xmlns:a16="http://schemas.microsoft.com/office/drawing/2014/main" id="{6655F00A-188D-A5D4-C689-47820039817B}"/>
              </a:ext>
            </a:extLst>
          </p:cNvPr>
          <p:cNvSpPr txBox="1"/>
          <p:nvPr/>
        </p:nvSpPr>
        <p:spPr>
          <a:xfrm>
            <a:off x="4139464" y="477106"/>
            <a:ext cx="4491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FF0</a:t>
            </a:r>
            <a:endParaRPr lang="zh-CN" altLang="en-US" sz="1400" dirty="0"/>
          </a:p>
        </p:txBody>
      </p:sp>
      <p:sp>
        <p:nvSpPr>
          <p:cNvPr id="3" name="文本框 32">
            <a:extLst>
              <a:ext uri="{FF2B5EF4-FFF2-40B4-BE49-F238E27FC236}">
                <a16:creationId xmlns:a16="http://schemas.microsoft.com/office/drawing/2014/main" id="{62191D4F-59A1-5AC6-865A-C46C79546F73}"/>
              </a:ext>
            </a:extLst>
          </p:cNvPr>
          <p:cNvSpPr txBox="1"/>
          <p:nvPr/>
        </p:nvSpPr>
        <p:spPr>
          <a:xfrm>
            <a:off x="6570371" y="466904"/>
            <a:ext cx="4491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FF1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08373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53318BC-E6F5-4C87-B462-EBB8EDA6AB6E}"/>
              </a:ext>
            </a:extLst>
          </p:cNvPr>
          <p:cNvSpPr/>
          <p:nvPr/>
        </p:nvSpPr>
        <p:spPr>
          <a:xfrm>
            <a:off x="4167744" y="1370554"/>
            <a:ext cx="575953" cy="10331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F1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直角三角形 4">
            <a:extLst>
              <a:ext uri="{FF2B5EF4-FFF2-40B4-BE49-F238E27FC236}">
                <a16:creationId xmlns:a16="http://schemas.microsoft.com/office/drawing/2014/main" id="{5DA1B992-6E12-48BD-A07C-1FD33C4C5E24}"/>
              </a:ext>
            </a:extLst>
          </p:cNvPr>
          <p:cNvSpPr/>
          <p:nvPr/>
        </p:nvSpPr>
        <p:spPr>
          <a:xfrm rot="13320000">
            <a:off x="4064253" y="2028230"/>
            <a:ext cx="206982" cy="226517"/>
          </a:xfrm>
          <a:prstGeom prst="rt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云形 5">
            <a:extLst>
              <a:ext uri="{FF2B5EF4-FFF2-40B4-BE49-F238E27FC236}">
                <a16:creationId xmlns:a16="http://schemas.microsoft.com/office/drawing/2014/main" id="{8449070D-B573-4CF5-AF79-0D3C8FD18E98}"/>
              </a:ext>
            </a:extLst>
          </p:cNvPr>
          <p:cNvSpPr/>
          <p:nvPr/>
        </p:nvSpPr>
        <p:spPr>
          <a:xfrm>
            <a:off x="3091295" y="1370554"/>
            <a:ext cx="750455" cy="4572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DB56E6E-F480-455C-8A12-F1982524524C}"/>
              </a:ext>
            </a:extLst>
          </p:cNvPr>
          <p:cNvSpPr/>
          <p:nvPr/>
        </p:nvSpPr>
        <p:spPr>
          <a:xfrm>
            <a:off x="6580744" y="1370554"/>
            <a:ext cx="575953" cy="10331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F2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直角三角形 7">
            <a:extLst>
              <a:ext uri="{FF2B5EF4-FFF2-40B4-BE49-F238E27FC236}">
                <a16:creationId xmlns:a16="http://schemas.microsoft.com/office/drawing/2014/main" id="{FE96A536-67BB-4FE2-A902-D8580166E869}"/>
              </a:ext>
            </a:extLst>
          </p:cNvPr>
          <p:cNvSpPr/>
          <p:nvPr/>
        </p:nvSpPr>
        <p:spPr>
          <a:xfrm rot="13320000">
            <a:off x="6477253" y="2028230"/>
            <a:ext cx="206982" cy="226517"/>
          </a:xfrm>
          <a:prstGeom prst="rt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云形 8">
            <a:extLst>
              <a:ext uri="{FF2B5EF4-FFF2-40B4-BE49-F238E27FC236}">
                <a16:creationId xmlns:a16="http://schemas.microsoft.com/office/drawing/2014/main" id="{FEDCFCBE-87D9-46F8-B76C-237ED20D3E1F}"/>
              </a:ext>
            </a:extLst>
          </p:cNvPr>
          <p:cNvSpPr/>
          <p:nvPr/>
        </p:nvSpPr>
        <p:spPr>
          <a:xfrm>
            <a:off x="5504295" y="1370554"/>
            <a:ext cx="750455" cy="4572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C2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5C5DEDE8-90FF-429C-B79A-C5D6153AAE45}"/>
              </a:ext>
            </a:extLst>
          </p:cNvPr>
          <p:cNvCxnSpPr>
            <a:cxnSpLocks/>
          </p:cNvCxnSpPr>
          <p:nvPr/>
        </p:nvCxnSpPr>
        <p:spPr>
          <a:xfrm>
            <a:off x="2501900" y="1465310"/>
            <a:ext cx="6756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03616EF5-8200-482E-92D4-E2234BD7E74E}"/>
              </a:ext>
            </a:extLst>
          </p:cNvPr>
          <p:cNvCxnSpPr>
            <a:cxnSpLocks/>
          </p:cNvCxnSpPr>
          <p:nvPr/>
        </p:nvCxnSpPr>
        <p:spPr>
          <a:xfrm>
            <a:off x="3806825" y="1465310"/>
            <a:ext cx="3609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588A76C3-49C0-4AA0-AAB2-CCC94D1824D2}"/>
              </a:ext>
            </a:extLst>
          </p:cNvPr>
          <p:cNvCxnSpPr>
            <a:cxnSpLocks/>
          </p:cNvCxnSpPr>
          <p:nvPr/>
        </p:nvCxnSpPr>
        <p:spPr>
          <a:xfrm>
            <a:off x="4743697" y="1465310"/>
            <a:ext cx="8411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57B2C22C-CBB6-4AA4-B13F-2FFC690C23EA}"/>
              </a:ext>
            </a:extLst>
          </p:cNvPr>
          <p:cNvCxnSpPr>
            <a:cxnSpLocks/>
          </p:cNvCxnSpPr>
          <p:nvPr/>
        </p:nvCxnSpPr>
        <p:spPr>
          <a:xfrm>
            <a:off x="7156697" y="1465310"/>
            <a:ext cx="6756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3B25FD3C-B7BB-473B-B5A3-6CD38FD6DD49}"/>
              </a:ext>
            </a:extLst>
          </p:cNvPr>
          <p:cNvCxnSpPr>
            <a:cxnSpLocks/>
          </p:cNvCxnSpPr>
          <p:nvPr/>
        </p:nvCxnSpPr>
        <p:spPr>
          <a:xfrm>
            <a:off x="6219825" y="1465310"/>
            <a:ext cx="3609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E75A41EA-BE9A-4467-8821-FA400747BA1C}"/>
              </a:ext>
            </a:extLst>
          </p:cNvPr>
          <p:cNvSpPr/>
          <p:nvPr/>
        </p:nvSpPr>
        <p:spPr>
          <a:xfrm>
            <a:off x="4743697" y="2912423"/>
            <a:ext cx="575953" cy="10331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F3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直角三角形 22">
            <a:extLst>
              <a:ext uri="{FF2B5EF4-FFF2-40B4-BE49-F238E27FC236}">
                <a16:creationId xmlns:a16="http://schemas.microsoft.com/office/drawing/2014/main" id="{28F8B212-755E-4162-9431-EE5283841EC9}"/>
              </a:ext>
            </a:extLst>
          </p:cNvPr>
          <p:cNvSpPr/>
          <p:nvPr/>
        </p:nvSpPr>
        <p:spPr>
          <a:xfrm rot="13320000">
            <a:off x="4640206" y="3570099"/>
            <a:ext cx="206982" cy="226517"/>
          </a:xfrm>
          <a:prstGeom prst="rt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3937D0EC-4343-419A-9C9C-EFC0C064EA2F}"/>
              </a:ext>
            </a:extLst>
          </p:cNvPr>
          <p:cNvSpPr/>
          <p:nvPr/>
        </p:nvSpPr>
        <p:spPr>
          <a:xfrm>
            <a:off x="7156697" y="2912423"/>
            <a:ext cx="575953" cy="10331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F4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直角三角形 24">
            <a:extLst>
              <a:ext uri="{FF2B5EF4-FFF2-40B4-BE49-F238E27FC236}">
                <a16:creationId xmlns:a16="http://schemas.microsoft.com/office/drawing/2014/main" id="{7FA5E160-133D-4EC0-8EEC-159A2C69DDE2}"/>
              </a:ext>
            </a:extLst>
          </p:cNvPr>
          <p:cNvSpPr/>
          <p:nvPr/>
        </p:nvSpPr>
        <p:spPr>
          <a:xfrm rot="13320000">
            <a:off x="7053206" y="3570099"/>
            <a:ext cx="206982" cy="226517"/>
          </a:xfrm>
          <a:prstGeom prst="rt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云形 25">
            <a:extLst>
              <a:ext uri="{FF2B5EF4-FFF2-40B4-BE49-F238E27FC236}">
                <a16:creationId xmlns:a16="http://schemas.microsoft.com/office/drawing/2014/main" id="{557A43A2-5FF8-4695-984E-0BC2086C0542}"/>
              </a:ext>
            </a:extLst>
          </p:cNvPr>
          <p:cNvSpPr/>
          <p:nvPr/>
        </p:nvSpPr>
        <p:spPr>
          <a:xfrm>
            <a:off x="6080248" y="2912423"/>
            <a:ext cx="750455" cy="4572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C3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61748783-00BF-4BC2-942E-908C66C602EC}"/>
              </a:ext>
            </a:extLst>
          </p:cNvPr>
          <p:cNvCxnSpPr>
            <a:cxnSpLocks/>
          </p:cNvCxnSpPr>
          <p:nvPr/>
        </p:nvCxnSpPr>
        <p:spPr>
          <a:xfrm>
            <a:off x="5319650" y="3007179"/>
            <a:ext cx="8411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18CCEDF4-454E-4E8E-8237-988AEFA2AA4C}"/>
              </a:ext>
            </a:extLst>
          </p:cNvPr>
          <p:cNvCxnSpPr>
            <a:cxnSpLocks/>
          </p:cNvCxnSpPr>
          <p:nvPr/>
        </p:nvCxnSpPr>
        <p:spPr>
          <a:xfrm>
            <a:off x="7732650" y="3007179"/>
            <a:ext cx="6756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C6C40962-3D7D-4CBC-A518-17223EE4D978}"/>
              </a:ext>
            </a:extLst>
          </p:cNvPr>
          <p:cNvCxnSpPr>
            <a:cxnSpLocks/>
          </p:cNvCxnSpPr>
          <p:nvPr/>
        </p:nvCxnSpPr>
        <p:spPr>
          <a:xfrm>
            <a:off x="6795778" y="3007179"/>
            <a:ext cx="3609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连接符: 肘形 30">
            <a:extLst>
              <a:ext uri="{FF2B5EF4-FFF2-40B4-BE49-F238E27FC236}">
                <a16:creationId xmlns:a16="http://schemas.microsoft.com/office/drawing/2014/main" id="{DFB1A5CF-908D-4F9B-B0B2-069F159A311F}"/>
              </a:ext>
            </a:extLst>
          </p:cNvPr>
          <p:cNvCxnSpPr>
            <a:cxnSpLocks/>
            <a:endCxn id="8" idx="5"/>
          </p:cNvCxnSpPr>
          <p:nvPr/>
        </p:nvCxnSpPr>
        <p:spPr>
          <a:xfrm flipV="1">
            <a:off x="2565400" y="2141488"/>
            <a:ext cx="4015344" cy="439836"/>
          </a:xfrm>
          <a:prstGeom prst="bentConnector3">
            <a:avLst>
              <a:gd name="adj1" fmla="val 9008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E0AE8B97-7DD5-4207-AC17-6D8B6A1597A9}"/>
              </a:ext>
            </a:extLst>
          </p:cNvPr>
          <p:cNvCxnSpPr>
            <a:cxnSpLocks/>
            <a:stCxn id="25" idx="5"/>
          </p:cNvCxnSpPr>
          <p:nvPr/>
        </p:nvCxnSpPr>
        <p:spPr>
          <a:xfrm flipH="1">
            <a:off x="6904038" y="3683357"/>
            <a:ext cx="2526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15A4DF58-403E-4883-8840-163C4D719294}"/>
              </a:ext>
            </a:extLst>
          </p:cNvPr>
          <p:cNvCxnSpPr>
            <a:cxnSpLocks/>
          </p:cNvCxnSpPr>
          <p:nvPr/>
        </p:nvCxnSpPr>
        <p:spPr>
          <a:xfrm flipH="1">
            <a:off x="3915085" y="2143385"/>
            <a:ext cx="2526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A1C4D349-890B-4D21-A1FE-6362C2BC46D9}"/>
              </a:ext>
            </a:extLst>
          </p:cNvPr>
          <p:cNvCxnSpPr>
            <a:cxnSpLocks/>
          </p:cNvCxnSpPr>
          <p:nvPr/>
        </p:nvCxnSpPr>
        <p:spPr>
          <a:xfrm flipH="1">
            <a:off x="3915085" y="3680491"/>
            <a:ext cx="8286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F62F4BDE-7E49-41A8-96FF-E76BDE773B13}"/>
              </a:ext>
            </a:extLst>
          </p:cNvPr>
          <p:cNvCxnSpPr>
            <a:cxnSpLocks/>
          </p:cNvCxnSpPr>
          <p:nvPr/>
        </p:nvCxnSpPr>
        <p:spPr>
          <a:xfrm>
            <a:off x="3915085" y="2141488"/>
            <a:ext cx="0" cy="1539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>
            <a:extLst>
              <a:ext uri="{FF2B5EF4-FFF2-40B4-BE49-F238E27FC236}">
                <a16:creationId xmlns:a16="http://schemas.microsoft.com/office/drawing/2014/main" id="{411DFA2B-B4FA-4A9E-972A-AAC556DA282F}"/>
              </a:ext>
            </a:extLst>
          </p:cNvPr>
          <p:cNvSpPr/>
          <p:nvPr/>
        </p:nvSpPr>
        <p:spPr>
          <a:xfrm>
            <a:off x="3892225" y="255846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450EC899-AA55-4628-A4C7-C77C0802E1A2}"/>
              </a:ext>
            </a:extLst>
          </p:cNvPr>
          <p:cNvCxnSpPr>
            <a:cxnSpLocks/>
          </p:cNvCxnSpPr>
          <p:nvPr/>
        </p:nvCxnSpPr>
        <p:spPr>
          <a:xfrm flipH="1">
            <a:off x="4491038" y="3007179"/>
            <a:ext cx="2526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6B70EA94-DFF3-47F4-A0E0-0E8B1B166CF3}"/>
              </a:ext>
            </a:extLst>
          </p:cNvPr>
          <p:cNvCxnSpPr>
            <a:cxnSpLocks/>
          </p:cNvCxnSpPr>
          <p:nvPr/>
        </p:nvCxnSpPr>
        <p:spPr>
          <a:xfrm>
            <a:off x="2641600" y="4281535"/>
            <a:ext cx="23900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B92CEB8C-E114-4F1B-99EC-25381B116205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5031674" y="3945576"/>
            <a:ext cx="0" cy="3359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云形 54">
            <a:extLst>
              <a:ext uri="{FF2B5EF4-FFF2-40B4-BE49-F238E27FC236}">
                <a16:creationId xmlns:a16="http://schemas.microsoft.com/office/drawing/2014/main" id="{B481B74D-7590-4318-AE55-9E20A3E81AC1}"/>
              </a:ext>
            </a:extLst>
          </p:cNvPr>
          <p:cNvSpPr/>
          <p:nvPr/>
        </p:nvSpPr>
        <p:spPr>
          <a:xfrm>
            <a:off x="3417289" y="4720978"/>
            <a:ext cx="750455" cy="4572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6" name="云形 55">
            <a:extLst>
              <a:ext uri="{FF2B5EF4-FFF2-40B4-BE49-F238E27FC236}">
                <a16:creationId xmlns:a16="http://schemas.microsoft.com/office/drawing/2014/main" id="{71F7B4A9-0028-47CC-B31A-FC49971AFF8A}"/>
              </a:ext>
            </a:extLst>
          </p:cNvPr>
          <p:cNvSpPr/>
          <p:nvPr/>
        </p:nvSpPr>
        <p:spPr>
          <a:xfrm>
            <a:off x="5031673" y="4720978"/>
            <a:ext cx="750455" cy="4572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7" name="云形 56">
            <a:extLst>
              <a:ext uri="{FF2B5EF4-FFF2-40B4-BE49-F238E27FC236}">
                <a16:creationId xmlns:a16="http://schemas.microsoft.com/office/drawing/2014/main" id="{0558C8D1-83EF-4E6D-AF26-768E51C73DB2}"/>
              </a:ext>
            </a:extLst>
          </p:cNvPr>
          <p:cNvSpPr/>
          <p:nvPr/>
        </p:nvSpPr>
        <p:spPr>
          <a:xfrm>
            <a:off x="6646057" y="4720978"/>
            <a:ext cx="750455" cy="4572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C6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E810ECD0-D222-48DE-9AE7-CEB341A1E1FB}"/>
              </a:ext>
            </a:extLst>
          </p:cNvPr>
          <p:cNvCxnSpPr>
            <a:cxnSpLocks/>
            <a:endCxn id="55" idx="2"/>
          </p:cNvCxnSpPr>
          <p:nvPr/>
        </p:nvCxnSpPr>
        <p:spPr>
          <a:xfrm>
            <a:off x="2641600" y="4949578"/>
            <a:ext cx="7780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C6CAD21E-8B44-4C5C-A836-F5DE4810F3C0}"/>
              </a:ext>
            </a:extLst>
          </p:cNvPr>
          <p:cNvCxnSpPr>
            <a:cxnSpLocks/>
            <a:endCxn id="56" idx="2"/>
          </p:cNvCxnSpPr>
          <p:nvPr/>
        </p:nvCxnSpPr>
        <p:spPr>
          <a:xfrm>
            <a:off x="4167744" y="4947696"/>
            <a:ext cx="866257" cy="1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A2F6DF21-1AD8-425C-806F-D95537880E5E}"/>
              </a:ext>
            </a:extLst>
          </p:cNvPr>
          <p:cNvCxnSpPr>
            <a:cxnSpLocks/>
          </p:cNvCxnSpPr>
          <p:nvPr/>
        </p:nvCxnSpPr>
        <p:spPr>
          <a:xfrm>
            <a:off x="5786696" y="4945814"/>
            <a:ext cx="866257" cy="1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C25CC966-BA98-4187-B80A-7FDC7C11FC1D}"/>
              </a:ext>
            </a:extLst>
          </p:cNvPr>
          <p:cNvCxnSpPr>
            <a:cxnSpLocks/>
          </p:cNvCxnSpPr>
          <p:nvPr/>
        </p:nvCxnSpPr>
        <p:spPr>
          <a:xfrm>
            <a:off x="7396512" y="4945814"/>
            <a:ext cx="7780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1BFF396B-0EAC-45AF-8B99-BB49D03D934A}"/>
              </a:ext>
            </a:extLst>
          </p:cNvPr>
          <p:cNvSpPr txBox="1"/>
          <p:nvPr/>
        </p:nvSpPr>
        <p:spPr>
          <a:xfrm>
            <a:off x="2011910" y="1280644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in1</a:t>
            </a:r>
            <a:endParaRPr lang="zh-CN" altLang="en-US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70BD64DD-67AE-4993-BC6F-1C416A976ED7}"/>
              </a:ext>
            </a:extLst>
          </p:cNvPr>
          <p:cNvSpPr txBox="1"/>
          <p:nvPr/>
        </p:nvSpPr>
        <p:spPr>
          <a:xfrm>
            <a:off x="2011910" y="2396657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clk</a:t>
            </a:r>
            <a:endParaRPr lang="zh-CN" altLang="en-US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598B60B0-4FEE-41BF-A311-2B58A2AFE27E}"/>
              </a:ext>
            </a:extLst>
          </p:cNvPr>
          <p:cNvSpPr txBox="1"/>
          <p:nvPr/>
        </p:nvSpPr>
        <p:spPr>
          <a:xfrm>
            <a:off x="2011910" y="409201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clr</a:t>
            </a:r>
            <a:endParaRPr lang="zh-CN" altLang="en-US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813A2B50-9E05-4C74-B1DA-13DAE41BA8C7}"/>
              </a:ext>
            </a:extLst>
          </p:cNvPr>
          <p:cNvSpPr txBox="1"/>
          <p:nvPr/>
        </p:nvSpPr>
        <p:spPr>
          <a:xfrm>
            <a:off x="2024159" y="4761148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in2</a:t>
            </a:r>
            <a:endParaRPr lang="zh-CN" altLang="en-US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E32F9FDE-B8AE-4C77-9E14-C447D191C627}"/>
              </a:ext>
            </a:extLst>
          </p:cNvPr>
          <p:cNvSpPr txBox="1"/>
          <p:nvPr/>
        </p:nvSpPr>
        <p:spPr>
          <a:xfrm>
            <a:off x="8346002" y="1280644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out1</a:t>
            </a:r>
            <a:endParaRPr lang="zh-CN" altLang="en-US" dirty="0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4176B223-629A-464E-90DA-0F0819BF5BC8}"/>
              </a:ext>
            </a:extLst>
          </p:cNvPr>
          <p:cNvSpPr txBox="1"/>
          <p:nvPr/>
        </p:nvSpPr>
        <p:spPr>
          <a:xfrm>
            <a:off x="8346002" y="2808899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out2</a:t>
            </a:r>
            <a:endParaRPr lang="zh-CN" altLang="en-US" dirty="0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BA3D0D6A-E2C8-42C1-857C-A7F8E1B763C9}"/>
              </a:ext>
            </a:extLst>
          </p:cNvPr>
          <p:cNvSpPr txBox="1"/>
          <p:nvPr/>
        </p:nvSpPr>
        <p:spPr>
          <a:xfrm>
            <a:off x="8346790" y="4722002"/>
            <a:ext cx="750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out3</a:t>
            </a:r>
            <a:endParaRPr lang="zh-CN" altLang="en-US" dirty="0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80046935-61EE-4DA2-9195-F5149F581C31}"/>
              </a:ext>
            </a:extLst>
          </p:cNvPr>
          <p:cNvSpPr txBox="1"/>
          <p:nvPr/>
        </p:nvSpPr>
        <p:spPr>
          <a:xfrm>
            <a:off x="4340793" y="4586438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N1</a:t>
            </a:r>
            <a:endParaRPr lang="zh-CN" altLang="en-US" dirty="0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0270B49B-966E-4F22-B6D3-E222DEAD0228}"/>
              </a:ext>
            </a:extLst>
          </p:cNvPr>
          <p:cNvSpPr txBox="1"/>
          <p:nvPr/>
        </p:nvSpPr>
        <p:spPr>
          <a:xfrm>
            <a:off x="5930759" y="4586438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8019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8EEBC475-8F5D-4C5D-8F27-BB95DBAD1643}"/>
              </a:ext>
            </a:extLst>
          </p:cNvPr>
          <p:cNvSpPr/>
          <p:nvPr/>
        </p:nvSpPr>
        <p:spPr>
          <a:xfrm>
            <a:off x="3697844" y="1554704"/>
            <a:ext cx="575953" cy="10331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F1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ABF916C5-2748-4ED1-A5ED-83E1C1FDC48F}"/>
              </a:ext>
            </a:extLst>
          </p:cNvPr>
          <p:cNvSpPr/>
          <p:nvPr/>
        </p:nvSpPr>
        <p:spPr>
          <a:xfrm rot="13320000">
            <a:off x="3594353" y="2212380"/>
            <a:ext cx="206982" cy="226517"/>
          </a:xfrm>
          <a:prstGeom prst="rt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云形 6">
            <a:extLst>
              <a:ext uri="{FF2B5EF4-FFF2-40B4-BE49-F238E27FC236}">
                <a16:creationId xmlns:a16="http://schemas.microsoft.com/office/drawing/2014/main" id="{1F5617F1-A410-4964-A41E-257B65D83B3B}"/>
              </a:ext>
            </a:extLst>
          </p:cNvPr>
          <p:cNvSpPr/>
          <p:nvPr/>
        </p:nvSpPr>
        <p:spPr>
          <a:xfrm>
            <a:off x="4634345" y="1614080"/>
            <a:ext cx="750455" cy="45720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2CF6FA1-8895-43FE-A279-7B2606BD6A3E}"/>
              </a:ext>
            </a:extLst>
          </p:cNvPr>
          <p:cNvSpPr/>
          <p:nvPr/>
        </p:nvSpPr>
        <p:spPr>
          <a:xfrm>
            <a:off x="3022600" y="1301750"/>
            <a:ext cx="2901950" cy="1943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8F13CDCE-E3D7-4E2F-A175-B651A3C93E72}"/>
              </a:ext>
            </a:extLst>
          </p:cNvPr>
          <p:cNvCxnSpPr>
            <a:cxnSpLocks/>
          </p:cNvCxnSpPr>
          <p:nvPr/>
        </p:nvCxnSpPr>
        <p:spPr>
          <a:xfrm flipH="1">
            <a:off x="3448360" y="2319036"/>
            <a:ext cx="2526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CE398573-256E-4041-A3FE-049BCF0D4F10}"/>
              </a:ext>
            </a:extLst>
          </p:cNvPr>
          <p:cNvCxnSpPr>
            <a:cxnSpLocks/>
          </p:cNvCxnSpPr>
          <p:nvPr/>
        </p:nvCxnSpPr>
        <p:spPr>
          <a:xfrm>
            <a:off x="3448360" y="2317139"/>
            <a:ext cx="0" cy="445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AA946909-EDDC-4E13-B8B1-BFC0E3796F77}"/>
              </a:ext>
            </a:extLst>
          </p:cNvPr>
          <p:cNvCxnSpPr>
            <a:cxnSpLocks/>
          </p:cNvCxnSpPr>
          <p:nvPr/>
        </p:nvCxnSpPr>
        <p:spPr>
          <a:xfrm>
            <a:off x="4273797" y="1747838"/>
            <a:ext cx="4291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348807C0-3BF1-4855-A97A-07F3111885A3}"/>
              </a:ext>
            </a:extLst>
          </p:cNvPr>
          <p:cNvCxnSpPr>
            <a:cxnSpLocks/>
          </p:cNvCxnSpPr>
          <p:nvPr/>
        </p:nvCxnSpPr>
        <p:spPr>
          <a:xfrm>
            <a:off x="5368131" y="1747838"/>
            <a:ext cx="5564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145001C0-0564-4A32-86DA-8B19569C4FA7}"/>
              </a:ext>
            </a:extLst>
          </p:cNvPr>
          <p:cNvSpPr/>
          <p:nvPr/>
        </p:nvSpPr>
        <p:spPr>
          <a:xfrm>
            <a:off x="7098269" y="1554704"/>
            <a:ext cx="575953" cy="1033153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FH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直角三角形 22">
            <a:extLst>
              <a:ext uri="{FF2B5EF4-FFF2-40B4-BE49-F238E27FC236}">
                <a16:creationId xmlns:a16="http://schemas.microsoft.com/office/drawing/2014/main" id="{84E4FF4B-A869-4811-B19D-D7401E40A10E}"/>
              </a:ext>
            </a:extLst>
          </p:cNvPr>
          <p:cNvSpPr/>
          <p:nvPr/>
        </p:nvSpPr>
        <p:spPr>
          <a:xfrm rot="13320000">
            <a:off x="6994778" y="2212380"/>
            <a:ext cx="206982" cy="226517"/>
          </a:xfrm>
          <a:prstGeom prst="rtTriangle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14700EDF-BB84-4E82-A7AA-69F24FB1AA09}"/>
              </a:ext>
            </a:extLst>
          </p:cNvPr>
          <p:cNvCxnSpPr>
            <a:cxnSpLocks/>
          </p:cNvCxnSpPr>
          <p:nvPr/>
        </p:nvCxnSpPr>
        <p:spPr>
          <a:xfrm flipH="1">
            <a:off x="6845609" y="2317139"/>
            <a:ext cx="2526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4C9A87EA-1105-482F-8254-DD2877C9809C}"/>
              </a:ext>
            </a:extLst>
          </p:cNvPr>
          <p:cNvCxnSpPr>
            <a:cxnSpLocks/>
          </p:cNvCxnSpPr>
          <p:nvPr/>
        </p:nvCxnSpPr>
        <p:spPr>
          <a:xfrm>
            <a:off x="5924550" y="1747838"/>
            <a:ext cx="1173719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BB6E6889-9BEE-4BCA-B1B0-1670F70523A0}"/>
              </a:ext>
            </a:extLst>
          </p:cNvPr>
          <p:cNvSpPr txBox="1"/>
          <p:nvPr/>
        </p:nvSpPr>
        <p:spPr>
          <a:xfrm>
            <a:off x="5972318" y="1370038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5922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连接符: 肘形 4">
            <a:extLst>
              <a:ext uri="{FF2B5EF4-FFF2-40B4-BE49-F238E27FC236}">
                <a16:creationId xmlns:a16="http://schemas.microsoft.com/office/drawing/2014/main" id="{3A336187-692F-40D8-9870-BD40ABF3AC12}"/>
              </a:ext>
            </a:extLst>
          </p:cNvPr>
          <p:cNvCxnSpPr>
            <a:cxnSpLocks/>
          </p:cNvCxnSpPr>
          <p:nvPr/>
        </p:nvCxnSpPr>
        <p:spPr>
          <a:xfrm flipV="1">
            <a:off x="1514103" y="2523507"/>
            <a:ext cx="2131621" cy="84314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连接符: 肘形 7">
            <a:extLst>
              <a:ext uri="{FF2B5EF4-FFF2-40B4-BE49-F238E27FC236}">
                <a16:creationId xmlns:a16="http://schemas.microsoft.com/office/drawing/2014/main" id="{D68A48D1-CE93-457D-A0F7-0AB45B9DCB25}"/>
              </a:ext>
            </a:extLst>
          </p:cNvPr>
          <p:cNvCxnSpPr>
            <a:cxnSpLocks/>
          </p:cNvCxnSpPr>
          <p:nvPr/>
        </p:nvCxnSpPr>
        <p:spPr>
          <a:xfrm>
            <a:off x="3645724" y="2523507"/>
            <a:ext cx="2274125" cy="84314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962F27F4-172A-4834-9714-940E01C64DC3}"/>
              </a:ext>
            </a:extLst>
          </p:cNvPr>
          <p:cNvCxnSpPr>
            <a:cxnSpLocks/>
          </p:cNvCxnSpPr>
          <p:nvPr/>
        </p:nvCxnSpPr>
        <p:spPr>
          <a:xfrm flipV="1">
            <a:off x="5913912" y="2523507"/>
            <a:ext cx="3164774" cy="843148"/>
          </a:xfrm>
          <a:prstGeom prst="bentConnector3">
            <a:avLst>
              <a:gd name="adj1" fmla="val 6482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655CC72D-8E4D-49B2-A75D-7EA0158E22E4}"/>
              </a:ext>
            </a:extLst>
          </p:cNvPr>
          <p:cNvCxnSpPr>
            <a:cxnSpLocks/>
          </p:cNvCxnSpPr>
          <p:nvPr/>
        </p:nvCxnSpPr>
        <p:spPr>
          <a:xfrm>
            <a:off x="3040083" y="1870364"/>
            <a:ext cx="0" cy="1977241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8C968C47-9893-4E21-AF9D-0C7C5C348DFB}"/>
              </a:ext>
            </a:extLst>
          </p:cNvPr>
          <p:cNvCxnSpPr>
            <a:cxnSpLocks/>
          </p:cNvCxnSpPr>
          <p:nvPr/>
        </p:nvCxnSpPr>
        <p:spPr>
          <a:xfrm>
            <a:off x="3732810" y="1870364"/>
            <a:ext cx="0" cy="1977241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4B2BB977-D961-468E-B5A2-FC7C53FE5C8B}"/>
              </a:ext>
            </a:extLst>
          </p:cNvPr>
          <p:cNvCxnSpPr>
            <a:cxnSpLocks/>
          </p:cNvCxnSpPr>
          <p:nvPr/>
        </p:nvCxnSpPr>
        <p:spPr>
          <a:xfrm>
            <a:off x="6749142" y="1870364"/>
            <a:ext cx="0" cy="1977241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BABD2EBA-BF76-4A63-BB35-E2D29B2F8351}"/>
              </a:ext>
            </a:extLst>
          </p:cNvPr>
          <p:cNvCxnSpPr>
            <a:cxnSpLocks/>
          </p:cNvCxnSpPr>
          <p:nvPr/>
        </p:nvCxnSpPr>
        <p:spPr>
          <a:xfrm>
            <a:off x="7426036" y="1870364"/>
            <a:ext cx="0" cy="1977241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0A8A6F4A-CA07-449F-9962-8DF0FE16A8DF}"/>
              </a:ext>
            </a:extLst>
          </p:cNvPr>
          <p:cNvCxnSpPr>
            <a:cxnSpLocks/>
          </p:cNvCxnSpPr>
          <p:nvPr/>
        </p:nvCxnSpPr>
        <p:spPr>
          <a:xfrm>
            <a:off x="3040083" y="3568535"/>
            <a:ext cx="69272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544CBC67-E484-49EB-8A55-BBC9EDA2B43C}"/>
              </a:ext>
            </a:extLst>
          </p:cNvPr>
          <p:cNvCxnSpPr>
            <a:cxnSpLocks/>
          </p:cNvCxnSpPr>
          <p:nvPr/>
        </p:nvCxnSpPr>
        <p:spPr>
          <a:xfrm>
            <a:off x="6749142" y="3568535"/>
            <a:ext cx="67689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8EFB86C1-F1A2-4BCD-87A1-2D4B37D3E309}"/>
              </a:ext>
            </a:extLst>
          </p:cNvPr>
          <p:cNvCxnSpPr>
            <a:cxnSpLocks/>
          </p:cNvCxnSpPr>
          <p:nvPr/>
        </p:nvCxnSpPr>
        <p:spPr>
          <a:xfrm>
            <a:off x="2579913" y="2171205"/>
            <a:ext cx="46017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649F9F68-64D5-4DA0-9AE8-1DC29ADB09F4}"/>
              </a:ext>
            </a:extLst>
          </p:cNvPr>
          <p:cNvCxnSpPr>
            <a:cxnSpLocks/>
          </p:cNvCxnSpPr>
          <p:nvPr/>
        </p:nvCxnSpPr>
        <p:spPr>
          <a:xfrm>
            <a:off x="7426036" y="2171205"/>
            <a:ext cx="5185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FAB42C1E-87B3-4D51-8F85-8DD45DA1DA69}"/>
              </a:ext>
            </a:extLst>
          </p:cNvPr>
          <p:cNvSpPr txBox="1"/>
          <p:nvPr/>
        </p:nvSpPr>
        <p:spPr>
          <a:xfrm>
            <a:off x="2350209" y="176961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保持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2AD00516-F363-4D37-911C-A90AD0885B39}"/>
              </a:ext>
            </a:extLst>
          </p:cNvPr>
          <p:cNvSpPr txBox="1"/>
          <p:nvPr/>
        </p:nvSpPr>
        <p:spPr>
          <a:xfrm>
            <a:off x="7425484" y="176882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建立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D1658858-BE52-4B08-A653-270C9D802377}"/>
              </a:ext>
            </a:extLst>
          </p:cNvPr>
          <p:cNvSpPr txBox="1"/>
          <p:nvPr/>
        </p:nvSpPr>
        <p:spPr>
          <a:xfrm>
            <a:off x="2832448" y="38798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保持裕度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11CE7EF6-4751-4C57-843F-DEB1245CD26B}"/>
              </a:ext>
            </a:extLst>
          </p:cNvPr>
          <p:cNvSpPr txBox="1"/>
          <p:nvPr/>
        </p:nvSpPr>
        <p:spPr>
          <a:xfrm>
            <a:off x="6533591" y="38798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建立裕度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11B99071-B151-4785-B88A-0FCC4678BA8E}"/>
              </a:ext>
            </a:extLst>
          </p:cNvPr>
          <p:cNvSpPr txBox="1"/>
          <p:nvPr/>
        </p:nvSpPr>
        <p:spPr>
          <a:xfrm>
            <a:off x="2867600" y="1374366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535F2DEF-1DB4-4549-A517-7EAAAE42C5E2}"/>
              </a:ext>
            </a:extLst>
          </p:cNvPr>
          <p:cNvSpPr txBox="1"/>
          <p:nvPr/>
        </p:nvSpPr>
        <p:spPr>
          <a:xfrm>
            <a:off x="3514641" y="1368429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Mi</a:t>
            </a:r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3450EE2B-170D-43CF-8D21-19C74B22CBAB}"/>
              </a:ext>
            </a:extLst>
          </p:cNvPr>
          <p:cNvSpPr txBox="1"/>
          <p:nvPr/>
        </p:nvSpPr>
        <p:spPr>
          <a:xfrm>
            <a:off x="6498913" y="1368429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Ma</a:t>
            </a:r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C1B525EB-210C-4FAD-B26B-8BE94552F9E6}"/>
              </a:ext>
            </a:extLst>
          </p:cNvPr>
          <p:cNvSpPr txBox="1"/>
          <p:nvPr/>
        </p:nvSpPr>
        <p:spPr>
          <a:xfrm>
            <a:off x="7273840" y="1368429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</a:t>
            </a:r>
            <a:endParaRPr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D342A722-26D9-4C77-B18C-9CFB0F3F1469}"/>
              </a:ext>
            </a:extLst>
          </p:cNvPr>
          <p:cNvSpPr txBox="1"/>
          <p:nvPr/>
        </p:nvSpPr>
        <p:spPr>
          <a:xfrm>
            <a:off x="2462419" y="3438595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E0</a:t>
            </a:r>
            <a:endParaRPr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3CA8DA5A-C073-44E1-9CC8-44CEB23BBDC4}"/>
              </a:ext>
            </a:extLst>
          </p:cNvPr>
          <p:cNvSpPr txBox="1"/>
          <p:nvPr/>
        </p:nvSpPr>
        <p:spPr>
          <a:xfrm>
            <a:off x="7619495" y="3429000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7090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871</TotalTime>
  <Words>57</Words>
  <Application>Microsoft Office PowerPoint</Application>
  <PresentationFormat>Widescreen</PresentationFormat>
  <Paragraphs>49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Arial</vt:lpstr>
      <vt:lpstr>Cambria Math</vt:lpstr>
      <vt:lpstr>Office 主题​​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金崟 闫</dc:creator>
  <cp:lastModifiedBy>Jinyin Yan</cp:lastModifiedBy>
  <cp:revision>11</cp:revision>
  <dcterms:created xsi:type="dcterms:W3CDTF">2019-09-21T08:16:03Z</dcterms:created>
  <dcterms:modified xsi:type="dcterms:W3CDTF">2024-08-19T03:19:02Z</dcterms:modified>
</cp:coreProperties>
</file>