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2D295-09DD-4535-88BC-FC9E1954C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2790C2-4E56-4F4B-9A36-3DC2FE7D0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8B023-9505-4FAD-B6BF-686F9E00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5064-815A-468F-BCE0-64585F41A2BA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5309B-F014-4F15-AB5A-B6E86905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3950B-9706-49D1-BB6F-59997827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F251-789A-469A-8CB5-B2F0EDE3A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86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7E271-BBE7-4C58-9331-E04C0EE5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B6FFFD-062F-4D90-832B-F998B1166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E50B2-B708-4EFC-A6B5-9B7C9B66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5064-815A-468F-BCE0-64585F41A2BA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45227-91F1-4EBF-9643-94267DA9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F1AE6-D8FA-4D52-A12B-9942B3CA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F251-789A-469A-8CB5-B2F0EDE3A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5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D4C08D-07CB-442D-B59B-817AC11CF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A36FFC-F721-44A8-978D-9CF42D153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189DA-891E-466D-A1C4-107C431B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5064-815A-468F-BCE0-64585F41A2BA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E865F-7318-4567-98EE-1E0C3B4B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2DB77-5582-4535-AA8F-1706C070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F251-789A-469A-8CB5-B2F0EDE3A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74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D40FA-A1A1-431B-AE7A-54B993D3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11383-8F64-49E6-B901-0D469797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EE9C6-8743-4D86-B5E9-2778E3F4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5064-815A-468F-BCE0-64585F41A2BA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E31D9-5C30-4F63-8BBE-FFF9B14F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90E66-DB58-42DE-91D5-BA435CDF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F251-789A-469A-8CB5-B2F0EDE3A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79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57EAA-EE34-4C18-A37E-79672F6F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56B6C-38EF-4077-B4BD-AA85AB7E9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C8C5F-2B40-4BBC-8071-84CD87AD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5064-815A-468F-BCE0-64585F41A2BA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CA4D1-3395-4FCE-9005-C41D45F9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E60B0-9DCF-4505-9869-70BEE601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F251-789A-469A-8CB5-B2F0EDE3A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19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82BD1-5B7D-4680-AE95-1636D04E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450AB-4F2B-4854-816B-E3A210BE4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92461E-9EC8-42C5-8FF2-4F6EE3194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6D50D1-2129-4A82-B242-0AB5B53C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5064-815A-468F-BCE0-64585F41A2BA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B24B7-4796-4099-B071-2A8D9A95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85352-673C-4128-BA0D-77E98ADF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F251-789A-469A-8CB5-B2F0EDE3A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47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498CC-5AB6-4969-BA5F-482B9F90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F662F-700C-4F26-8EE3-767A6D605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00F318-BE68-4A79-B5DA-8C2ECF0AF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51AC08-8397-4E20-A78D-20C6973B5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185CA2-0CF2-4310-871B-73B213D58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5AE0E1-84F2-446F-B2E8-AB9B9FD5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5064-815A-468F-BCE0-64585F41A2BA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464FB9-550C-45D9-ABD0-1C3DF380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A1856C-919F-4931-A700-062894DB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F251-789A-469A-8CB5-B2F0EDE3A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1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1921F-A9E9-4C08-92FE-B5261272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AD87F6-9A6B-4143-A230-9E081F7B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5064-815A-468F-BCE0-64585F41A2BA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3690DA-AD1C-4A02-87ED-4E303687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67AD29-9165-4D1A-B37F-A13B01F9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F251-789A-469A-8CB5-B2F0EDE3A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28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AB67E1-9544-4622-BEB0-07DD9A34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5064-815A-468F-BCE0-64585F41A2BA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8EA82F-2044-414B-BB4A-53AE45E0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236169-1AB6-4AF3-98BF-11F5A90C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F251-789A-469A-8CB5-B2F0EDE3A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68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CD553-9D4E-4BE0-A468-4DCBB80A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9AF6-24DC-467F-993F-1947F5A47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14797C-7CAB-4BA1-A3CE-D94718BF8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62E68-954B-4930-8407-0BD13C60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5064-815A-468F-BCE0-64585F41A2BA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E24E2-18D5-4BF9-95E1-AA8D8B9B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9CC775-090F-4670-ACD3-3708F6C6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F251-789A-469A-8CB5-B2F0EDE3A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0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ACA0F-58FD-4661-8177-32EAD551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3CFD47-C9F6-4101-92D0-F16709805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27FEE1-5A96-4BF3-A2DD-7101F2BFD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06FAE-9173-4B12-B4CD-3DB9DE39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5064-815A-468F-BCE0-64585F41A2BA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FB906-4180-4315-B985-74938D5F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03DDB-35E1-439E-A9A2-FDAC5771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F251-789A-469A-8CB5-B2F0EDE3A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9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3D5375-ADAB-49A3-881E-B2A6ABA3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6862A-AB78-4FD5-BC14-EF949A49B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12095-29FE-4DE7-972B-1CACB2B7E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5064-815A-468F-BCE0-64585F41A2BA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06818-5558-4C83-82DA-E6858A73F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6CAB7-AA55-4E79-9A68-9E94D5E47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6F251-789A-469A-8CB5-B2F0EDE3A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5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C6026F4-596C-4A5E-85BB-EC1C31C9ED23}"/>
              </a:ext>
            </a:extLst>
          </p:cNvPr>
          <p:cNvCxnSpPr>
            <a:cxnSpLocks/>
          </p:cNvCxnSpPr>
          <p:nvPr/>
        </p:nvCxnSpPr>
        <p:spPr>
          <a:xfrm rot="16200000">
            <a:off x="4911587" y="1376376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EE2714-8830-4F1D-BCC5-B8EE498C53B9}"/>
              </a:ext>
            </a:extLst>
          </p:cNvPr>
          <p:cNvCxnSpPr/>
          <p:nvPr/>
        </p:nvCxnSpPr>
        <p:spPr>
          <a:xfrm>
            <a:off x="3841599" y="932498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51E5B15D-52EF-4E77-A525-D1B61F621D0B}"/>
              </a:ext>
            </a:extLst>
          </p:cNvPr>
          <p:cNvSpPr/>
          <p:nvPr/>
        </p:nvSpPr>
        <p:spPr>
          <a:xfrm>
            <a:off x="2034180" y="1092287"/>
            <a:ext cx="139959" cy="1492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03BBC42-9C72-4309-9A79-2BD4AAC7DF9E}"/>
              </a:ext>
            </a:extLst>
          </p:cNvPr>
          <p:cNvCxnSpPr>
            <a:cxnSpLocks/>
          </p:cNvCxnSpPr>
          <p:nvPr/>
        </p:nvCxnSpPr>
        <p:spPr>
          <a:xfrm>
            <a:off x="2104160" y="984172"/>
            <a:ext cx="0" cy="671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5419695-8EA0-4097-ABB8-6AF4CCAD996B}"/>
              </a:ext>
            </a:extLst>
          </p:cNvPr>
          <p:cNvCxnSpPr/>
          <p:nvPr/>
        </p:nvCxnSpPr>
        <p:spPr>
          <a:xfrm flipH="1">
            <a:off x="1849622" y="1655291"/>
            <a:ext cx="254538" cy="46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AAB59A0-CE66-4E14-940F-E5DFA24B1DF6}"/>
              </a:ext>
            </a:extLst>
          </p:cNvPr>
          <p:cNvCxnSpPr/>
          <p:nvPr/>
        </p:nvCxnSpPr>
        <p:spPr>
          <a:xfrm>
            <a:off x="2104159" y="1655291"/>
            <a:ext cx="248803" cy="46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58458971-56DA-4D70-B67F-01BCDA8BBA56}"/>
              </a:ext>
            </a:extLst>
          </p:cNvPr>
          <p:cNvSpPr/>
          <p:nvPr/>
        </p:nvSpPr>
        <p:spPr>
          <a:xfrm>
            <a:off x="3266795" y="1080329"/>
            <a:ext cx="139959" cy="1492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A6E0C12-232A-42B7-B15E-5E08F8AFE789}"/>
              </a:ext>
            </a:extLst>
          </p:cNvPr>
          <p:cNvSpPr/>
          <p:nvPr/>
        </p:nvSpPr>
        <p:spPr>
          <a:xfrm>
            <a:off x="3771620" y="1080329"/>
            <a:ext cx="139959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B590A21-FCF8-421D-A884-12C1166FDB49}"/>
              </a:ext>
            </a:extLst>
          </p:cNvPr>
          <p:cNvSpPr/>
          <p:nvPr/>
        </p:nvSpPr>
        <p:spPr>
          <a:xfrm>
            <a:off x="3162020" y="1341767"/>
            <a:ext cx="838194" cy="469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+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2770A6C-EF29-4D46-8E40-50CC84B8DD59}"/>
              </a:ext>
            </a:extLst>
          </p:cNvPr>
          <p:cNvCxnSpPr/>
          <p:nvPr/>
        </p:nvCxnSpPr>
        <p:spPr>
          <a:xfrm>
            <a:off x="3336774" y="932498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1F1809E-A877-4912-A321-AC77E10C01FF}"/>
              </a:ext>
            </a:extLst>
          </p:cNvPr>
          <p:cNvCxnSpPr>
            <a:cxnSpLocks/>
          </p:cNvCxnSpPr>
          <p:nvPr/>
        </p:nvCxnSpPr>
        <p:spPr>
          <a:xfrm>
            <a:off x="3581117" y="1811551"/>
            <a:ext cx="0" cy="30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B0DDCAA3-B0BA-48CA-A458-3AA77D20D73E}"/>
              </a:ext>
            </a:extLst>
          </p:cNvPr>
          <p:cNvSpPr/>
          <p:nvPr/>
        </p:nvSpPr>
        <p:spPr>
          <a:xfrm>
            <a:off x="5119688" y="1341767"/>
            <a:ext cx="1309687" cy="4697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     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EC7081F-2166-433B-AF58-653DDE518416}"/>
              </a:ext>
            </a:extLst>
          </p:cNvPr>
          <p:cNvSpPr/>
          <p:nvPr/>
        </p:nvSpPr>
        <p:spPr>
          <a:xfrm>
            <a:off x="5700712" y="1070498"/>
            <a:ext cx="139959" cy="1492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FDA8330-550D-4475-ACE1-358D8F9482F2}"/>
              </a:ext>
            </a:extLst>
          </p:cNvPr>
          <p:cNvCxnSpPr/>
          <p:nvPr/>
        </p:nvCxnSpPr>
        <p:spPr>
          <a:xfrm>
            <a:off x="5770691" y="922667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85FD057-E1D9-40F3-BCC9-FEEA9A39CDD1}"/>
              </a:ext>
            </a:extLst>
          </p:cNvPr>
          <p:cNvSpPr/>
          <p:nvPr/>
        </p:nvSpPr>
        <p:spPr>
          <a:xfrm rot="16200000">
            <a:off x="4840884" y="1502013"/>
            <a:ext cx="139959" cy="1492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2F21C54-6606-4503-BF61-CF30E455A715}"/>
              </a:ext>
            </a:extLst>
          </p:cNvPr>
          <p:cNvCxnSpPr>
            <a:cxnSpLocks/>
          </p:cNvCxnSpPr>
          <p:nvPr/>
        </p:nvCxnSpPr>
        <p:spPr>
          <a:xfrm>
            <a:off x="5557834" y="1811551"/>
            <a:ext cx="0" cy="30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98930E4-7158-4F8D-BC5F-4E9B28E42B00}"/>
              </a:ext>
            </a:extLst>
          </p:cNvPr>
          <p:cNvCxnSpPr>
            <a:cxnSpLocks/>
          </p:cNvCxnSpPr>
          <p:nvPr/>
        </p:nvCxnSpPr>
        <p:spPr>
          <a:xfrm>
            <a:off x="5986459" y="1811551"/>
            <a:ext cx="0" cy="30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382CB48-6E2B-4018-B149-63196F4F49E8}"/>
              </a:ext>
            </a:extLst>
          </p:cNvPr>
          <p:cNvSpPr txBox="1"/>
          <p:nvPr/>
        </p:nvSpPr>
        <p:spPr>
          <a:xfrm>
            <a:off x="4753795" y="1166932"/>
            <a:ext cx="36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6E33043-CD05-4939-BC19-F9211A9D9B7B}"/>
              </a:ext>
            </a:extLst>
          </p:cNvPr>
          <p:cNvCxnSpPr>
            <a:cxnSpLocks/>
          </p:cNvCxnSpPr>
          <p:nvPr/>
        </p:nvCxnSpPr>
        <p:spPr>
          <a:xfrm rot="16200000">
            <a:off x="7207111" y="1376376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429881BF-DCB3-4B43-8A20-3FC59FA2611D}"/>
              </a:ext>
            </a:extLst>
          </p:cNvPr>
          <p:cNvSpPr/>
          <p:nvPr/>
        </p:nvSpPr>
        <p:spPr>
          <a:xfrm>
            <a:off x="7415212" y="1341767"/>
            <a:ext cx="1309687" cy="4697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     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122DB5B-E5C4-4A0F-A2F3-0DFBC9D4B169}"/>
              </a:ext>
            </a:extLst>
          </p:cNvPr>
          <p:cNvSpPr/>
          <p:nvPr/>
        </p:nvSpPr>
        <p:spPr>
          <a:xfrm>
            <a:off x="7783379" y="1080329"/>
            <a:ext cx="139959" cy="1492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8CB826D-EF2B-492D-843A-C6EF1E7EF73B}"/>
              </a:ext>
            </a:extLst>
          </p:cNvPr>
          <p:cNvCxnSpPr/>
          <p:nvPr/>
        </p:nvCxnSpPr>
        <p:spPr>
          <a:xfrm>
            <a:off x="7853358" y="932498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61EA4B4D-8A5C-4F4D-864C-69E248F5319F}"/>
              </a:ext>
            </a:extLst>
          </p:cNvPr>
          <p:cNvSpPr/>
          <p:nvPr/>
        </p:nvSpPr>
        <p:spPr>
          <a:xfrm rot="16200000">
            <a:off x="7136408" y="1502013"/>
            <a:ext cx="139959" cy="1492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7C2974B-D9D7-484F-A1A6-55DD95EFF82B}"/>
              </a:ext>
            </a:extLst>
          </p:cNvPr>
          <p:cNvCxnSpPr>
            <a:cxnSpLocks/>
          </p:cNvCxnSpPr>
          <p:nvPr/>
        </p:nvCxnSpPr>
        <p:spPr>
          <a:xfrm>
            <a:off x="8088308" y="1811551"/>
            <a:ext cx="0" cy="30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608D208-9E97-40D9-BA32-D2EE9595730C}"/>
              </a:ext>
            </a:extLst>
          </p:cNvPr>
          <p:cNvSpPr txBox="1"/>
          <p:nvPr/>
        </p:nvSpPr>
        <p:spPr>
          <a:xfrm>
            <a:off x="7049319" y="1166932"/>
            <a:ext cx="36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DF10DEC-1381-4573-8260-A114CAB4AF69}"/>
              </a:ext>
            </a:extLst>
          </p:cNvPr>
          <p:cNvCxnSpPr/>
          <p:nvPr/>
        </p:nvCxnSpPr>
        <p:spPr>
          <a:xfrm>
            <a:off x="8281983" y="932498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0EF3CC1D-4A85-49F9-AC73-627995C4AB50}"/>
              </a:ext>
            </a:extLst>
          </p:cNvPr>
          <p:cNvSpPr/>
          <p:nvPr/>
        </p:nvSpPr>
        <p:spPr>
          <a:xfrm>
            <a:off x="8212004" y="1080329"/>
            <a:ext cx="139959" cy="1492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C4EF9E9-4CF4-422D-85E8-E2A93CEE869B}"/>
              </a:ext>
            </a:extLst>
          </p:cNvPr>
          <p:cNvCxnSpPr>
            <a:cxnSpLocks/>
          </p:cNvCxnSpPr>
          <p:nvPr/>
        </p:nvCxnSpPr>
        <p:spPr>
          <a:xfrm rot="16200000">
            <a:off x="4929839" y="3327096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206E348-7B18-44D2-8FF9-986D0D1AB258}"/>
              </a:ext>
            </a:extLst>
          </p:cNvPr>
          <p:cNvCxnSpPr/>
          <p:nvPr/>
        </p:nvCxnSpPr>
        <p:spPr>
          <a:xfrm>
            <a:off x="3859851" y="2883218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3E01F5F4-1E8A-4875-B126-44EEF1D962C3}"/>
              </a:ext>
            </a:extLst>
          </p:cNvPr>
          <p:cNvSpPr/>
          <p:nvPr/>
        </p:nvSpPr>
        <p:spPr>
          <a:xfrm>
            <a:off x="1894221" y="3838409"/>
            <a:ext cx="139959" cy="1492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7D34FD7-483B-4335-984A-FCE38CABDF6C}"/>
              </a:ext>
            </a:extLst>
          </p:cNvPr>
          <p:cNvCxnSpPr>
            <a:cxnSpLocks/>
          </p:cNvCxnSpPr>
          <p:nvPr/>
        </p:nvCxnSpPr>
        <p:spPr>
          <a:xfrm>
            <a:off x="2122412" y="2934892"/>
            <a:ext cx="0" cy="671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5C2F727-B5BE-47B3-BB46-5B5B17D789AD}"/>
              </a:ext>
            </a:extLst>
          </p:cNvPr>
          <p:cNvCxnSpPr/>
          <p:nvPr/>
        </p:nvCxnSpPr>
        <p:spPr>
          <a:xfrm flipH="1">
            <a:off x="1867874" y="3606011"/>
            <a:ext cx="254538" cy="46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11DAE4-74C6-4996-AB18-BECC9D861FB4}"/>
              </a:ext>
            </a:extLst>
          </p:cNvPr>
          <p:cNvCxnSpPr/>
          <p:nvPr/>
        </p:nvCxnSpPr>
        <p:spPr>
          <a:xfrm>
            <a:off x="2122411" y="3606011"/>
            <a:ext cx="248803" cy="46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D0783EB-0248-4A7E-ACA1-5F10E85FADD7}"/>
              </a:ext>
            </a:extLst>
          </p:cNvPr>
          <p:cNvSpPr/>
          <p:nvPr/>
        </p:nvSpPr>
        <p:spPr>
          <a:xfrm>
            <a:off x="3180272" y="3292487"/>
            <a:ext cx="838194" cy="469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+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F7699B6-B789-484F-BA47-6C31610ABCA4}"/>
              </a:ext>
            </a:extLst>
          </p:cNvPr>
          <p:cNvCxnSpPr/>
          <p:nvPr/>
        </p:nvCxnSpPr>
        <p:spPr>
          <a:xfrm>
            <a:off x="3355026" y="2883218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16EE198-C1B3-412C-80B4-CE4396668642}"/>
              </a:ext>
            </a:extLst>
          </p:cNvPr>
          <p:cNvCxnSpPr>
            <a:cxnSpLocks/>
          </p:cNvCxnSpPr>
          <p:nvPr/>
        </p:nvCxnSpPr>
        <p:spPr>
          <a:xfrm>
            <a:off x="3599369" y="3762271"/>
            <a:ext cx="0" cy="30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4A2B123C-E613-4F0A-A54A-FC8AAB66437B}"/>
              </a:ext>
            </a:extLst>
          </p:cNvPr>
          <p:cNvSpPr/>
          <p:nvPr/>
        </p:nvSpPr>
        <p:spPr>
          <a:xfrm>
            <a:off x="5137940" y="3292487"/>
            <a:ext cx="1309687" cy="4697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     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91F6F53-1F85-482A-BFD3-DF5B76BFBC86}"/>
              </a:ext>
            </a:extLst>
          </p:cNvPr>
          <p:cNvSpPr/>
          <p:nvPr/>
        </p:nvSpPr>
        <p:spPr>
          <a:xfrm>
            <a:off x="5506106" y="3802374"/>
            <a:ext cx="139959" cy="1492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C52F54C-F98A-4FF0-82F6-5F18D7581A51}"/>
              </a:ext>
            </a:extLst>
          </p:cNvPr>
          <p:cNvCxnSpPr/>
          <p:nvPr/>
        </p:nvCxnSpPr>
        <p:spPr>
          <a:xfrm>
            <a:off x="5788943" y="2873387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A39F3D-6DB1-4E05-BFB1-7848E147AC68}"/>
              </a:ext>
            </a:extLst>
          </p:cNvPr>
          <p:cNvSpPr/>
          <p:nvPr/>
        </p:nvSpPr>
        <p:spPr>
          <a:xfrm rot="16200000">
            <a:off x="4859136" y="3452733"/>
            <a:ext cx="139959" cy="1492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A0CFC6F-5B9A-451B-BDF1-D7F41F0BA734}"/>
              </a:ext>
            </a:extLst>
          </p:cNvPr>
          <p:cNvCxnSpPr>
            <a:cxnSpLocks/>
          </p:cNvCxnSpPr>
          <p:nvPr/>
        </p:nvCxnSpPr>
        <p:spPr>
          <a:xfrm>
            <a:off x="5576086" y="3762271"/>
            <a:ext cx="0" cy="30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8B78C7F-FDE7-47E3-A99A-B6B4EB0CE180}"/>
              </a:ext>
            </a:extLst>
          </p:cNvPr>
          <p:cNvCxnSpPr>
            <a:cxnSpLocks/>
          </p:cNvCxnSpPr>
          <p:nvPr/>
        </p:nvCxnSpPr>
        <p:spPr>
          <a:xfrm>
            <a:off x="6004711" y="3762271"/>
            <a:ext cx="0" cy="30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8EEA49E-57BF-4865-B1C0-085D2988A0B9}"/>
              </a:ext>
            </a:extLst>
          </p:cNvPr>
          <p:cNvSpPr txBox="1"/>
          <p:nvPr/>
        </p:nvSpPr>
        <p:spPr>
          <a:xfrm>
            <a:off x="4772047" y="3117652"/>
            <a:ext cx="36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D7D2F5D-1E06-4A8E-91C8-89381E12FBF7}"/>
              </a:ext>
            </a:extLst>
          </p:cNvPr>
          <p:cNvCxnSpPr>
            <a:cxnSpLocks/>
          </p:cNvCxnSpPr>
          <p:nvPr/>
        </p:nvCxnSpPr>
        <p:spPr>
          <a:xfrm rot="16200000">
            <a:off x="7225363" y="3327096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AF8DA267-7884-445C-A1C9-9418E40DE166}"/>
              </a:ext>
            </a:extLst>
          </p:cNvPr>
          <p:cNvSpPr/>
          <p:nvPr/>
        </p:nvSpPr>
        <p:spPr>
          <a:xfrm>
            <a:off x="7433464" y="3292487"/>
            <a:ext cx="1309687" cy="4697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     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9C1DE684-5F23-4D4A-8B42-14B0081A4B62}"/>
              </a:ext>
            </a:extLst>
          </p:cNvPr>
          <p:cNvSpPr/>
          <p:nvPr/>
        </p:nvSpPr>
        <p:spPr>
          <a:xfrm>
            <a:off x="8036580" y="3799774"/>
            <a:ext cx="139959" cy="1492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3B999FC-DFDA-4DF8-B3E6-9BD115065A0A}"/>
              </a:ext>
            </a:extLst>
          </p:cNvPr>
          <p:cNvCxnSpPr/>
          <p:nvPr/>
        </p:nvCxnSpPr>
        <p:spPr>
          <a:xfrm>
            <a:off x="7871610" y="2883218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A3C6D5E9-BE18-4C9A-A30E-4549FDC13489}"/>
              </a:ext>
            </a:extLst>
          </p:cNvPr>
          <p:cNvSpPr/>
          <p:nvPr/>
        </p:nvSpPr>
        <p:spPr>
          <a:xfrm rot="16200000">
            <a:off x="7154660" y="3452733"/>
            <a:ext cx="139959" cy="1492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E9BA2AE-2A1E-4F5F-BA11-135F12142E2F}"/>
              </a:ext>
            </a:extLst>
          </p:cNvPr>
          <p:cNvCxnSpPr>
            <a:cxnSpLocks/>
          </p:cNvCxnSpPr>
          <p:nvPr/>
        </p:nvCxnSpPr>
        <p:spPr>
          <a:xfrm>
            <a:off x="8106560" y="3762271"/>
            <a:ext cx="0" cy="30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9E303232-0B70-4463-ADAA-68083B8474B4}"/>
              </a:ext>
            </a:extLst>
          </p:cNvPr>
          <p:cNvSpPr txBox="1"/>
          <p:nvPr/>
        </p:nvSpPr>
        <p:spPr>
          <a:xfrm>
            <a:off x="7067571" y="3117652"/>
            <a:ext cx="36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D13E988-E1B0-466D-8807-6CB44B03A5B5}"/>
              </a:ext>
            </a:extLst>
          </p:cNvPr>
          <p:cNvCxnSpPr/>
          <p:nvPr/>
        </p:nvCxnSpPr>
        <p:spPr>
          <a:xfrm>
            <a:off x="8300235" y="2883218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BBDEB519-B960-4D78-A17B-690072CFE6C2}"/>
              </a:ext>
            </a:extLst>
          </p:cNvPr>
          <p:cNvSpPr/>
          <p:nvPr/>
        </p:nvSpPr>
        <p:spPr>
          <a:xfrm>
            <a:off x="8230256" y="3031049"/>
            <a:ext cx="139959" cy="1492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41A6E19-63BB-426F-8D5A-937F7BC85DF0}"/>
              </a:ext>
            </a:extLst>
          </p:cNvPr>
          <p:cNvSpPr/>
          <p:nvPr/>
        </p:nvSpPr>
        <p:spPr>
          <a:xfrm>
            <a:off x="3529389" y="3799774"/>
            <a:ext cx="139959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E533433-D905-4ACA-92EA-F96306CAADDE}"/>
              </a:ext>
            </a:extLst>
          </p:cNvPr>
          <p:cNvSpPr txBox="1"/>
          <p:nvPr/>
        </p:nvSpPr>
        <p:spPr>
          <a:xfrm>
            <a:off x="1790942" y="510333"/>
            <a:ext cx="66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0DC92B6-E9EF-4C8D-9404-C09D1F3A4153}"/>
              </a:ext>
            </a:extLst>
          </p:cNvPr>
          <p:cNvSpPr txBox="1"/>
          <p:nvPr/>
        </p:nvSpPr>
        <p:spPr>
          <a:xfrm>
            <a:off x="2605777" y="510333"/>
            <a:ext cx="217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Primitive Operation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1A4B8BE-8BCD-455F-9D5C-B4AC8B844724}"/>
              </a:ext>
            </a:extLst>
          </p:cNvPr>
          <p:cNvSpPr txBox="1"/>
          <p:nvPr/>
        </p:nvSpPr>
        <p:spPr>
          <a:xfrm>
            <a:off x="5353730" y="510333"/>
            <a:ext cx="87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Branch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5FA7455-ECA3-4EBC-A62B-80771E51A908}"/>
              </a:ext>
            </a:extLst>
          </p:cNvPr>
          <p:cNvSpPr txBox="1"/>
          <p:nvPr/>
        </p:nvSpPr>
        <p:spPr>
          <a:xfrm>
            <a:off x="7671346" y="510333"/>
            <a:ext cx="87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Merge</a:t>
            </a: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9C653DA1-88C8-42D1-8465-3F943784B76C}"/>
              </a:ext>
            </a:extLst>
          </p:cNvPr>
          <p:cNvSpPr/>
          <p:nvPr/>
        </p:nvSpPr>
        <p:spPr>
          <a:xfrm>
            <a:off x="4893849" y="2356224"/>
            <a:ext cx="450507" cy="469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39B608F-F0D3-4E24-8B30-C9878094E51E}"/>
              </a:ext>
            </a:extLst>
          </p:cNvPr>
          <p:cNvSpPr txBox="1"/>
          <p:nvPr/>
        </p:nvSpPr>
        <p:spPr>
          <a:xfrm>
            <a:off x="4426505" y="4306944"/>
            <a:ext cx="141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数据流节点</a:t>
            </a:r>
          </a:p>
        </p:txBody>
      </p:sp>
    </p:spTree>
    <p:extLst>
      <p:ext uri="{BB962C8B-B14F-4D97-AF65-F5344CB8AC3E}">
        <p14:creationId xmlns:p14="http://schemas.microsoft.com/office/powerpoint/2010/main" val="22901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D8F024B-0D88-4A0F-BE91-4B1043B5BFE1}"/>
              </a:ext>
            </a:extLst>
          </p:cNvPr>
          <p:cNvCxnSpPr/>
          <p:nvPr/>
        </p:nvCxnSpPr>
        <p:spPr>
          <a:xfrm>
            <a:off x="10094426" y="486591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6BC48793-87DA-4CFB-9423-3BA5AB9D7E26}"/>
              </a:ext>
            </a:extLst>
          </p:cNvPr>
          <p:cNvSpPr/>
          <p:nvPr/>
        </p:nvSpPr>
        <p:spPr>
          <a:xfrm>
            <a:off x="9926786" y="5075465"/>
            <a:ext cx="335280" cy="32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686404B-640A-4268-AFF8-988D8F2947C1}"/>
              </a:ext>
            </a:extLst>
          </p:cNvPr>
          <p:cNvCxnSpPr/>
          <p:nvPr/>
        </p:nvCxnSpPr>
        <p:spPr>
          <a:xfrm>
            <a:off x="2927324" y="90522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D1C2428-BCB2-4C5A-9F5F-8DFA47B8D851}"/>
              </a:ext>
            </a:extLst>
          </p:cNvPr>
          <p:cNvCxnSpPr/>
          <p:nvPr/>
        </p:nvCxnSpPr>
        <p:spPr>
          <a:xfrm>
            <a:off x="2439644" y="90522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BFD6D1B3-4619-45C6-81D5-FA7A01CAD842}"/>
              </a:ext>
            </a:extLst>
          </p:cNvPr>
          <p:cNvSpPr/>
          <p:nvPr/>
        </p:nvSpPr>
        <p:spPr>
          <a:xfrm>
            <a:off x="2272004" y="1110965"/>
            <a:ext cx="335280" cy="32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4AB568-9F15-480D-8B18-D3F04EA382C8}"/>
              </a:ext>
            </a:extLst>
          </p:cNvPr>
          <p:cNvSpPr/>
          <p:nvPr/>
        </p:nvSpPr>
        <p:spPr>
          <a:xfrm>
            <a:off x="2759684" y="1110965"/>
            <a:ext cx="335280" cy="32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3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2154EE-A19D-4C69-BCB4-231129F8B884}"/>
              </a:ext>
            </a:extLst>
          </p:cNvPr>
          <p:cNvSpPr/>
          <p:nvPr/>
        </p:nvSpPr>
        <p:spPr>
          <a:xfrm>
            <a:off x="2272004" y="1644365"/>
            <a:ext cx="822960" cy="79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+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818417-7CB2-4691-B853-46404A81AD57}"/>
              </a:ext>
            </a:extLst>
          </p:cNvPr>
          <p:cNvSpPr/>
          <p:nvPr/>
        </p:nvSpPr>
        <p:spPr>
          <a:xfrm>
            <a:off x="1449044" y="4073435"/>
            <a:ext cx="822960" cy="79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-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6F0503-4BFB-48A0-8CDD-69849CDF2C6C}"/>
              </a:ext>
            </a:extLst>
          </p:cNvPr>
          <p:cNvSpPr/>
          <p:nvPr/>
        </p:nvSpPr>
        <p:spPr>
          <a:xfrm>
            <a:off x="3094964" y="4073435"/>
            <a:ext cx="822960" cy="79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×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04D21F-C355-499E-AD37-544271394AC5}"/>
              </a:ext>
            </a:extLst>
          </p:cNvPr>
          <p:cNvSpPr/>
          <p:nvPr/>
        </p:nvSpPr>
        <p:spPr>
          <a:xfrm>
            <a:off x="4740884" y="4073435"/>
            <a:ext cx="822960" cy="79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-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E4FA08-9B42-406E-86D4-544804C6F8FF}"/>
              </a:ext>
            </a:extLst>
          </p:cNvPr>
          <p:cNvSpPr/>
          <p:nvPr/>
        </p:nvSpPr>
        <p:spPr>
          <a:xfrm>
            <a:off x="6386804" y="4073435"/>
            <a:ext cx="822960" cy="79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×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B69889-D7DA-454C-A619-CBE437E71DA5}"/>
              </a:ext>
            </a:extLst>
          </p:cNvPr>
          <p:cNvSpPr/>
          <p:nvPr/>
        </p:nvSpPr>
        <p:spPr>
          <a:xfrm>
            <a:off x="8031791" y="4073435"/>
            <a:ext cx="822960" cy="79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-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A0C747-6D1F-422E-9310-CFCF5C7F19EE}"/>
              </a:ext>
            </a:extLst>
          </p:cNvPr>
          <p:cNvSpPr/>
          <p:nvPr/>
        </p:nvSpPr>
        <p:spPr>
          <a:xfrm>
            <a:off x="9677711" y="4073435"/>
            <a:ext cx="822960" cy="79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×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C17A5E-E4C8-471D-AD32-0B639410E81A}"/>
              </a:ext>
            </a:extLst>
          </p:cNvPr>
          <p:cNvCxnSpPr/>
          <p:nvPr/>
        </p:nvCxnSpPr>
        <p:spPr>
          <a:xfrm>
            <a:off x="2090679" y="333429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1136186-D5DD-49A6-835E-5F96992874E6}"/>
              </a:ext>
            </a:extLst>
          </p:cNvPr>
          <p:cNvCxnSpPr/>
          <p:nvPr/>
        </p:nvCxnSpPr>
        <p:spPr>
          <a:xfrm>
            <a:off x="1602999" y="333429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5FD184F-8BDE-49CB-B60D-1A29D94283FF}"/>
              </a:ext>
            </a:extLst>
          </p:cNvPr>
          <p:cNvCxnSpPr/>
          <p:nvPr/>
        </p:nvCxnSpPr>
        <p:spPr>
          <a:xfrm>
            <a:off x="3742198" y="333429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8AC55B-7CEF-4306-8492-472E28F64298}"/>
              </a:ext>
            </a:extLst>
          </p:cNvPr>
          <p:cNvCxnSpPr/>
          <p:nvPr/>
        </p:nvCxnSpPr>
        <p:spPr>
          <a:xfrm>
            <a:off x="3254518" y="333429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E620EF6-9B11-4586-B79E-D5A9FE0EB0AA}"/>
              </a:ext>
            </a:extLst>
          </p:cNvPr>
          <p:cNvCxnSpPr/>
          <p:nvPr/>
        </p:nvCxnSpPr>
        <p:spPr>
          <a:xfrm>
            <a:off x="5393716" y="333429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585BACA-81EE-4E2A-AE89-125E58E58A03}"/>
              </a:ext>
            </a:extLst>
          </p:cNvPr>
          <p:cNvCxnSpPr/>
          <p:nvPr/>
        </p:nvCxnSpPr>
        <p:spPr>
          <a:xfrm>
            <a:off x="4906036" y="333429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B58D08E-6B32-422F-A9EF-7E242B273351}"/>
              </a:ext>
            </a:extLst>
          </p:cNvPr>
          <p:cNvCxnSpPr/>
          <p:nvPr/>
        </p:nvCxnSpPr>
        <p:spPr>
          <a:xfrm>
            <a:off x="7045234" y="333429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8CD3779-4894-4AB9-A35E-719A637F646D}"/>
              </a:ext>
            </a:extLst>
          </p:cNvPr>
          <p:cNvCxnSpPr/>
          <p:nvPr/>
        </p:nvCxnSpPr>
        <p:spPr>
          <a:xfrm>
            <a:off x="6557554" y="333429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1D5EFBE-C6AC-4F83-9BB2-F26E48AC4C3F}"/>
              </a:ext>
            </a:extLst>
          </p:cNvPr>
          <p:cNvCxnSpPr/>
          <p:nvPr/>
        </p:nvCxnSpPr>
        <p:spPr>
          <a:xfrm>
            <a:off x="8687422" y="333429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3AEB76A-76F0-48F6-A8AA-8A1580E10C60}"/>
              </a:ext>
            </a:extLst>
          </p:cNvPr>
          <p:cNvCxnSpPr/>
          <p:nvPr/>
        </p:nvCxnSpPr>
        <p:spPr>
          <a:xfrm>
            <a:off x="8199742" y="333429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2F453D2-7FFD-41D9-B820-23661595A3D6}"/>
              </a:ext>
            </a:extLst>
          </p:cNvPr>
          <p:cNvCxnSpPr/>
          <p:nvPr/>
        </p:nvCxnSpPr>
        <p:spPr>
          <a:xfrm>
            <a:off x="10329610" y="333429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B592967-429F-4AF0-A4C7-6CEC118132EA}"/>
              </a:ext>
            </a:extLst>
          </p:cNvPr>
          <p:cNvCxnSpPr/>
          <p:nvPr/>
        </p:nvCxnSpPr>
        <p:spPr>
          <a:xfrm>
            <a:off x="9841930" y="333429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7B21ED5-CCA9-447B-B187-1537C95F97E8}"/>
              </a:ext>
            </a:extLst>
          </p:cNvPr>
          <p:cNvCxnSpPr/>
          <p:nvPr/>
        </p:nvCxnSpPr>
        <p:spPr>
          <a:xfrm>
            <a:off x="6219164" y="90522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5F59E70-D5B7-45D8-A1A0-AA05A9645DBF}"/>
              </a:ext>
            </a:extLst>
          </p:cNvPr>
          <p:cNvCxnSpPr/>
          <p:nvPr/>
        </p:nvCxnSpPr>
        <p:spPr>
          <a:xfrm>
            <a:off x="5731484" y="90522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2BD1CAF-5FE3-49DE-8468-84191BF916BB}"/>
              </a:ext>
            </a:extLst>
          </p:cNvPr>
          <p:cNvSpPr/>
          <p:nvPr/>
        </p:nvSpPr>
        <p:spPr>
          <a:xfrm>
            <a:off x="5563844" y="1644365"/>
            <a:ext cx="822960" cy="79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+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8055AD1-3F7E-44BE-9A21-261E9D01D192}"/>
              </a:ext>
            </a:extLst>
          </p:cNvPr>
          <p:cNvCxnSpPr/>
          <p:nvPr/>
        </p:nvCxnSpPr>
        <p:spPr>
          <a:xfrm>
            <a:off x="9516602" y="90522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A01AC42-D5A9-4259-A681-9C4B8616E222}"/>
              </a:ext>
            </a:extLst>
          </p:cNvPr>
          <p:cNvCxnSpPr/>
          <p:nvPr/>
        </p:nvCxnSpPr>
        <p:spPr>
          <a:xfrm>
            <a:off x="9028922" y="90522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C1982A9-66CA-4F71-A41C-DCDA003D24FE}"/>
              </a:ext>
            </a:extLst>
          </p:cNvPr>
          <p:cNvSpPr/>
          <p:nvPr/>
        </p:nvSpPr>
        <p:spPr>
          <a:xfrm>
            <a:off x="8861282" y="1644365"/>
            <a:ext cx="822960" cy="79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+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8C83D50-99DB-409D-AF3B-D16A209853C9}"/>
              </a:ext>
            </a:extLst>
          </p:cNvPr>
          <p:cNvCxnSpPr>
            <a:stCxn id="6" idx="2"/>
          </p:cNvCxnSpPr>
          <p:nvPr/>
        </p:nvCxnSpPr>
        <p:spPr>
          <a:xfrm>
            <a:off x="2683484" y="2436845"/>
            <a:ext cx="3732" cy="231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31205CE-29A3-430F-AF94-4EB1331DDB11}"/>
              </a:ext>
            </a:extLst>
          </p:cNvPr>
          <p:cNvCxnSpPr/>
          <p:nvPr/>
        </p:nvCxnSpPr>
        <p:spPr>
          <a:xfrm>
            <a:off x="5971592" y="2436845"/>
            <a:ext cx="3732" cy="231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578D473-64F1-426D-86FD-4CE071AF44C3}"/>
              </a:ext>
            </a:extLst>
          </p:cNvPr>
          <p:cNvCxnSpPr/>
          <p:nvPr/>
        </p:nvCxnSpPr>
        <p:spPr>
          <a:xfrm>
            <a:off x="9269030" y="2436845"/>
            <a:ext cx="3732" cy="231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7B26222-9C43-47E3-AB78-84A8EECB4BAE}"/>
              </a:ext>
            </a:extLst>
          </p:cNvPr>
          <p:cNvCxnSpPr/>
          <p:nvPr/>
        </p:nvCxnSpPr>
        <p:spPr>
          <a:xfrm flipH="1">
            <a:off x="2090679" y="2668555"/>
            <a:ext cx="592805" cy="665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462E248-7843-4F00-8830-F20623AF3E01}"/>
              </a:ext>
            </a:extLst>
          </p:cNvPr>
          <p:cNvCxnSpPr/>
          <p:nvPr/>
        </p:nvCxnSpPr>
        <p:spPr>
          <a:xfrm flipH="1">
            <a:off x="3254518" y="3084545"/>
            <a:ext cx="251926" cy="249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3BEE4EB-587C-468E-984D-1CA65AB66C65}"/>
              </a:ext>
            </a:extLst>
          </p:cNvPr>
          <p:cNvCxnSpPr>
            <a:cxnSpLocks/>
          </p:cNvCxnSpPr>
          <p:nvPr/>
        </p:nvCxnSpPr>
        <p:spPr>
          <a:xfrm>
            <a:off x="3506444" y="3084545"/>
            <a:ext cx="235754" cy="249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4EC24B0-4843-4775-8A3B-118382D71EB6}"/>
              </a:ext>
            </a:extLst>
          </p:cNvPr>
          <p:cNvCxnSpPr/>
          <p:nvPr/>
        </p:nvCxnSpPr>
        <p:spPr>
          <a:xfrm>
            <a:off x="2691569" y="2668555"/>
            <a:ext cx="814875" cy="415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C2C0682-7B35-4480-AD3E-ECBE95E9B305}"/>
              </a:ext>
            </a:extLst>
          </p:cNvPr>
          <p:cNvCxnSpPr/>
          <p:nvPr/>
        </p:nvCxnSpPr>
        <p:spPr>
          <a:xfrm flipH="1">
            <a:off x="5391176" y="2668555"/>
            <a:ext cx="592805" cy="665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E5AC808-CB17-42B8-861C-B5CDEC6CB770}"/>
              </a:ext>
            </a:extLst>
          </p:cNvPr>
          <p:cNvCxnSpPr/>
          <p:nvPr/>
        </p:nvCxnSpPr>
        <p:spPr>
          <a:xfrm flipH="1">
            <a:off x="6555015" y="3084545"/>
            <a:ext cx="251926" cy="249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65E9D19-72A6-42CD-A120-A37AA5E423AD}"/>
              </a:ext>
            </a:extLst>
          </p:cNvPr>
          <p:cNvCxnSpPr>
            <a:cxnSpLocks/>
          </p:cNvCxnSpPr>
          <p:nvPr/>
        </p:nvCxnSpPr>
        <p:spPr>
          <a:xfrm>
            <a:off x="6806941" y="3084545"/>
            <a:ext cx="235754" cy="249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0D66C6F-FF72-4631-ABFA-3796A7A1CDD2}"/>
              </a:ext>
            </a:extLst>
          </p:cNvPr>
          <p:cNvCxnSpPr/>
          <p:nvPr/>
        </p:nvCxnSpPr>
        <p:spPr>
          <a:xfrm>
            <a:off x="5992066" y="2668555"/>
            <a:ext cx="814875" cy="415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F9C1E97-6C3D-4C52-8B13-14015F4A36FE}"/>
              </a:ext>
            </a:extLst>
          </p:cNvPr>
          <p:cNvCxnSpPr/>
          <p:nvPr/>
        </p:nvCxnSpPr>
        <p:spPr>
          <a:xfrm flipH="1">
            <a:off x="8682341" y="2668555"/>
            <a:ext cx="592805" cy="665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662A4E7-0D96-4D2B-932C-EACCA9630813}"/>
              </a:ext>
            </a:extLst>
          </p:cNvPr>
          <p:cNvCxnSpPr/>
          <p:nvPr/>
        </p:nvCxnSpPr>
        <p:spPr>
          <a:xfrm flipH="1">
            <a:off x="9846180" y="3084545"/>
            <a:ext cx="251926" cy="249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7BDC814-DFB1-4154-A533-A08ED1AEA4DA}"/>
              </a:ext>
            </a:extLst>
          </p:cNvPr>
          <p:cNvCxnSpPr>
            <a:cxnSpLocks/>
          </p:cNvCxnSpPr>
          <p:nvPr/>
        </p:nvCxnSpPr>
        <p:spPr>
          <a:xfrm>
            <a:off x="10098106" y="3084545"/>
            <a:ext cx="235754" cy="249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1EBFBA0-E312-4F20-86AE-862075ED182F}"/>
              </a:ext>
            </a:extLst>
          </p:cNvPr>
          <p:cNvCxnSpPr/>
          <p:nvPr/>
        </p:nvCxnSpPr>
        <p:spPr>
          <a:xfrm>
            <a:off x="9270273" y="2668555"/>
            <a:ext cx="814875" cy="415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6B91D1A9-27FF-4B29-A2ED-F24497160E62}"/>
              </a:ext>
            </a:extLst>
          </p:cNvPr>
          <p:cNvSpPr/>
          <p:nvPr/>
        </p:nvSpPr>
        <p:spPr>
          <a:xfrm>
            <a:off x="6386494" y="3512976"/>
            <a:ext cx="335280" cy="32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5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B3A642D-87CD-429B-BD86-1DB7E9DBB133}"/>
              </a:ext>
            </a:extLst>
          </p:cNvPr>
          <p:cNvSpPr/>
          <p:nvPr/>
        </p:nvSpPr>
        <p:spPr>
          <a:xfrm>
            <a:off x="6874174" y="3512976"/>
            <a:ext cx="335280" cy="32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5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DB0ECDF-B37B-47FA-B113-D9DD9F6BBC46}"/>
              </a:ext>
            </a:extLst>
          </p:cNvPr>
          <p:cNvSpPr/>
          <p:nvPr/>
        </p:nvSpPr>
        <p:spPr>
          <a:xfrm>
            <a:off x="5482254" y="2889380"/>
            <a:ext cx="335280" cy="32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5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1F6DDE2-AB3E-44ED-8292-002EC06341E9}"/>
              </a:ext>
            </a:extLst>
          </p:cNvPr>
          <p:cNvCxnSpPr/>
          <p:nvPr/>
        </p:nvCxnSpPr>
        <p:spPr>
          <a:xfrm>
            <a:off x="1858036" y="486591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70A839F-39D6-4650-9977-DEA9CA41BCA7}"/>
              </a:ext>
            </a:extLst>
          </p:cNvPr>
          <p:cNvCxnSpPr/>
          <p:nvPr/>
        </p:nvCxnSpPr>
        <p:spPr>
          <a:xfrm>
            <a:off x="3498357" y="486591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1EC4096-3B3E-4C1B-A486-DA634B7C6D81}"/>
              </a:ext>
            </a:extLst>
          </p:cNvPr>
          <p:cNvCxnSpPr/>
          <p:nvPr/>
        </p:nvCxnSpPr>
        <p:spPr>
          <a:xfrm>
            <a:off x="5142411" y="486591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1B86D82-332D-4A92-BBA4-F9D2859A4FA1}"/>
              </a:ext>
            </a:extLst>
          </p:cNvPr>
          <p:cNvCxnSpPr/>
          <p:nvPr/>
        </p:nvCxnSpPr>
        <p:spPr>
          <a:xfrm>
            <a:off x="6806941" y="486591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01BDD7A-91E3-4204-8A47-5DEC631EF999}"/>
              </a:ext>
            </a:extLst>
          </p:cNvPr>
          <p:cNvCxnSpPr/>
          <p:nvPr/>
        </p:nvCxnSpPr>
        <p:spPr>
          <a:xfrm>
            <a:off x="8429896" y="4865915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E5CF1D13-CDB7-452D-9068-2A4760BAF3F8}"/>
              </a:ext>
            </a:extLst>
          </p:cNvPr>
          <p:cNvSpPr txBox="1"/>
          <p:nvPr/>
        </p:nvSpPr>
        <p:spPr>
          <a:xfrm>
            <a:off x="2306683" y="488849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1399F89-D4C4-4F9E-8B46-261DDE44A814}"/>
              </a:ext>
            </a:extLst>
          </p:cNvPr>
          <p:cNvSpPr txBox="1"/>
          <p:nvPr/>
        </p:nvSpPr>
        <p:spPr>
          <a:xfrm>
            <a:off x="2779901" y="488849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A5A8866-811A-4096-93E4-ACBADBAD1F6A}"/>
              </a:ext>
            </a:extLst>
          </p:cNvPr>
          <p:cNvSpPr txBox="1"/>
          <p:nvPr/>
        </p:nvSpPr>
        <p:spPr>
          <a:xfrm>
            <a:off x="5612985" y="492270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3494331-B245-45CF-885E-8A667F737294}"/>
              </a:ext>
            </a:extLst>
          </p:cNvPr>
          <p:cNvSpPr txBox="1"/>
          <p:nvPr/>
        </p:nvSpPr>
        <p:spPr>
          <a:xfrm>
            <a:off x="6086203" y="492270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0C45856-F0F4-4F98-BAE3-57EE888D9A4B}"/>
              </a:ext>
            </a:extLst>
          </p:cNvPr>
          <p:cNvSpPr txBox="1"/>
          <p:nvPr/>
        </p:nvSpPr>
        <p:spPr>
          <a:xfrm>
            <a:off x="8919130" y="488849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1F11EC2-0E3C-4A09-B5A3-1425E2D9708D}"/>
              </a:ext>
            </a:extLst>
          </p:cNvPr>
          <p:cNvSpPr txBox="1"/>
          <p:nvPr/>
        </p:nvSpPr>
        <p:spPr>
          <a:xfrm>
            <a:off x="9392348" y="488849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6F2C009-5942-48CF-B410-8CE2A09DCECA}"/>
              </a:ext>
            </a:extLst>
          </p:cNvPr>
          <p:cNvSpPr txBox="1"/>
          <p:nvPr/>
        </p:nvSpPr>
        <p:spPr>
          <a:xfrm>
            <a:off x="1725075" y="5658395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BAB4FB3-E941-45BD-9F3D-11C3174D6A20}"/>
              </a:ext>
            </a:extLst>
          </p:cNvPr>
          <p:cNvSpPr txBox="1"/>
          <p:nvPr/>
        </p:nvSpPr>
        <p:spPr>
          <a:xfrm>
            <a:off x="3365396" y="5658395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40C8587-48B8-4E79-B4B4-510D06226861}"/>
              </a:ext>
            </a:extLst>
          </p:cNvPr>
          <p:cNvSpPr txBox="1"/>
          <p:nvPr/>
        </p:nvSpPr>
        <p:spPr>
          <a:xfrm>
            <a:off x="5021270" y="5658395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4E13D24-5EDC-4B2C-8F05-9B3F7ED35A17}"/>
              </a:ext>
            </a:extLst>
          </p:cNvPr>
          <p:cNvSpPr txBox="1"/>
          <p:nvPr/>
        </p:nvSpPr>
        <p:spPr>
          <a:xfrm>
            <a:off x="6661591" y="5658395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9E07AF5-1C29-4577-94BF-103A04275A30}"/>
              </a:ext>
            </a:extLst>
          </p:cNvPr>
          <p:cNvSpPr txBox="1"/>
          <p:nvPr/>
        </p:nvSpPr>
        <p:spPr>
          <a:xfrm>
            <a:off x="8311245" y="5658395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198F821-B9A2-45CE-AC52-4D992D05C7A8}"/>
              </a:ext>
            </a:extLst>
          </p:cNvPr>
          <p:cNvSpPr txBox="1"/>
          <p:nvPr/>
        </p:nvSpPr>
        <p:spPr>
          <a:xfrm>
            <a:off x="9951566" y="5658395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EE5EC4A-F3AD-49F3-B7E4-A7768BA74EA1}"/>
              </a:ext>
            </a:extLst>
          </p:cNvPr>
          <p:cNvSpPr txBox="1"/>
          <p:nvPr/>
        </p:nvSpPr>
        <p:spPr>
          <a:xfrm>
            <a:off x="1459153" y="2899879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58FD86F-A1EA-44C2-A76F-580F13597F42}"/>
              </a:ext>
            </a:extLst>
          </p:cNvPr>
          <p:cNvSpPr txBox="1"/>
          <p:nvPr/>
        </p:nvSpPr>
        <p:spPr>
          <a:xfrm>
            <a:off x="4755348" y="2899879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1AE4CF-B57C-4076-A939-D802686CF3F1}"/>
              </a:ext>
            </a:extLst>
          </p:cNvPr>
          <p:cNvSpPr txBox="1"/>
          <p:nvPr/>
        </p:nvSpPr>
        <p:spPr>
          <a:xfrm>
            <a:off x="8045323" y="2899879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C9B05F15-6E36-42D7-9F8C-0252A7D3DC25}"/>
              </a:ext>
            </a:extLst>
          </p:cNvPr>
          <p:cNvSpPr/>
          <p:nvPr/>
        </p:nvSpPr>
        <p:spPr>
          <a:xfrm>
            <a:off x="8262256" y="5075465"/>
            <a:ext cx="335280" cy="32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>
              <a:solidFill>
                <a:sysClr val="windowText" lastClr="00000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36AA546-BE26-44AB-A2AA-19ED57D4DF21}"/>
              </a:ext>
            </a:extLst>
          </p:cNvPr>
          <p:cNvSpPr txBox="1"/>
          <p:nvPr/>
        </p:nvSpPr>
        <p:spPr>
          <a:xfrm>
            <a:off x="8204614" y="5026173"/>
            <a:ext cx="46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4A61274-933D-410E-A872-1E5162B031FB}"/>
              </a:ext>
            </a:extLst>
          </p:cNvPr>
          <p:cNvSpPr txBox="1"/>
          <p:nvPr/>
        </p:nvSpPr>
        <p:spPr>
          <a:xfrm>
            <a:off x="9892520" y="5026173"/>
            <a:ext cx="46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89" name="箭头: 右 88">
            <a:extLst>
              <a:ext uri="{FF2B5EF4-FFF2-40B4-BE49-F238E27FC236}">
                <a16:creationId xmlns:a16="http://schemas.microsoft.com/office/drawing/2014/main" id="{64CBCE97-61E8-4A5C-8D94-1ED34B1BB50A}"/>
              </a:ext>
            </a:extLst>
          </p:cNvPr>
          <p:cNvSpPr/>
          <p:nvPr/>
        </p:nvSpPr>
        <p:spPr>
          <a:xfrm>
            <a:off x="4142792" y="2771192"/>
            <a:ext cx="366280" cy="31335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箭头: 右 89">
            <a:extLst>
              <a:ext uri="{FF2B5EF4-FFF2-40B4-BE49-F238E27FC236}">
                <a16:creationId xmlns:a16="http://schemas.microsoft.com/office/drawing/2014/main" id="{100332A0-DC67-4004-96E2-6C2869965EE3}"/>
              </a:ext>
            </a:extLst>
          </p:cNvPr>
          <p:cNvSpPr/>
          <p:nvPr/>
        </p:nvSpPr>
        <p:spPr>
          <a:xfrm>
            <a:off x="7465891" y="2771192"/>
            <a:ext cx="366280" cy="31335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C2BCCBD-E2D5-487A-B94B-47FDA135565C}"/>
              </a:ext>
            </a:extLst>
          </p:cNvPr>
          <p:cNvSpPr txBox="1"/>
          <p:nvPr/>
        </p:nvSpPr>
        <p:spPr>
          <a:xfrm>
            <a:off x="5200288" y="6081067"/>
            <a:ext cx="179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数据流图示例</a:t>
            </a:r>
          </a:p>
        </p:txBody>
      </p:sp>
    </p:spTree>
    <p:extLst>
      <p:ext uri="{BB962C8B-B14F-4D97-AF65-F5344CB8AC3E}">
        <p14:creationId xmlns:p14="http://schemas.microsoft.com/office/powerpoint/2010/main" val="127290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D330864-C626-4E3D-BBF0-B4F243F8BA70}"/>
              </a:ext>
            </a:extLst>
          </p:cNvPr>
          <p:cNvSpPr/>
          <p:nvPr/>
        </p:nvSpPr>
        <p:spPr>
          <a:xfrm>
            <a:off x="843725" y="1578008"/>
            <a:ext cx="1309687" cy="4697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     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674BBB9-025F-49DA-BA90-6DF4B02A4084}"/>
              </a:ext>
            </a:extLst>
          </p:cNvPr>
          <p:cNvSpPr/>
          <p:nvPr/>
        </p:nvSpPr>
        <p:spPr>
          <a:xfrm>
            <a:off x="3237829" y="1578008"/>
            <a:ext cx="1309687" cy="4697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     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248AE83-DD26-4347-AE53-CFBBA1175DD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153412" y="1812900"/>
            <a:ext cx="1084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58FD660-F5F2-4721-B36E-7E2B04DDF28A}"/>
              </a:ext>
            </a:extLst>
          </p:cNvPr>
          <p:cNvSpPr/>
          <p:nvPr/>
        </p:nvSpPr>
        <p:spPr>
          <a:xfrm>
            <a:off x="1087088" y="2866769"/>
            <a:ext cx="822960" cy="79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op1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C9E095-E7FF-4659-8BB4-2C721AD1F9E2}"/>
              </a:ext>
            </a:extLst>
          </p:cNvPr>
          <p:cNvSpPr/>
          <p:nvPr/>
        </p:nvSpPr>
        <p:spPr>
          <a:xfrm>
            <a:off x="3481192" y="2866769"/>
            <a:ext cx="822960" cy="79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op2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B73ED73-110C-4E2B-8E8B-58C8C4092DD8}"/>
              </a:ext>
            </a:extLst>
          </p:cNvPr>
          <p:cNvCxnSpPr>
            <a:cxnSpLocks/>
          </p:cNvCxnSpPr>
          <p:nvPr/>
        </p:nvCxnSpPr>
        <p:spPr>
          <a:xfrm>
            <a:off x="1235603" y="2019688"/>
            <a:ext cx="0" cy="84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73E7D7-553B-46D5-8BDB-B6CD10B09E5C}"/>
              </a:ext>
            </a:extLst>
          </p:cNvPr>
          <p:cNvCxnSpPr>
            <a:cxnSpLocks/>
          </p:cNvCxnSpPr>
          <p:nvPr/>
        </p:nvCxnSpPr>
        <p:spPr>
          <a:xfrm>
            <a:off x="4162953" y="2019688"/>
            <a:ext cx="0" cy="84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CEBDA5C-DB8C-4590-9E64-FBB8828D643A}"/>
              </a:ext>
            </a:extLst>
          </p:cNvPr>
          <p:cNvCxnSpPr/>
          <p:nvPr/>
        </p:nvCxnSpPr>
        <p:spPr>
          <a:xfrm flipH="1">
            <a:off x="1715407" y="2019688"/>
            <a:ext cx="1885950" cy="84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32576D3-5EA1-45F4-831A-8CAEBD8EDCC8}"/>
              </a:ext>
            </a:extLst>
          </p:cNvPr>
          <p:cNvCxnSpPr>
            <a:cxnSpLocks/>
          </p:cNvCxnSpPr>
          <p:nvPr/>
        </p:nvCxnSpPr>
        <p:spPr>
          <a:xfrm>
            <a:off x="1797200" y="2030526"/>
            <a:ext cx="1854958" cy="83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BFA9C5A-ED01-4E01-A6BD-8837978A15B7}"/>
              </a:ext>
            </a:extLst>
          </p:cNvPr>
          <p:cNvCxnSpPr>
            <a:cxnSpLocks/>
          </p:cNvCxnSpPr>
          <p:nvPr/>
        </p:nvCxnSpPr>
        <p:spPr>
          <a:xfrm>
            <a:off x="2695240" y="1076358"/>
            <a:ext cx="380" cy="313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A4471B24-954E-41B4-A83E-53CC06B18E66}"/>
              </a:ext>
            </a:extLst>
          </p:cNvPr>
          <p:cNvSpPr/>
          <p:nvPr/>
        </p:nvSpPr>
        <p:spPr>
          <a:xfrm>
            <a:off x="2672382" y="179003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C8DB0DF-B2C8-4D1D-9B07-E48C294E826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98568" y="3659249"/>
            <a:ext cx="953310" cy="59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15D5107-5DB2-423B-8783-645D48AD1F4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938984" y="3659249"/>
            <a:ext cx="953688" cy="59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AD71723-D137-49D6-86A7-B30478AC1B90}"/>
              </a:ext>
            </a:extLst>
          </p:cNvPr>
          <p:cNvCxnSpPr>
            <a:cxnSpLocks/>
          </p:cNvCxnSpPr>
          <p:nvPr/>
        </p:nvCxnSpPr>
        <p:spPr>
          <a:xfrm flipH="1">
            <a:off x="2686635" y="4698079"/>
            <a:ext cx="379" cy="50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8851FA3-1360-4138-B59B-E4C513214D73}"/>
              </a:ext>
            </a:extLst>
          </p:cNvPr>
          <p:cNvCxnSpPr/>
          <p:nvPr/>
        </p:nvCxnSpPr>
        <p:spPr>
          <a:xfrm flipH="1">
            <a:off x="1498568" y="1076984"/>
            <a:ext cx="379" cy="50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F9A9351-C389-4919-BDE9-AF126944B2F5}"/>
              </a:ext>
            </a:extLst>
          </p:cNvPr>
          <p:cNvCxnSpPr/>
          <p:nvPr/>
        </p:nvCxnSpPr>
        <p:spPr>
          <a:xfrm flipH="1">
            <a:off x="3892672" y="1076358"/>
            <a:ext cx="379" cy="50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94079AAC-C945-4C8C-8E17-E673E8FB4FA6}"/>
              </a:ext>
            </a:extLst>
          </p:cNvPr>
          <p:cNvSpPr/>
          <p:nvPr/>
        </p:nvSpPr>
        <p:spPr>
          <a:xfrm>
            <a:off x="2040397" y="4217457"/>
            <a:ext cx="1309687" cy="4697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     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BB1601A-2BED-4C0F-9587-66A74E75C198}"/>
              </a:ext>
            </a:extLst>
          </p:cNvPr>
          <p:cNvSpPr txBox="1"/>
          <p:nvPr/>
        </p:nvSpPr>
        <p:spPr>
          <a:xfrm>
            <a:off x="1375121" y="641806"/>
            <a:ext cx="24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E4FE00D-4EEB-4A90-9BFA-B958A7F6F115}"/>
              </a:ext>
            </a:extLst>
          </p:cNvPr>
          <p:cNvSpPr txBox="1"/>
          <p:nvPr/>
        </p:nvSpPr>
        <p:spPr>
          <a:xfrm>
            <a:off x="3769225" y="641806"/>
            <a:ext cx="24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55A9F90-4B95-4824-B33F-80925ECD7E0C}"/>
              </a:ext>
            </a:extLst>
          </p:cNvPr>
          <p:cNvSpPr txBox="1"/>
          <p:nvPr/>
        </p:nvSpPr>
        <p:spPr>
          <a:xfrm>
            <a:off x="2405455" y="641806"/>
            <a:ext cx="77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cond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17D159E-BC43-40EF-A2BC-17AC843D76E6}"/>
              </a:ext>
            </a:extLst>
          </p:cNvPr>
          <p:cNvSpPr txBox="1"/>
          <p:nvPr/>
        </p:nvSpPr>
        <p:spPr>
          <a:xfrm>
            <a:off x="2572173" y="5269868"/>
            <a:ext cx="24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468DB65-FBCE-469E-A699-E654D55BAB9D}"/>
              </a:ext>
            </a:extLst>
          </p:cNvPr>
          <p:cNvSpPr txBox="1"/>
          <p:nvPr/>
        </p:nvSpPr>
        <p:spPr>
          <a:xfrm>
            <a:off x="1715407" y="6203452"/>
            <a:ext cx="21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数据流图中的分支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55EBA0A-B8C8-42B6-B348-10C5C60ECB86}"/>
              </a:ext>
            </a:extLst>
          </p:cNvPr>
          <p:cNvSpPr/>
          <p:nvPr/>
        </p:nvSpPr>
        <p:spPr>
          <a:xfrm>
            <a:off x="7311200" y="4519415"/>
            <a:ext cx="1309687" cy="4697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     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5B83AD2-1586-4543-82E2-0ACDC629F446}"/>
              </a:ext>
            </a:extLst>
          </p:cNvPr>
          <p:cNvSpPr/>
          <p:nvPr/>
        </p:nvSpPr>
        <p:spPr>
          <a:xfrm>
            <a:off x="9705304" y="4519415"/>
            <a:ext cx="1309687" cy="4697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     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28A478D-FB22-49ED-9657-F72211DA1B29}"/>
              </a:ext>
            </a:extLst>
          </p:cNvPr>
          <p:cNvCxnSpPr>
            <a:stCxn id="46" idx="6"/>
            <a:endCxn id="47" idx="2"/>
          </p:cNvCxnSpPr>
          <p:nvPr/>
        </p:nvCxnSpPr>
        <p:spPr>
          <a:xfrm>
            <a:off x="8620887" y="4754307"/>
            <a:ext cx="1084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280DD555-1DFA-4E01-A4B8-A56415B37047}"/>
              </a:ext>
            </a:extLst>
          </p:cNvPr>
          <p:cNvSpPr/>
          <p:nvPr/>
        </p:nvSpPr>
        <p:spPr>
          <a:xfrm>
            <a:off x="9139857" y="473144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C701C83-DC24-4434-8F66-E65E6FFCDDCA}"/>
              </a:ext>
            </a:extLst>
          </p:cNvPr>
          <p:cNvSpPr/>
          <p:nvPr/>
        </p:nvSpPr>
        <p:spPr>
          <a:xfrm>
            <a:off x="8751236" y="3560035"/>
            <a:ext cx="822960" cy="79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&lt;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3115D88-C6B3-422A-8D9A-545FE5290774}"/>
              </a:ext>
            </a:extLst>
          </p:cNvPr>
          <p:cNvSpPr/>
          <p:nvPr/>
        </p:nvSpPr>
        <p:spPr>
          <a:xfrm>
            <a:off x="7311200" y="2562701"/>
            <a:ext cx="1309687" cy="4697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     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1397C5F-29E0-4668-863F-7988FC3BE334}"/>
              </a:ext>
            </a:extLst>
          </p:cNvPr>
          <p:cNvSpPr/>
          <p:nvPr/>
        </p:nvSpPr>
        <p:spPr>
          <a:xfrm>
            <a:off x="9705304" y="2562701"/>
            <a:ext cx="1309687" cy="4697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     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592F935-68C6-4930-B756-9EBFE7F48AC1}"/>
              </a:ext>
            </a:extLst>
          </p:cNvPr>
          <p:cNvCxnSpPr>
            <a:cxnSpLocks/>
            <a:stCxn id="52" idx="4"/>
            <a:endCxn id="47" idx="0"/>
          </p:cNvCxnSpPr>
          <p:nvPr/>
        </p:nvCxnSpPr>
        <p:spPr>
          <a:xfrm>
            <a:off x="10360148" y="3032485"/>
            <a:ext cx="0" cy="148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DDC71EB-2DDE-4752-A49B-A8E6F9D76C4A}"/>
              </a:ext>
            </a:extLst>
          </p:cNvPr>
          <p:cNvCxnSpPr>
            <a:cxnSpLocks/>
            <a:stCxn id="51" idx="4"/>
            <a:endCxn id="46" idx="0"/>
          </p:cNvCxnSpPr>
          <p:nvPr/>
        </p:nvCxnSpPr>
        <p:spPr>
          <a:xfrm>
            <a:off x="7966044" y="3032485"/>
            <a:ext cx="0" cy="148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E7A6926-7706-4D17-8DF7-91EBF7945AF5}"/>
              </a:ext>
            </a:extLst>
          </p:cNvPr>
          <p:cNvCxnSpPr>
            <a:stCxn id="51" idx="4"/>
          </p:cNvCxnSpPr>
          <p:nvPr/>
        </p:nvCxnSpPr>
        <p:spPr>
          <a:xfrm>
            <a:off x="7966044" y="3032485"/>
            <a:ext cx="962963" cy="52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965C2E6-0297-48E7-A795-51A28AFB1E29}"/>
              </a:ext>
            </a:extLst>
          </p:cNvPr>
          <p:cNvCxnSpPr/>
          <p:nvPr/>
        </p:nvCxnSpPr>
        <p:spPr>
          <a:xfrm>
            <a:off x="9405257" y="3032485"/>
            <a:ext cx="0" cy="52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91E32A99-3059-4137-B8A4-89E151AD9E1F}"/>
              </a:ext>
            </a:extLst>
          </p:cNvPr>
          <p:cNvCxnSpPr>
            <a:cxnSpLocks/>
            <a:stCxn id="50" idx="2"/>
            <a:endCxn id="49" idx="4"/>
          </p:cNvCxnSpPr>
          <p:nvPr/>
        </p:nvCxnSpPr>
        <p:spPr>
          <a:xfrm>
            <a:off x="9162716" y="4352515"/>
            <a:ext cx="1" cy="424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59D03A5-A3B0-4D32-8446-425D4DB426C9}"/>
              </a:ext>
            </a:extLst>
          </p:cNvPr>
          <p:cNvCxnSpPr/>
          <p:nvPr/>
        </p:nvCxnSpPr>
        <p:spPr>
          <a:xfrm>
            <a:off x="7690757" y="2047792"/>
            <a:ext cx="0" cy="52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73251BC-31AC-4C6B-8AE8-3D3D9A135189}"/>
              </a:ext>
            </a:extLst>
          </p:cNvPr>
          <p:cNvCxnSpPr/>
          <p:nvPr/>
        </p:nvCxnSpPr>
        <p:spPr>
          <a:xfrm>
            <a:off x="8224157" y="2047792"/>
            <a:ext cx="0" cy="52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35BDA193-C56D-46E9-AC8F-49C3F7EB23AF}"/>
              </a:ext>
            </a:extLst>
          </p:cNvPr>
          <p:cNvSpPr/>
          <p:nvPr/>
        </p:nvSpPr>
        <p:spPr>
          <a:xfrm>
            <a:off x="7083942" y="1255312"/>
            <a:ext cx="822960" cy="79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+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5EB5D7F-0F6E-43A6-BB9A-29CA900B7A9D}"/>
              </a:ext>
            </a:extLst>
          </p:cNvPr>
          <p:cNvCxnSpPr/>
          <p:nvPr/>
        </p:nvCxnSpPr>
        <p:spPr>
          <a:xfrm>
            <a:off x="10083500" y="2066370"/>
            <a:ext cx="0" cy="52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CB397B2-E7FC-42E2-909F-0F0EAA2017A5}"/>
              </a:ext>
            </a:extLst>
          </p:cNvPr>
          <p:cNvCxnSpPr/>
          <p:nvPr/>
        </p:nvCxnSpPr>
        <p:spPr>
          <a:xfrm>
            <a:off x="10616900" y="2066370"/>
            <a:ext cx="0" cy="52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990E585A-91AE-4D99-8A71-262D22FD0E85}"/>
              </a:ext>
            </a:extLst>
          </p:cNvPr>
          <p:cNvSpPr/>
          <p:nvPr/>
        </p:nvSpPr>
        <p:spPr>
          <a:xfrm>
            <a:off x="9476685" y="1273890"/>
            <a:ext cx="822960" cy="79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op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03F28B9-8A28-4AE8-AD72-21813483675D}"/>
              </a:ext>
            </a:extLst>
          </p:cNvPr>
          <p:cNvCxnSpPr>
            <a:cxnSpLocks/>
          </p:cNvCxnSpPr>
          <p:nvPr/>
        </p:nvCxnSpPr>
        <p:spPr>
          <a:xfrm>
            <a:off x="9612013" y="540138"/>
            <a:ext cx="0" cy="73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41DC0B9-34E2-4E41-A8BF-2393F0A96AA0}"/>
              </a:ext>
            </a:extLst>
          </p:cNvPr>
          <p:cNvCxnSpPr>
            <a:cxnSpLocks/>
          </p:cNvCxnSpPr>
          <p:nvPr/>
        </p:nvCxnSpPr>
        <p:spPr>
          <a:xfrm>
            <a:off x="10145413" y="355988"/>
            <a:ext cx="0" cy="91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9C391A2B-8274-4A27-9AFD-B2F7E113AE1C}"/>
              </a:ext>
            </a:extLst>
          </p:cNvPr>
          <p:cNvCxnSpPr>
            <a:cxnSpLocks/>
          </p:cNvCxnSpPr>
          <p:nvPr/>
        </p:nvCxnSpPr>
        <p:spPr>
          <a:xfrm>
            <a:off x="7219333" y="540138"/>
            <a:ext cx="0" cy="71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40754DC-A9D4-4B72-9715-F85BDAC11A71}"/>
              </a:ext>
            </a:extLst>
          </p:cNvPr>
          <p:cNvCxnSpPr>
            <a:cxnSpLocks/>
          </p:cNvCxnSpPr>
          <p:nvPr/>
        </p:nvCxnSpPr>
        <p:spPr>
          <a:xfrm>
            <a:off x="7752733" y="892400"/>
            <a:ext cx="0" cy="36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FF7E6D55-D08C-42D1-9627-910383CCA650}"/>
              </a:ext>
            </a:extLst>
          </p:cNvPr>
          <p:cNvCxnSpPr>
            <a:cxnSpLocks/>
          </p:cNvCxnSpPr>
          <p:nvPr/>
        </p:nvCxnSpPr>
        <p:spPr>
          <a:xfrm>
            <a:off x="7690757" y="4972438"/>
            <a:ext cx="0" cy="297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942628D5-C61E-4F1F-B735-078EDB5F3B50}"/>
              </a:ext>
            </a:extLst>
          </p:cNvPr>
          <p:cNvCxnSpPr>
            <a:cxnSpLocks/>
          </p:cNvCxnSpPr>
          <p:nvPr/>
        </p:nvCxnSpPr>
        <p:spPr>
          <a:xfrm>
            <a:off x="10083500" y="4972438"/>
            <a:ext cx="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014E5787-0964-4DA7-99CB-B110265BFE5C}"/>
              </a:ext>
            </a:extLst>
          </p:cNvPr>
          <p:cNvCxnSpPr>
            <a:cxnSpLocks/>
          </p:cNvCxnSpPr>
          <p:nvPr/>
        </p:nvCxnSpPr>
        <p:spPr>
          <a:xfrm flipH="1">
            <a:off x="6770007" y="5269868"/>
            <a:ext cx="920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1805A9E7-2ED8-48D9-91B0-DB81F05EAC81}"/>
              </a:ext>
            </a:extLst>
          </p:cNvPr>
          <p:cNvCxnSpPr>
            <a:cxnSpLocks/>
          </p:cNvCxnSpPr>
          <p:nvPr/>
        </p:nvCxnSpPr>
        <p:spPr>
          <a:xfrm flipV="1">
            <a:off x="6763657" y="540138"/>
            <a:ext cx="0" cy="4729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BFBAE21-E6A9-4516-98AD-D3DA936988FC}"/>
              </a:ext>
            </a:extLst>
          </p:cNvPr>
          <p:cNvSpPr txBox="1"/>
          <p:nvPr/>
        </p:nvSpPr>
        <p:spPr>
          <a:xfrm>
            <a:off x="7598690" y="519858"/>
            <a:ext cx="24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A7A0928E-EE13-4A52-BBEA-CE1A79F2061F}"/>
              </a:ext>
            </a:extLst>
          </p:cNvPr>
          <p:cNvCxnSpPr/>
          <p:nvPr/>
        </p:nvCxnSpPr>
        <p:spPr>
          <a:xfrm>
            <a:off x="6763657" y="540138"/>
            <a:ext cx="28420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6CC6B5D1-3D75-4511-94B8-CCCCA57C786A}"/>
              </a:ext>
            </a:extLst>
          </p:cNvPr>
          <p:cNvCxnSpPr/>
          <p:nvPr/>
        </p:nvCxnSpPr>
        <p:spPr>
          <a:xfrm flipH="1">
            <a:off x="6579507" y="5435988"/>
            <a:ext cx="35039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A2C70595-EB6B-4215-8E8D-0EF074D39C06}"/>
              </a:ext>
            </a:extLst>
          </p:cNvPr>
          <p:cNvCxnSpPr/>
          <p:nvPr/>
        </p:nvCxnSpPr>
        <p:spPr>
          <a:xfrm flipV="1">
            <a:off x="6579507" y="355988"/>
            <a:ext cx="0" cy="50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92F8BCB5-2E07-451F-A5C8-D11B409AE282}"/>
              </a:ext>
            </a:extLst>
          </p:cNvPr>
          <p:cNvCxnSpPr/>
          <p:nvPr/>
        </p:nvCxnSpPr>
        <p:spPr>
          <a:xfrm>
            <a:off x="6579507" y="355988"/>
            <a:ext cx="3565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19ADFD0-0FF6-4C6E-B44B-5A8B020F02F2}"/>
              </a:ext>
            </a:extLst>
          </p:cNvPr>
          <p:cNvCxnSpPr>
            <a:cxnSpLocks/>
          </p:cNvCxnSpPr>
          <p:nvPr/>
        </p:nvCxnSpPr>
        <p:spPr>
          <a:xfrm>
            <a:off x="8224157" y="4972438"/>
            <a:ext cx="0" cy="78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83005861-DF5A-4164-AF5E-3E03CF49F230}"/>
              </a:ext>
            </a:extLst>
          </p:cNvPr>
          <p:cNvCxnSpPr>
            <a:cxnSpLocks/>
          </p:cNvCxnSpPr>
          <p:nvPr/>
        </p:nvCxnSpPr>
        <p:spPr>
          <a:xfrm>
            <a:off x="10618511" y="4972438"/>
            <a:ext cx="0" cy="78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B4D9D9A-BA57-45CC-9E41-8A4016CE93D5}"/>
              </a:ext>
            </a:extLst>
          </p:cNvPr>
          <p:cNvSpPr txBox="1"/>
          <p:nvPr/>
        </p:nvSpPr>
        <p:spPr>
          <a:xfrm>
            <a:off x="8084609" y="5756663"/>
            <a:ext cx="24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5666BD32-EBA8-478F-8F05-D305C8ECF758}"/>
              </a:ext>
            </a:extLst>
          </p:cNvPr>
          <p:cNvSpPr txBox="1"/>
          <p:nvPr/>
        </p:nvSpPr>
        <p:spPr>
          <a:xfrm>
            <a:off x="10493453" y="5756663"/>
            <a:ext cx="24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8E461BB-DFB4-4C8D-8FBF-EAF4F3FEE049}"/>
              </a:ext>
            </a:extLst>
          </p:cNvPr>
          <p:cNvSpPr txBox="1"/>
          <p:nvPr/>
        </p:nvSpPr>
        <p:spPr>
          <a:xfrm>
            <a:off x="7873609" y="1651552"/>
            <a:ext cx="73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init_x</a:t>
            </a:r>
            <a:endParaRPr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510DFC1F-4994-49E7-863E-AF7D07217D9B}"/>
              </a:ext>
            </a:extLst>
          </p:cNvPr>
          <p:cNvSpPr txBox="1"/>
          <p:nvPr/>
        </p:nvSpPr>
        <p:spPr>
          <a:xfrm>
            <a:off x="10277757" y="1655193"/>
            <a:ext cx="73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init_y</a:t>
            </a:r>
            <a:endParaRPr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9B818A1D-443C-46BA-90EB-515D1D016177}"/>
              </a:ext>
            </a:extLst>
          </p:cNvPr>
          <p:cNvSpPr txBox="1"/>
          <p:nvPr/>
        </p:nvSpPr>
        <p:spPr>
          <a:xfrm>
            <a:off x="9088869" y="2643245"/>
            <a:ext cx="77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cond</a:t>
            </a:r>
            <a:endParaRPr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45766FB-3EB6-4DFF-8954-8E1B9879636B}"/>
              </a:ext>
            </a:extLst>
          </p:cNvPr>
          <p:cNvSpPr txBox="1"/>
          <p:nvPr/>
        </p:nvSpPr>
        <p:spPr>
          <a:xfrm>
            <a:off x="8109680" y="6203452"/>
            <a:ext cx="21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数据流图中的循环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11EBBF8-AF68-4BC0-B8D7-CF069B737BF6}"/>
              </a:ext>
            </a:extLst>
          </p:cNvPr>
          <p:cNvSpPr/>
          <p:nvPr/>
        </p:nvSpPr>
        <p:spPr>
          <a:xfrm>
            <a:off x="7196473" y="5198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3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>
            <a:extLst>
              <a:ext uri="{FF2B5EF4-FFF2-40B4-BE49-F238E27FC236}">
                <a16:creationId xmlns:a16="http://schemas.microsoft.com/office/drawing/2014/main" id="{E018D4AF-3E5A-4465-BCD5-ADD817FA9E9C}"/>
              </a:ext>
            </a:extLst>
          </p:cNvPr>
          <p:cNvSpPr/>
          <p:nvPr/>
        </p:nvSpPr>
        <p:spPr>
          <a:xfrm>
            <a:off x="6490282" y="2058731"/>
            <a:ext cx="4011656" cy="21527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C375C8E-8D0F-43C1-BAD1-B6943E4603D7}"/>
              </a:ext>
            </a:extLst>
          </p:cNvPr>
          <p:cNvSpPr/>
          <p:nvPr/>
        </p:nvSpPr>
        <p:spPr>
          <a:xfrm>
            <a:off x="2750499" y="3670068"/>
            <a:ext cx="1390261" cy="14369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EC2FEA3-84C1-47D3-83FC-2AF89702FADC}"/>
              </a:ext>
            </a:extLst>
          </p:cNvPr>
          <p:cNvSpPr/>
          <p:nvPr/>
        </p:nvSpPr>
        <p:spPr>
          <a:xfrm>
            <a:off x="2875947" y="575610"/>
            <a:ext cx="1097560" cy="14369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6B64AF-15DD-4AA0-BC34-9AC7D2FCDEF7}"/>
              </a:ext>
            </a:extLst>
          </p:cNvPr>
          <p:cNvSpPr txBox="1"/>
          <p:nvPr/>
        </p:nvSpPr>
        <p:spPr>
          <a:xfrm>
            <a:off x="2981412" y="709877"/>
            <a:ext cx="8724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运算器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DB440A-E7CD-4FC9-867D-B83C96905F4F}"/>
              </a:ext>
            </a:extLst>
          </p:cNvPr>
          <p:cNvSpPr txBox="1"/>
          <p:nvPr/>
        </p:nvSpPr>
        <p:spPr>
          <a:xfrm>
            <a:off x="2981412" y="1536999"/>
            <a:ext cx="8724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运算器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AD2AEF-B411-4AEA-8B31-8AAD2713563E}"/>
              </a:ext>
            </a:extLst>
          </p:cNvPr>
          <p:cNvSpPr txBox="1"/>
          <p:nvPr/>
        </p:nvSpPr>
        <p:spPr>
          <a:xfrm>
            <a:off x="2896850" y="3783976"/>
            <a:ext cx="1097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命令单元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ADA1F9-FD19-446C-941A-6F364E1F5281}"/>
              </a:ext>
            </a:extLst>
          </p:cNvPr>
          <p:cNvSpPr txBox="1"/>
          <p:nvPr/>
        </p:nvSpPr>
        <p:spPr>
          <a:xfrm>
            <a:off x="2896850" y="4623742"/>
            <a:ext cx="1097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命令单元</a:t>
            </a:r>
          </a:p>
        </p:txBody>
      </p:sp>
      <p:sp>
        <p:nvSpPr>
          <p:cNvPr id="8" name="斜纹 7">
            <a:extLst>
              <a:ext uri="{FF2B5EF4-FFF2-40B4-BE49-F238E27FC236}">
                <a16:creationId xmlns:a16="http://schemas.microsoft.com/office/drawing/2014/main" id="{F24D3C79-B417-4D09-8ED3-CB10F8BBC882}"/>
              </a:ext>
            </a:extLst>
          </p:cNvPr>
          <p:cNvSpPr>
            <a:spLocks noChangeAspect="1"/>
          </p:cNvSpPr>
          <p:nvPr/>
        </p:nvSpPr>
        <p:spPr>
          <a:xfrm rot="2700000">
            <a:off x="2722188" y="2414500"/>
            <a:ext cx="1390902" cy="1390902"/>
          </a:xfrm>
          <a:prstGeom prst="diagStrip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DAF1017-12FA-4325-B2D5-996B6967BC0D}"/>
              </a:ext>
            </a:extLst>
          </p:cNvPr>
          <p:cNvCxnSpPr>
            <a:cxnSpLocks/>
          </p:cNvCxnSpPr>
          <p:nvPr/>
        </p:nvCxnSpPr>
        <p:spPr>
          <a:xfrm flipH="1">
            <a:off x="3157243" y="1906331"/>
            <a:ext cx="338" cy="71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5D9AF3D-8B61-4885-8F76-1BFB79113BA0}"/>
              </a:ext>
            </a:extLst>
          </p:cNvPr>
          <p:cNvCxnSpPr>
            <a:cxnSpLocks/>
          </p:cNvCxnSpPr>
          <p:nvPr/>
        </p:nvCxnSpPr>
        <p:spPr>
          <a:xfrm flipH="1">
            <a:off x="3694475" y="1906331"/>
            <a:ext cx="1" cy="71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0B69EE6-EAF5-443F-9CFB-8F70784E67DB}"/>
              </a:ext>
            </a:extLst>
          </p:cNvPr>
          <p:cNvCxnSpPr>
            <a:cxnSpLocks/>
          </p:cNvCxnSpPr>
          <p:nvPr/>
        </p:nvCxnSpPr>
        <p:spPr>
          <a:xfrm>
            <a:off x="3157581" y="3109951"/>
            <a:ext cx="0" cy="67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DF5ABF4-3A30-417F-820D-DB205D15BFB8}"/>
              </a:ext>
            </a:extLst>
          </p:cNvPr>
          <p:cNvCxnSpPr>
            <a:cxnSpLocks/>
          </p:cNvCxnSpPr>
          <p:nvPr/>
        </p:nvCxnSpPr>
        <p:spPr>
          <a:xfrm>
            <a:off x="3694476" y="3109951"/>
            <a:ext cx="0" cy="674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17B4036-F6BD-45E1-89A3-D7BC54F82912}"/>
              </a:ext>
            </a:extLst>
          </p:cNvPr>
          <p:cNvCxnSpPr/>
          <p:nvPr/>
        </p:nvCxnSpPr>
        <p:spPr>
          <a:xfrm flipV="1">
            <a:off x="3157581" y="1079209"/>
            <a:ext cx="0" cy="457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251C605-3856-4677-A82D-EC944F6ABB31}"/>
              </a:ext>
            </a:extLst>
          </p:cNvPr>
          <p:cNvCxnSpPr/>
          <p:nvPr/>
        </p:nvCxnSpPr>
        <p:spPr>
          <a:xfrm>
            <a:off x="3694476" y="4153308"/>
            <a:ext cx="0" cy="47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斜纹 22">
            <a:extLst>
              <a:ext uri="{FF2B5EF4-FFF2-40B4-BE49-F238E27FC236}">
                <a16:creationId xmlns:a16="http://schemas.microsoft.com/office/drawing/2014/main" id="{3EEB6627-3643-4391-BA17-FE1E954B331E}"/>
              </a:ext>
            </a:extLst>
          </p:cNvPr>
          <p:cNvSpPr>
            <a:spLocks noChangeAspect="1"/>
          </p:cNvSpPr>
          <p:nvPr/>
        </p:nvSpPr>
        <p:spPr>
          <a:xfrm rot="8100000">
            <a:off x="3982541" y="3671758"/>
            <a:ext cx="1390902" cy="1390902"/>
          </a:xfrm>
          <a:prstGeom prst="diagStrip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斜纹 23">
            <a:extLst>
              <a:ext uri="{FF2B5EF4-FFF2-40B4-BE49-F238E27FC236}">
                <a16:creationId xmlns:a16="http://schemas.microsoft.com/office/drawing/2014/main" id="{BDB1F961-758E-484A-A977-D05FADC84634}"/>
              </a:ext>
            </a:extLst>
          </p:cNvPr>
          <p:cNvSpPr>
            <a:spLocks noChangeAspect="1"/>
          </p:cNvSpPr>
          <p:nvPr/>
        </p:nvSpPr>
        <p:spPr>
          <a:xfrm rot="-2700000">
            <a:off x="1478275" y="3693073"/>
            <a:ext cx="1390902" cy="1390902"/>
          </a:xfrm>
          <a:prstGeom prst="diagStrip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190AEE3-AD5A-4B76-B13E-77BD5EEC0F7D}"/>
              </a:ext>
            </a:extLst>
          </p:cNvPr>
          <p:cNvSpPr txBox="1"/>
          <p:nvPr/>
        </p:nvSpPr>
        <p:spPr>
          <a:xfrm>
            <a:off x="1727444" y="3767044"/>
            <a:ext cx="406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分髮網絡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5BE1274-17E6-4C1F-ABE3-EEB2FA5090F2}"/>
              </a:ext>
            </a:extLst>
          </p:cNvPr>
          <p:cNvSpPr txBox="1"/>
          <p:nvPr/>
        </p:nvSpPr>
        <p:spPr>
          <a:xfrm>
            <a:off x="4714366" y="3760843"/>
            <a:ext cx="406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仲裁網絡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F7D4309-3D74-4081-9F4B-518DDA582708}"/>
              </a:ext>
            </a:extLst>
          </p:cNvPr>
          <p:cNvSpPr txBox="1"/>
          <p:nvPr/>
        </p:nvSpPr>
        <p:spPr>
          <a:xfrm>
            <a:off x="2871156" y="2680779"/>
            <a:ext cx="114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控制網絡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5ED2E4C-873B-4ECE-B6E5-A80992940D0E}"/>
              </a:ext>
            </a:extLst>
          </p:cNvPr>
          <p:cNvCxnSpPr>
            <a:endCxn id="6" idx="1"/>
          </p:cNvCxnSpPr>
          <p:nvPr/>
        </p:nvCxnSpPr>
        <p:spPr>
          <a:xfrm>
            <a:off x="2173726" y="3968642"/>
            <a:ext cx="723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A654964-AC60-44BF-B60B-798D0479298B}"/>
              </a:ext>
            </a:extLst>
          </p:cNvPr>
          <p:cNvCxnSpPr>
            <a:stCxn id="6" idx="3"/>
          </p:cNvCxnSpPr>
          <p:nvPr/>
        </p:nvCxnSpPr>
        <p:spPr>
          <a:xfrm>
            <a:off x="3994410" y="3968642"/>
            <a:ext cx="683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1688EA3-80E1-46B0-B391-63DB2B34B290}"/>
              </a:ext>
            </a:extLst>
          </p:cNvPr>
          <p:cNvCxnSpPr>
            <a:endCxn id="7" idx="1"/>
          </p:cNvCxnSpPr>
          <p:nvPr/>
        </p:nvCxnSpPr>
        <p:spPr>
          <a:xfrm>
            <a:off x="2173726" y="4808408"/>
            <a:ext cx="723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FD3A4F3-878B-4C4B-8103-B26A4E9E7903}"/>
              </a:ext>
            </a:extLst>
          </p:cNvPr>
          <p:cNvCxnSpPr>
            <a:stCxn id="7" idx="3"/>
          </p:cNvCxnSpPr>
          <p:nvPr/>
        </p:nvCxnSpPr>
        <p:spPr>
          <a:xfrm>
            <a:off x="3994410" y="4808408"/>
            <a:ext cx="683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FE6FA03-DBDB-4264-A91A-14DCF1B15DA5}"/>
              </a:ext>
            </a:extLst>
          </p:cNvPr>
          <p:cNvCxnSpPr>
            <a:cxnSpLocks/>
          </p:cNvCxnSpPr>
          <p:nvPr/>
        </p:nvCxnSpPr>
        <p:spPr>
          <a:xfrm flipH="1">
            <a:off x="3853868" y="894543"/>
            <a:ext cx="1665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11C073D-7CB1-4835-AC13-7264A0738210}"/>
              </a:ext>
            </a:extLst>
          </p:cNvPr>
          <p:cNvCxnSpPr/>
          <p:nvPr/>
        </p:nvCxnSpPr>
        <p:spPr>
          <a:xfrm>
            <a:off x="5168737" y="3968642"/>
            <a:ext cx="2090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1763042-3DC8-4235-A1DD-A981C63F593C}"/>
              </a:ext>
            </a:extLst>
          </p:cNvPr>
          <p:cNvCxnSpPr>
            <a:cxnSpLocks/>
          </p:cNvCxnSpPr>
          <p:nvPr/>
        </p:nvCxnSpPr>
        <p:spPr>
          <a:xfrm>
            <a:off x="5168737" y="4808408"/>
            <a:ext cx="355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83C5447-57E7-4DC8-9002-B929B2397FDA}"/>
              </a:ext>
            </a:extLst>
          </p:cNvPr>
          <p:cNvCxnSpPr/>
          <p:nvPr/>
        </p:nvCxnSpPr>
        <p:spPr>
          <a:xfrm flipV="1">
            <a:off x="5377815" y="1721665"/>
            <a:ext cx="0" cy="2246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7529D71-C9FB-456D-BFC3-EA88A6D88E8F}"/>
              </a:ext>
            </a:extLst>
          </p:cNvPr>
          <p:cNvCxnSpPr>
            <a:endCxn id="5" idx="3"/>
          </p:cNvCxnSpPr>
          <p:nvPr/>
        </p:nvCxnSpPr>
        <p:spPr>
          <a:xfrm flipH="1">
            <a:off x="3853867" y="1721665"/>
            <a:ext cx="1523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8EFCC3F-6A7E-49C2-90C8-3491120F7881}"/>
              </a:ext>
            </a:extLst>
          </p:cNvPr>
          <p:cNvCxnSpPr>
            <a:cxnSpLocks/>
          </p:cNvCxnSpPr>
          <p:nvPr/>
        </p:nvCxnSpPr>
        <p:spPr>
          <a:xfrm flipV="1">
            <a:off x="5519738" y="894543"/>
            <a:ext cx="0" cy="3913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0EE2C9B-7135-4B92-9B34-D79988763CCA}"/>
              </a:ext>
            </a:extLst>
          </p:cNvPr>
          <p:cNvCxnSpPr/>
          <p:nvPr/>
        </p:nvCxnSpPr>
        <p:spPr>
          <a:xfrm>
            <a:off x="1479550" y="3968642"/>
            <a:ext cx="20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D3DF995-66E2-4D96-AE58-5BB4953A33A7}"/>
              </a:ext>
            </a:extLst>
          </p:cNvPr>
          <p:cNvCxnSpPr>
            <a:stCxn id="5" idx="1"/>
          </p:cNvCxnSpPr>
          <p:nvPr/>
        </p:nvCxnSpPr>
        <p:spPr>
          <a:xfrm flipH="1">
            <a:off x="1479550" y="1721665"/>
            <a:ext cx="15018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7468B87-3626-421D-B6CC-5519AE2BBF0F}"/>
              </a:ext>
            </a:extLst>
          </p:cNvPr>
          <p:cNvCxnSpPr/>
          <p:nvPr/>
        </p:nvCxnSpPr>
        <p:spPr>
          <a:xfrm flipV="1">
            <a:off x="1479550" y="1721665"/>
            <a:ext cx="0" cy="2246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AF4D182-0080-4C26-97A2-DE935F787F7F}"/>
              </a:ext>
            </a:extLst>
          </p:cNvPr>
          <p:cNvCxnSpPr>
            <a:cxnSpLocks/>
          </p:cNvCxnSpPr>
          <p:nvPr/>
        </p:nvCxnSpPr>
        <p:spPr>
          <a:xfrm>
            <a:off x="1333500" y="4808408"/>
            <a:ext cx="349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BDF4678-3341-460F-A754-92AF3A5DCBC5}"/>
              </a:ext>
            </a:extLst>
          </p:cNvPr>
          <p:cNvCxnSpPr/>
          <p:nvPr/>
        </p:nvCxnSpPr>
        <p:spPr>
          <a:xfrm flipV="1">
            <a:off x="1327150" y="894543"/>
            <a:ext cx="0" cy="3913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C4E960C-C819-4DBA-998A-0BBD20C49753}"/>
              </a:ext>
            </a:extLst>
          </p:cNvPr>
          <p:cNvCxnSpPr>
            <a:stCxn id="4" idx="1"/>
          </p:cNvCxnSpPr>
          <p:nvPr/>
        </p:nvCxnSpPr>
        <p:spPr>
          <a:xfrm flipH="1">
            <a:off x="1333500" y="894543"/>
            <a:ext cx="1647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CE59F8C-381A-4501-84DE-3E272CA37228}"/>
              </a:ext>
            </a:extLst>
          </p:cNvPr>
          <p:cNvCxnSpPr/>
          <p:nvPr/>
        </p:nvCxnSpPr>
        <p:spPr>
          <a:xfrm>
            <a:off x="2333625" y="2177128"/>
            <a:ext cx="0" cy="88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271A6F1-B9BF-42CB-A230-81769D3F19FE}"/>
              </a:ext>
            </a:extLst>
          </p:cNvPr>
          <p:cNvCxnSpPr/>
          <p:nvPr/>
        </p:nvCxnSpPr>
        <p:spPr>
          <a:xfrm>
            <a:off x="1590675" y="3383692"/>
            <a:ext cx="247650" cy="28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4628D83-0ED5-4069-9F29-B765C40AF329}"/>
              </a:ext>
            </a:extLst>
          </p:cNvPr>
          <p:cNvCxnSpPr/>
          <p:nvPr/>
        </p:nvCxnSpPr>
        <p:spPr>
          <a:xfrm flipV="1">
            <a:off x="5050151" y="3405007"/>
            <a:ext cx="256703" cy="26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04C30F15-7F00-4374-BD3F-E1A9C204A03D}"/>
              </a:ext>
            </a:extLst>
          </p:cNvPr>
          <p:cNvSpPr txBox="1"/>
          <p:nvPr/>
        </p:nvSpPr>
        <p:spPr>
          <a:xfrm>
            <a:off x="1999949" y="2239434"/>
            <a:ext cx="369332" cy="7130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/>
              <a:t>控制令牌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7EFBB2F-30B1-43DA-AD7D-A92D467F3C3B}"/>
              </a:ext>
            </a:extLst>
          </p:cNvPr>
          <p:cNvSpPr txBox="1"/>
          <p:nvPr/>
        </p:nvSpPr>
        <p:spPr>
          <a:xfrm>
            <a:off x="1661058" y="3107864"/>
            <a:ext cx="509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数据令牌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E9107B4-CB74-4018-9CFF-D7E3C2512D99}"/>
              </a:ext>
            </a:extLst>
          </p:cNvPr>
          <p:cNvSpPr txBox="1"/>
          <p:nvPr/>
        </p:nvSpPr>
        <p:spPr>
          <a:xfrm>
            <a:off x="4701088" y="3208474"/>
            <a:ext cx="69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操作包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4ADC4BC-0ECF-4E44-A7F7-BCCA41E76E42}"/>
              </a:ext>
            </a:extLst>
          </p:cNvPr>
          <p:cNvSpPr txBox="1"/>
          <p:nvPr/>
        </p:nvSpPr>
        <p:spPr>
          <a:xfrm rot="5400000">
            <a:off x="3241426" y="1149949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9C01FB2-F45E-4E76-9F45-1C098A524F27}"/>
              </a:ext>
            </a:extLst>
          </p:cNvPr>
          <p:cNvSpPr txBox="1"/>
          <p:nvPr/>
        </p:nvSpPr>
        <p:spPr>
          <a:xfrm rot="5400000">
            <a:off x="3241426" y="4203024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0D29A70-DF85-4F2E-9D2F-94F610B84CA6}"/>
              </a:ext>
            </a:extLst>
          </p:cNvPr>
          <p:cNvSpPr txBox="1"/>
          <p:nvPr/>
        </p:nvSpPr>
        <p:spPr>
          <a:xfrm>
            <a:off x="2892059" y="5455587"/>
            <a:ext cx="110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硬件框图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8893A18-5845-4F96-89FB-203F2A6B7ED5}"/>
              </a:ext>
            </a:extLst>
          </p:cNvPr>
          <p:cNvSpPr txBox="1"/>
          <p:nvPr/>
        </p:nvSpPr>
        <p:spPr>
          <a:xfrm>
            <a:off x="6686550" y="2226624"/>
            <a:ext cx="8724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指令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299AF05-8351-4B28-8D34-06DFC2D7231C}"/>
              </a:ext>
            </a:extLst>
          </p:cNvPr>
          <p:cNvSpPr txBox="1"/>
          <p:nvPr/>
        </p:nvSpPr>
        <p:spPr>
          <a:xfrm>
            <a:off x="7559005" y="2226218"/>
            <a:ext cx="8724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6677B038-2F60-474B-A4B0-CE9350B1D4AA}"/>
              </a:ext>
            </a:extLst>
          </p:cNvPr>
          <p:cNvSpPr txBox="1"/>
          <p:nvPr/>
        </p:nvSpPr>
        <p:spPr>
          <a:xfrm>
            <a:off x="8431460" y="2226218"/>
            <a:ext cx="8724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d2</a:t>
            </a:r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17E4D5AC-B951-4286-9EE3-2CAE0D2551F4}"/>
              </a:ext>
            </a:extLst>
          </p:cNvPr>
          <p:cNvSpPr txBox="1"/>
          <p:nvPr/>
        </p:nvSpPr>
        <p:spPr>
          <a:xfrm>
            <a:off x="6686550" y="2952478"/>
            <a:ext cx="2617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运算数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0A31C49-3813-474A-90E2-7BFFBD377F4C}"/>
              </a:ext>
            </a:extLst>
          </p:cNvPr>
          <p:cNvSpPr txBox="1"/>
          <p:nvPr/>
        </p:nvSpPr>
        <p:spPr>
          <a:xfrm>
            <a:off x="6686550" y="3678332"/>
            <a:ext cx="2617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运算数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470EF3E4-FD84-4B5D-AC82-A3785AEE1AC7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9303915" y="2410884"/>
            <a:ext cx="39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52745E4B-3175-46DA-ACE7-0E8F1E6145D7}"/>
              </a:ext>
            </a:extLst>
          </p:cNvPr>
          <p:cNvCxnSpPr>
            <a:cxnSpLocks/>
          </p:cNvCxnSpPr>
          <p:nvPr/>
        </p:nvCxnSpPr>
        <p:spPr>
          <a:xfrm>
            <a:off x="9303915" y="3137144"/>
            <a:ext cx="39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305FA16-24D7-442E-AB7B-6C5463B052A0}"/>
              </a:ext>
            </a:extLst>
          </p:cNvPr>
          <p:cNvCxnSpPr>
            <a:cxnSpLocks/>
          </p:cNvCxnSpPr>
          <p:nvPr/>
        </p:nvCxnSpPr>
        <p:spPr>
          <a:xfrm>
            <a:off x="9303915" y="3862998"/>
            <a:ext cx="39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3D74BD82-125B-41EA-8D9C-91861EA18E2E}"/>
                  </a:ext>
                </a:extLst>
              </p:cNvPr>
              <p:cNvSpPr txBox="1"/>
              <p:nvPr/>
            </p:nvSpPr>
            <p:spPr>
              <a:xfrm>
                <a:off x="9696450" y="2012525"/>
                <a:ext cx="152285" cy="198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9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290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3D74BD82-125B-41EA-8D9C-91861EA18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450" y="2012525"/>
                <a:ext cx="152285" cy="1985159"/>
              </a:xfrm>
              <a:prstGeom prst="rect">
                <a:avLst/>
              </a:prstGeom>
              <a:blipFill>
                <a:blip r:embed="rId2"/>
                <a:stretch>
                  <a:fillRect r="-26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EAE17B14-0D53-42FF-A5FF-1F92942D4972}"/>
              </a:ext>
            </a:extLst>
          </p:cNvPr>
          <p:cNvCxnSpPr>
            <a:cxnSpLocks/>
          </p:cNvCxnSpPr>
          <p:nvPr/>
        </p:nvCxnSpPr>
        <p:spPr>
          <a:xfrm>
            <a:off x="10332615" y="3138658"/>
            <a:ext cx="39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F0B15131-6321-427A-8CA4-588CB32C4EED}"/>
              </a:ext>
            </a:extLst>
          </p:cNvPr>
          <p:cNvCxnSpPr>
            <a:cxnSpLocks/>
          </p:cNvCxnSpPr>
          <p:nvPr/>
        </p:nvCxnSpPr>
        <p:spPr>
          <a:xfrm>
            <a:off x="6294015" y="3147792"/>
            <a:ext cx="39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BA6222D-7AFE-4772-AE51-11881C5F03F3}"/>
              </a:ext>
            </a:extLst>
          </p:cNvPr>
          <p:cNvCxnSpPr>
            <a:cxnSpLocks/>
          </p:cNvCxnSpPr>
          <p:nvPr/>
        </p:nvCxnSpPr>
        <p:spPr>
          <a:xfrm>
            <a:off x="6294015" y="3881266"/>
            <a:ext cx="39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51D6ABF-A10D-4003-A6EB-1DA53EC66136}"/>
              </a:ext>
            </a:extLst>
          </p:cNvPr>
          <p:cNvSpPr txBox="1"/>
          <p:nvPr/>
        </p:nvSpPr>
        <p:spPr>
          <a:xfrm>
            <a:off x="7891594" y="4361007"/>
            <a:ext cx="18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指令单元的结构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0B5A533-5BBF-4E26-8EBB-068F400B9499}"/>
              </a:ext>
            </a:extLst>
          </p:cNvPr>
          <p:cNvSpPr txBox="1"/>
          <p:nvPr/>
        </p:nvSpPr>
        <p:spPr>
          <a:xfrm>
            <a:off x="5317055" y="6005825"/>
            <a:ext cx="155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静态数据流机</a:t>
            </a:r>
          </a:p>
        </p:txBody>
      </p:sp>
    </p:spTree>
    <p:extLst>
      <p:ext uri="{BB962C8B-B14F-4D97-AF65-F5344CB8AC3E}">
        <p14:creationId xmlns:p14="http://schemas.microsoft.com/office/powerpoint/2010/main" val="405852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BF9D25-2FC0-4CBA-9B59-F37A8035F1EF}"/>
              </a:ext>
            </a:extLst>
          </p:cNvPr>
          <p:cNvSpPr txBox="1"/>
          <p:nvPr/>
        </p:nvSpPr>
        <p:spPr>
          <a:xfrm>
            <a:off x="5317055" y="6410538"/>
            <a:ext cx="155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动态数据流机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89E889-8C6A-433D-A528-3AC8C91B4F4F}"/>
              </a:ext>
            </a:extLst>
          </p:cNvPr>
          <p:cNvSpPr/>
          <p:nvPr/>
        </p:nvSpPr>
        <p:spPr>
          <a:xfrm>
            <a:off x="1285336" y="491334"/>
            <a:ext cx="576000" cy="57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4204AA-B45E-4D48-A952-496E9E22DCE8}"/>
              </a:ext>
            </a:extLst>
          </p:cNvPr>
          <p:cNvSpPr/>
          <p:nvPr/>
        </p:nvSpPr>
        <p:spPr>
          <a:xfrm>
            <a:off x="1285336" y="1211216"/>
            <a:ext cx="576000" cy="57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EA60A6-EF64-4CCF-9484-90AEF39123E3}"/>
              </a:ext>
            </a:extLst>
          </p:cNvPr>
          <p:cNvSpPr/>
          <p:nvPr/>
        </p:nvSpPr>
        <p:spPr>
          <a:xfrm>
            <a:off x="1285336" y="2235593"/>
            <a:ext cx="576000" cy="57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706BDD-42A1-4935-97AE-B106DE5D4C6C}"/>
              </a:ext>
            </a:extLst>
          </p:cNvPr>
          <p:cNvSpPr txBox="1"/>
          <p:nvPr/>
        </p:nvSpPr>
        <p:spPr>
          <a:xfrm rot="5400000">
            <a:off x="1397123" y="1858220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C6AED4-1FA8-49E1-B1C4-4896B029B604}"/>
              </a:ext>
            </a:extLst>
          </p:cNvPr>
          <p:cNvSpPr/>
          <p:nvPr/>
        </p:nvSpPr>
        <p:spPr>
          <a:xfrm>
            <a:off x="2706698" y="491334"/>
            <a:ext cx="1024458" cy="2303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N×N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Network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2E4826-AA85-40DD-9170-E933B44A8763}"/>
              </a:ext>
            </a:extLst>
          </p:cNvPr>
          <p:cNvCxnSpPr>
            <a:stCxn id="5" idx="3"/>
          </p:cNvCxnSpPr>
          <p:nvPr/>
        </p:nvCxnSpPr>
        <p:spPr>
          <a:xfrm flipV="1">
            <a:off x="1861336" y="775020"/>
            <a:ext cx="845362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76A12B0-10FF-46CA-93AE-07767DE6FD37}"/>
              </a:ext>
            </a:extLst>
          </p:cNvPr>
          <p:cNvCxnSpPr/>
          <p:nvPr/>
        </p:nvCxnSpPr>
        <p:spPr>
          <a:xfrm flipV="1">
            <a:off x="1861336" y="1494902"/>
            <a:ext cx="845362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421E88D-CD4A-42E2-8255-B6186DD35EAD}"/>
              </a:ext>
            </a:extLst>
          </p:cNvPr>
          <p:cNvCxnSpPr/>
          <p:nvPr/>
        </p:nvCxnSpPr>
        <p:spPr>
          <a:xfrm flipV="1">
            <a:off x="1861336" y="2523593"/>
            <a:ext cx="845362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7625EFC-1B48-4416-991B-7121B7F6E6A7}"/>
              </a:ext>
            </a:extLst>
          </p:cNvPr>
          <p:cNvCxnSpPr>
            <a:cxnSpLocks/>
          </p:cNvCxnSpPr>
          <p:nvPr/>
        </p:nvCxnSpPr>
        <p:spPr>
          <a:xfrm>
            <a:off x="3731156" y="775020"/>
            <a:ext cx="287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FAA89CF-7966-445E-A0F2-EEDC6C61ED36}"/>
              </a:ext>
            </a:extLst>
          </p:cNvPr>
          <p:cNvCxnSpPr>
            <a:cxnSpLocks/>
          </p:cNvCxnSpPr>
          <p:nvPr/>
        </p:nvCxnSpPr>
        <p:spPr>
          <a:xfrm>
            <a:off x="3731156" y="1494902"/>
            <a:ext cx="406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941DBE9-5978-4720-B4E0-0BEE522D223E}"/>
              </a:ext>
            </a:extLst>
          </p:cNvPr>
          <p:cNvCxnSpPr>
            <a:cxnSpLocks/>
          </p:cNvCxnSpPr>
          <p:nvPr/>
        </p:nvCxnSpPr>
        <p:spPr>
          <a:xfrm>
            <a:off x="3731156" y="2523593"/>
            <a:ext cx="5741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2736B89-252C-4558-BA08-07C7ABF27A96}"/>
              </a:ext>
            </a:extLst>
          </p:cNvPr>
          <p:cNvCxnSpPr>
            <a:cxnSpLocks/>
          </p:cNvCxnSpPr>
          <p:nvPr/>
        </p:nvCxnSpPr>
        <p:spPr>
          <a:xfrm>
            <a:off x="1088390" y="780143"/>
            <a:ext cx="196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0FB642E-5428-4C09-B2F2-F6940E14A314}"/>
              </a:ext>
            </a:extLst>
          </p:cNvPr>
          <p:cNvCxnSpPr>
            <a:cxnSpLocks/>
          </p:cNvCxnSpPr>
          <p:nvPr/>
        </p:nvCxnSpPr>
        <p:spPr>
          <a:xfrm>
            <a:off x="974090" y="1494902"/>
            <a:ext cx="311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FDC75C0-BEE3-4CBA-B48F-6FF60088028D}"/>
              </a:ext>
            </a:extLst>
          </p:cNvPr>
          <p:cNvCxnSpPr>
            <a:cxnSpLocks/>
          </p:cNvCxnSpPr>
          <p:nvPr/>
        </p:nvCxnSpPr>
        <p:spPr>
          <a:xfrm>
            <a:off x="834390" y="2523593"/>
            <a:ext cx="450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E3D23E1-9078-45F2-8BAA-9AFE6B1224F3}"/>
              </a:ext>
            </a:extLst>
          </p:cNvPr>
          <p:cNvCxnSpPr/>
          <p:nvPr/>
        </p:nvCxnSpPr>
        <p:spPr>
          <a:xfrm flipV="1">
            <a:off x="1088390" y="286848"/>
            <a:ext cx="0" cy="488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F8BE68-8836-4DC1-875E-BB6B1802F02A}"/>
              </a:ext>
            </a:extLst>
          </p:cNvPr>
          <p:cNvCxnSpPr>
            <a:cxnSpLocks/>
          </p:cNvCxnSpPr>
          <p:nvPr/>
        </p:nvCxnSpPr>
        <p:spPr>
          <a:xfrm flipV="1">
            <a:off x="834390" y="147148"/>
            <a:ext cx="0" cy="2376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B4DC5B8-B3DE-4DB1-A691-FA74DB365971}"/>
              </a:ext>
            </a:extLst>
          </p:cNvPr>
          <p:cNvCxnSpPr>
            <a:cxnSpLocks/>
          </p:cNvCxnSpPr>
          <p:nvPr/>
        </p:nvCxnSpPr>
        <p:spPr>
          <a:xfrm flipV="1">
            <a:off x="974090" y="204298"/>
            <a:ext cx="0" cy="1290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0CFF982-74C0-43F1-B858-DD8FF21D3687}"/>
              </a:ext>
            </a:extLst>
          </p:cNvPr>
          <p:cNvCxnSpPr>
            <a:cxnSpLocks/>
          </p:cNvCxnSpPr>
          <p:nvPr/>
        </p:nvCxnSpPr>
        <p:spPr>
          <a:xfrm flipV="1">
            <a:off x="4018228" y="286848"/>
            <a:ext cx="1" cy="488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B88667E-CD58-490D-A0EC-7B6774834679}"/>
              </a:ext>
            </a:extLst>
          </p:cNvPr>
          <p:cNvCxnSpPr>
            <a:cxnSpLocks/>
          </p:cNvCxnSpPr>
          <p:nvPr/>
        </p:nvCxnSpPr>
        <p:spPr>
          <a:xfrm flipV="1">
            <a:off x="4137660" y="204298"/>
            <a:ext cx="0" cy="1290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BEBD498-1198-4082-82EC-1597F280590F}"/>
              </a:ext>
            </a:extLst>
          </p:cNvPr>
          <p:cNvCxnSpPr>
            <a:cxnSpLocks/>
          </p:cNvCxnSpPr>
          <p:nvPr/>
        </p:nvCxnSpPr>
        <p:spPr>
          <a:xfrm flipV="1">
            <a:off x="4305300" y="147148"/>
            <a:ext cx="0" cy="2376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4368EE6-BE7C-4341-B184-BD687F342B08}"/>
              </a:ext>
            </a:extLst>
          </p:cNvPr>
          <p:cNvCxnSpPr>
            <a:cxnSpLocks/>
          </p:cNvCxnSpPr>
          <p:nvPr/>
        </p:nvCxnSpPr>
        <p:spPr>
          <a:xfrm flipH="1">
            <a:off x="1088390" y="286848"/>
            <a:ext cx="29298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DACB00E-7ABC-4CBC-87C4-0730F62E6F80}"/>
              </a:ext>
            </a:extLst>
          </p:cNvPr>
          <p:cNvCxnSpPr/>
          <p:nvPr/>
        </p:nvCxnSpPr>
        <p:spPr>
          <a:xfrm>
            <a:off x="974090" y="204298"/>
            <a:ext cx="31635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33F27FB-64E7-4FEC-9510-AC71E91E736B}"/>
              </a:ext>
            </a:extLst>
          </p:cNvPr>
          <p:cNvCxnSpPr/>
          <p:nvPr/>
        </p:nvCxnSpPr>
        <p:spPr>
          <a:xfrm>
            <a:off x="834390" y="147148"/>
            <a:ext cx="3470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98A2148-B7FC-460F-BF23-2D96E4FA8545}"/>
              </a:ext>
            </a:extLst>
          </p:cNvPr>
          <p:cNvSpPr txBox="1"/>
          <p:nvPr/>
        </p:nvSpPr>
        <p:spPr>
          <a:xfrm rot="5400000">
            <a:off x="3816937" y="1853905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21479BB-7026-45CC-80CA-D7801A46B9C1}"/>
              </a:ext>
            </a:extLst>
          </p:cNvPr>
          <p:cNvSpPr txBox="1"/>
          <p:nvPr/>
        </p:nvSpPr>
        <p:spPr>
          <a:xfrm>
            <a:off x="834256" y="3608267"/>
            <a:ext cx="8724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op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2A5739-3E68-41F5-AF8F-D05EAA4E75F0}"/>
              </a:ext>
            </a:extLst>
          </p:cNvPr>
          <p:cNvSpPr txBox="1"/>
          <p:nvPr/>
        </p:nvSpPr>
        <p:spPr>
          <a:xfrm>
            <a:off x="1706712" y="3606325"/>
            <a:ext cx="8724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nc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BE1608F-2D97-44C6-ACE7-F93413B80B25}"/>
              </a:ext>
            </a:extLst>
          </p:cNvPr>
          <p:cNvSpPr txBox="1"/>
          <p:nvPr/>
        </p:nvSpPr>
        <p:spPr>
          <a:xfrm>
            <a:off x="2579165" y="3606212"/>
            <a:ext cx="8724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nd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19C7253-CD8A-4C07-848B-7F4A4BADB778}"/>
              </a:ext>
            </a:extLst>
          </p:cNvPr>
          <p:cNvSpPr txBox="1"/>
          <p:nvPr/>
        </p:nvSpPr>
        <p:spPr>
          <a:xfrm>
            <a:off x="834261" y="3976211"/>
            <a:ext cx="2617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常数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A4415D2-E1B4-4939-871C-F51C0FEC003C}"/>
              </a:ext>
            </a:extLst>
          </p:cNvPr>
          <p:cNvSpPr txBox="1"/>
          <p:nvPr/>
        </p:nvSpPr>
        <p:spPr>
          <a:xfrm>
            <a:off x="834258" y="4345543"/>
            <a:ext cx="2617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常数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30E8E0F-49AE-496D-A151-B9DB2F1F48EB}"/>
              </a:ext>
            </a:extLst>
          </p:cNvPr>
          <p:cNvSpPr txBox="1"/>
          <p:nvPr/>
        </p:nvSpPr>
        <p:spPr>
          <a:xfrm>
            <a:off x="834258" y="4713540"/>
            <a:ext cx="2617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s,p,nt,af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1741587-3D83-4A6D-ADCE-C4B468129341}"/>
              </a:ext>
            </a:extLst>
          </p:cNvPr>
          <p:cNvSpPr txBox="1"/>
          <p:nvPr/>
        </p:nvSpPr>
        <p:spPr>
          <a:xfrm>
            <a:off x="834258" y="5084207"/>
            <a:ext cx="2617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(s’,p’,</a:t>
            </a:r>
            <a:r>
              <a:rPr lang="en-US" altLang="zh-CN" dirty="0" err="1"/>
              <a:t>nt</a:t>
            </a:r>
            <a:r>
              <a:rPr lang="en-US" altLang="zh-CN" dirty="0"/>
              <a:t>’,</a:t>
            </a:r>
            <a:r>
              <a:rPr lang="en-US" altLang="zh-CN" dirty="0" err="1"/>
              <a:t>af</a:t>
            </a:r>
            <a:r>
              <a:rPr lang="en-US" altLang="zh-CN" dirty="0"/>
              <a:t>’)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C6E0EA5-7B89-4F56-A1EA-8052F9F9E967}"/>
              </a:ext>
            </a:extLst>
          </p:cNvPr>
          <p:cNvSpPr txBox="1"/>
          <p:nvPr/>
        </p:nvSpPr>
        <p:spPr>
          <a:xfrm>
            <a:off x="834258" y="5453539"/>
            <a:ext cx="2617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(s’’,p’’,</a:t>
            </a:r>
            <a:r>
              <a:rPr lang="en-US" altLang="zh-CN" dirty="0" err="1"/>
              <a:t>nt</a:t>
            </a:r>
            <a:r>
              <a:rPr lang="en-US" altLang="zh-CN" dirty="0"/>
              <a:t>’’,</a:t>
            </a:r>
            <a:r>
              <a:rPr lang="en-US" altLang="zh-CN" dirty="0" err="1"/>
              <a:t>af</a:t>
            </a:r>
            <a:r>
              <a:rPr lang="en-US" altLang="zh-CN" dirty="0"/>
              <a:t>’’)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3155DCA-3023-4F18-BD10-62D84BC24A27}"/>
              </a:ext>
            </a:extLst>
          </p:cNvPr>
          <p:cNvSpPr txBox="1"/>
          <p:nvPr/>
        </p:nvSpPr>
        <p:spPr>
          <a:xfrm>
            <a:off x="2152072" y="2853334"/>
            <a:ext cx="110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整体架构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EE0086A-2AB2-4CD4-81AA-2401E8AD05F0}"/>
              </a:ext>
            </a:extLst>
          </p:cNvPr>
          <p:cNvSpPr txBox="1"/>
          <p:nvPr/>
        </p:nvSpPr>
        <p:spPr>
          <a:xfrm>
            <a:off x="2152072" y="5898314"/>
            <a:ext cx="110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指令格式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F6CAA5E-5084-46CD-A262-F9307DF9D69E}"/>
              </a:ext>
            </a:extLst>
          </p:cNvPr>
          <p:cNvSpPr txBox="1"/>
          <p:nvPr/>
        </p:nvSpPr>
        <p:spPr>
          <a:xfrm>
            <a:off x="3620278" y="3697877"/>
            <a:ext cx="3862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</a:t>
            </a:r>
            <a:r>
              <a:rPr lang="zh-CN" altLang="en-US" dirty="0"/>
              <a:t>：指令</a:t>
            </a:r>
            <a:endParaRPr lang="en-US" altLang="zh-CN" dirty="0"/>
          </a:p>
          <a:p>
            <a:r>
              <a:rPr lang="en-US" altLang="zh-CN" dirty="0" err="1"/>
              <a:t>nc</a:t>
            </a:r>
            <a:r>
              <a:rPr lang="zh-CN" altLang="en-US" dirty="0"/>
              <a:t>：包含的常数个数</a:t>
            </a:r>
            <a:endParaRPr lang="en-US" altLang="zh-CN" dirty="0"/>
          </a:p>
          <a:p>
            <a:r>
              <a:rPr lang="en-US" altLang="zh-CN" dirty="0" err="1"/>
              <a:t>nd</a:t>
            </a:r>
            <a:r>
              <a:rPr lang="zh-CN" altLang="en-US" dirty="0"/>
              <a:t>：储存位置的个数</a:t>
            </a:r>
            <a:endParaRPr lang="en-US" altLang="zh-CN" dirty="0"/>
          </a:p>
          <a:p>
            <a:r>
              <a:rPr lang="en-US" altLang="zh-CN" dirty="0"/>
              <a:t>s</a:t>
            </a:r>
            <a:r>
              <a:rPr lang="zh-CN" altLang="en-US" dirty="0"/>
              <a:t>：储存位置指令的状态编号</a:t>
            </a:r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：储存位置指令的输入端口编号</a:t>
            </a:r>
            <a:endParaRPr lang="en-US" altLang="zh-CN" dirty="0"/>
          </a:p>
          <a:p>
            <a:r>
              <a:rPr lang="en-US" altLang="zh-CN" dirty="0" err="1"/>
              <a:t>nt</a:t>
            </a:r>
            <a:r>
              <a:rPr lang="zh-CN" altLang="en-US" dirty="0"/>
              <a:t>：储存位置指令所需运算数的个数</a:t>
            </a:r>
            <a:endParaRPr lang="en-US" altLang="zh-CN" dirty="0"/>
          </a:p>
          <a:p>
            <a:r>
              <a:rPr lang="en-US" altLang="zh-CN" dirty="0" err="1"/>
              <a:t>af</a:t>
            </a:r>
            <a:r>
              <a:rPr lang="zh-CN" altLang="en-US" dirty="0"/>
              <a:t>：储存位置指令的分配函数</a:t>
            </a:r>
            <a:endParaRPr lang="en-US" altLang="zh-CN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8B3F134-431F-43CC-A519-E5091D489D4C}"/>
              </a:ext>
            </a:extLst>
          </p:cNvPr>
          <p:cNvSpPr txBox="1"/>
          <p:nvPr/>
        </p:nvSpPr>
        <p:spPr>
          <a:xfrm>
            <a:off x="8937581" y="1622749"/>
            <a:ext cx="20177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等待</a:t>
            </a:r>
            <a:endParaRPr lang="en-US" altLang="zh-CN" dirty="0"/>
          </a:p>
          <a:p>
            <a:pPr algn="ctr"/>
            <a:r>
              <a:rPr lang="zh-CN" altLang="en-US" dirty="0"/>
              <a:t>（运算数存储器）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B8355B4-4EB9-4469-84F5-3F7BEB4BFA9D}"/>
              </a:ext>
            </a:extLst>
          </p:cNvPr>
          <p:cNvSpPr txBox="1"/>
          <p:nvPr/>
        </p:nvSpPr>
        <p:spPr>
          <a:xfrm>
            <a:off x="8937582" y="650033"/>
            <a:ext cx="20177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A1625CE-A853-409A-9499-ED971FFA0A89}"/>
              </a:ext>
            </a:extLst>
          </p:cNvPr>
          <p:cNvSpPr txBox="1"/>
          <p:nvPr/>
        </p:nvSpPr>
        <p:spPr>
          <a:xfrm>
            <a:off x="8937580" y="2872464"/>
            <a:ext cx="20177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取指令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4BCAE4E-0944-4DEC-BBFC-DAE1CBE2AC49}"/>
              </a:ext>
            </a:extLst>
          </p:cNvPr>
          <p:cNvSpPr txBox="1"/>
          <p:nvPr/>
        </p:nvSpPr>
        <p:spPr>
          <a:xfrm>
            <a:off x="8937580" y="3843347"/>
            <a:ext cx="20177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ALU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C92CD10-F06C-4AFE-868C-9F62D21EC34C}"/>
              </a:ext>
            </a:extLst>
          </p:cNvPr>
          <p:cNvSpPr txBox="1"/>
          <p:nvPr/>
        </p:nvSpPr>
        <p:spPr>
          <a:xfrm>
            <a:off x="8937579" y="4814230"/>
            <a:ext cx="20177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06C6B40-E5B7-4D4B-A9EF-B9BD6AD0CD9A}"/>
              </a:ext>
            </a:extLst>
          </p:cNvPr>
          <p:cNvSpPr txBox="1"/>
          <p:nvPr/>
        </p:nvSpPr>
        <p:spPr>
          <a:xfrm>
            <a:off x="6506468" y="3843347"/>
            <a:ext cx="20177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</a:t>
            </a:r>
            <a:r>
              <a:rPr lang="zh-CN" altLang="en-US" dirty="0"/>
              <a:t>结构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CB08675-5177-4A96-8259-249521B4152B}"/>
              </a:ext>
            </a:extLst>
          </p:cNvPr>
          <p:cNvSpPr txBox="1"/>
          <p:nvPr/>
        </p:nvSpPr>
        <p:spPr>
          <a:xfrm>
            <a:off x="6506468" y="2733964"/>
            <a:ext cx="20177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指令存储器</a:t>
            </a:r>
            <a:endParaRPr lang="en-US" altLang="zh-CN" dirty="0"/>
          </a:p>
          <a:p>
            <a:pPr algn="ctr"/>
            <a:r>
              <a:rPr lang="zh-CN" altLang="en-US" dirty="0"/>
              <a:t>数据存储器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C0CFFF0C-8113-4FAB-B70F-7C91EFBB5913}"/>
              </a:ext>
            </a:extLst>
          </p:cNvPr>
          <p:cNvCxnSpPr>
            <a:stCxn id="85" idx="2"/>
            <a:endCxn id="84" idx="0"/>
          </p:cNvCxnSpPr>
          <p:nvPr/>
        </p:nvCxnSpPr>
        <p:spPr>
          <a:xfrm flipH="1">
            <a:off x="9946478" y="1019365"/>
            <a:ext cx="1" cy="60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82D5C42-17F2-4CF2-9125-B78BC7F9EEEF}"/>
              </a:ext>
            </a:extLst>
          </p:cNvPr>
          <p:cNvCxnSpPr/>
          <p:nvPr/>
        </p:nvCxnSpPr>
        <p:spPr>
          <a:xfrm flipH="1">
            <a:off x="9946474" y="3243758"/>
            <a:ext cx="1" cy="60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634825F-05B3-4C78-9145-71C9A34B1AD2}"/>
              </a:ext>
            </a:extLst>
          </p:cNvPr>
          <p:cNvCxnSpPr/>
          <p:nvPr/>
        </p:nvCxnSpPr>
        <p:spPr>
          <a:xfrm flipH="1">
            <a:off x="9946473" y="4211763"/>
            <a:ext cx="1" cy="60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0D6402A-823B-44D8-8A5F-9914EDEF8BE3}"/>
              </a:ext>
            </a:extLst>
          </p:cNvPr>
          <p:cNvCxnSpPr/>
          <p:nvPr/>
        </p:nvCxnSpPr>
        <p:spPr>
          <a:xfrm flipH="1">
            <a:off x="9946475" y="2274884"/>
            <a:ext cx="1" cy="60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E1F9EE9-ECF9-400B-86E0-A7765C67B3BE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9946476" y="5183562"/>
            <a:ext cx="0" cy="35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B10714F-823F-41CD-9DD9-076B6A2D5EDF}"/>
              </a:ext>
            </a:extLst>
          </p:cNvPr>
          <p:cNvCxnSpPr>
            <a:cxnSpLocks/>
          </p:cNvCxnSpPr>
          <p:nvPr/>
        </p:nvCxnSpPr>
        <p:spPr>
          <a:xfrm>
            <a:off x="9936146" y="286848"/>
            <a:ext cx="0" cy="35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0068EAC-33C2-4918-9105-85F7849D5047}"/>
              </a:ext>
            </a:extLst>
          </p:cNvPr>
          <p:cNvCxnSpPr>
            <a:cxnSpLocks/>
          </p:cNvCxnSpPr>
          <p:nvPr/>
        </p:nvCxnSpPr>
        <p:spPr>
          <a:xfrm>
            <a:off x="10482246" y="387350"/>
            <a:ext cx="0" cy="2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F7126B24-1293-4ABC-B6DC-C22911B6FEA1}"/>
              </a:ext>
            </a:extLst>
          </p:cNvPr>
          <p:cNvCxnSpPr>
            <a:cxnSpLocks/>
          </p:cNvCxnSpPr>
          <p:nvPr/>
        </p:nvCxnSpPr>
        <p:spPr>
          <a:xfrm>
            <a:off x="10483817" y="3590211"/>
            <a:ext cx="0" cy="2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7C3D6D31-663F-405C-A9A1-B281CDDE7977}"/>
              </a:ext>
            </a:extLst>
          </p:cNvPr>
          <p:cNvCxnSpPr>
            <a:cxnSpLocks/>
          </p:cNvCxnSpPr>
          <p:nvPr/>
        </p:nvCxnSpPr>
        <p:spPr>
          <a:xfrm flipH="1" flipV="1">
            <a:off x="7481546" y="3380295"/>
            <a:ext cx="1604" cy="20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A28CF2A-7FE9-47BD-A9EB-159731417D8F}"/>
              </a:ext>
            </a:extLst>
          </p:cNvPr>
          <p:cNvCxnSpPr>
            <a:cxnSpLocks/>
          </p:cNvCxnSpPr>
          <p:nvPr/>
        </p:nvCxnSpPr>
        <p:spPr>
          <a:xfrm>
            <a:off x="9423066" y="3590211"/>
            <a:ext cx="0" cy="25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FBEE03F0-960B-4A4C-A7E6-1193CCB87736}"/>
              </a:ext>
            </a:extLst>
          </p:cNvPr>
          <p:cNvCxnSpPr/>
          <p:nvPr/>
        </p:nvCxnSpPr>
        <p:spPr>
          <a:xfrm>
            <a:off x="7483150" y="3590211"/>
            <a:ext cx="19399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AB895643-D56E-4F95-ACC6-AB78D666F7B7}"/>
              </a:ext>
            </a:extLst>
          </p:cNvPr>
          <p:cNvCxnSpPr>
            <a:cxnSpLocks/>
          </p:cNvCxnSpPr>
          <p:nvPr/>
        </p:nvCxnSpPr>
        <p:spPr>
          <a:xfrm>
            <a:off x="10482246" y="3590211"/>
            <a:ext cx="6715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AC21D998-BD6A-4484-8397-1A43F8AB4E05}"/>
              </a:ext>
            </a:extLst>
          </p:cNvPr>
          <p:cNvCxnSpPr>
            <a:cxnSpLocks/>
          </p:cNvCxnSpPr>
          <p:nvPr/>
        </p:nvCxnSpPr>
        <p:spPr>
          <a:xfrm flipV="1">
            <a:off x="11153776" y="1945915"/>
            <a:ext cx="0" cy="1644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1DF42599-CB28-486A-A734-21C5FE68CA76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10955374" y="1945915"/>
            <a:ext cx="1984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46D002C5-2415-409D-94B1-69016FBB0020}"/>
              </a:ext>
            </a:extLst>
          </p:cNvPr>
          <p:cNvCxnSpPr/>
          <p:nvPr/>
        </p:nvCxnSpPr>
        <p:spPr>
          <a:xfrm>
            <a:off x="10482246" y="387350"/>
            <a:ext cx="8715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B936B165-F6E5-4A8B-9076-94E5E5DF5F73}"/>
              </a:ext>
            </a:extLst>
          </p:cNvPr>
          <p:cNvCxnSpPr/>
          <p:nvPr/>
        </p:nvCxnSpPr>
        <p:spPr>
          <a:xfrm>
            <a:off x="11353800" y="387350"/>
            <a:ext cx="0" cy="4999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E7244CF4-AE4B-4476-8704-56F1876ADBEA}"/>
              </a:ext>
            </a:extLst>
          </p:cNvPr>
          <p:cNvCxnSpPr/>
          <p:nvPr/>
        </p:nvCxnSpPr>
        <p:spPr>
          <a:xfrm flipH="1">
            <a:off x="10482246" y="5391150"/>
            <a:ext cx="8715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5578DD8E-5C31-4D44-AC37-B89EEAD01195}"/>
              </a:ext>
            </a:extLst>
          </p:cNvPr>
          <p:cNvCxnSpPr/>
          <p:nvPr/>
        </p:nvCxnSpPr>
        <p:spPr>
          <a:xfrm flipV="1">
            <a:off x="10482246" y="5183562"/>
            <a:ext cx="0" cy="203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ACCD554-8D5A-4DFF-BCC7-A86E46251DD1}"/>
              </a:ext>
            </a:extLst>
          </p:cNvPr>
          <p:cNvCxnSpPr>
            <a:stCxn id="90" idx="3"/>
            <a:endCxn id="86" idx="1"/>
          </p:cNvCxnSpPr>
          <p:nvPr/>
        </p:nvCxnSpPr>
        <p:spPr>
          <a:xfrm>
            <a:off x="8524261" y="3057130"/>
            <a:ext cx="4133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BC6F9ED-0697-4B08-8F5D-E8A15CFDE7E0}"/>
              </a:ext>
            </a:extLst>
          </p:cNvPr>
          <p:cNvCxnSpPr>
            <a:stCxn id="89" idx="3"/>
            <a:endCxn id="87" idx="1"/>
          </p:cNvCxnSpPr>
          <p:nvPr/>
        </p:nvCxnSpPr>
        <p:spPr>
          <a:xfrm>
            <a:off x="8524261" y="4028013"/>
            <a:ext cx="4133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C9E64C18-DA10-4063-A27B-600B2D4534D9}"/>
              </a:ext>
            </a:extLst>
          </p:cNvPr>
          <p:cNvSpPr txBox="1"/>
          <p:nvPr/>
        </p:nvSpPr>
        <p:spPr>
          <a:xfrm>
            <a:off x="8170807" y="5898314"/>
            <a:ext cx="250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处理单元（</a:t>
            </a:r>
            <a:r>
              <a:rPr lang="en-US" altLang="zh-CN" dirty="0"/>
              <a:t>PE</a:t>
            </a:r>
            <a:r>
              <a:rPr lang="zh-CN" altLang="en-US" dirty="0"/>
              <a:t>）的结构</a:t>
            </a:r>
          </a:p>
        </p:txBody>
      </p:sp>
    </p:spTree>
    <p:extLst>
      <p:ext uri="{BB962C8B-B14F-4D97-AF65-F5344CB8AC3E}">
        <p14:creationId xmlns:p14="http://schemas.microsoft.com/office/powerpoint/2010/main" val="216655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1314C20-5F57-4165-A05E-0D3D6426AC94}"/>
              </a:ext>
            </a:extLst>
          </p:cNvPr>
          <p:cNvCxnSpPr/>
          <p:nvPr/>
        </p:nvCxnSpPr>
        <p:spPr>
          <a:xfrm>
            <a:off x="5187318" y="838113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5EB85DD-DED6-4C70-BD60-9DDAACC7754C}"/>
              </a:ext>
            </a:extLst>
          </p:cNvPr>
          <p:cNvCxnSpPr/>
          <p:nvPr/>
        </p:nvCxnSpPr>
        <p:spPr>
          <a:xfrm>
            <a:off x="4699638" y="838113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516CD7F-30BB-4530-B990-7172387C7074}"/>
              </a:ext>
            </a:extLst>
          </p:cNvPr>
          <p:cNvSpPr/>
          <p:nvPr/>
        </p:nvSpPr>
        <p:spPr>
          <a:xfrm>
            <a:off x="4531998" y="1577253"/>
            <a:ext cx="822960" cy="79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+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BC2549-DB9F-4F62-B14E-34875486CA8D}"/>
              </a:ext>
            </a:extLst>
          </p:cNvPr>
          <p:cNvSpPr txBox="1"/>
          <p:nvPr/>
        </p:nvSpPr>
        <p:spPr>
          <a:xfrm>
            <a:off x="4581139" y="425158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519CC8-2989-4154-9C5D-97181EB648B8}"/>
              </a:ext>
            </a:extLst>
          </p:cNvPr>
          <p:cNvSpPr txBox="1"/>
          <p:nvPr/>
        </p:nvSpPr>
        <p:spPr>
          <a:xfrm>
            <a:off x="5054357" y="425158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7BF21C1-9952-444F-963B-0F32CD968FE2}"/>
              </a:ext>
            </a:extLst>
          </p:cNvPr>
          <p:cNvCxnSpPr/>
          <p:nvPr/>
        </p:nvCxnSpPr>
        <p:spPr>
          <a:xfrm>
            <a:off x="7459506" y="838113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EF3E8F1-3941-403C-AF91-04E054C74F66}"/>
              </a:ext>
            </a:extLst>
          </p:cNvPr>
          <p:cNvCxnSpPr/>
          <p:nvPr/>
        </p:nvCxnSpPr>
        <p:spPr>
          <a:xfrm>
            <a:off x="6971826" y="838113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6E5CF8C-FC25-4F70-B58D-335356E6F132}"/>
              </a:ext>
            </a:extLst>
          </p:cNvPr>
          <p:cNvSpPr/>
          <p:nvPr/>
        </p:nvSpPr>
        <p:spPr>
          <a:xfrm>
            <a:off x="6804186" y="1577253"/>
            <a:ext cx="822960" cy="79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-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D2E01C-2479-420D-92FA-35E8CFB02CA9}"/>
              </a:ext>
            </a:extLst>
          </p:cNvPr>
          <p:cNvSpPr txBox="1"/>
          <p:nvPr/>
        </p:nvSpPr>
        <p:spPr>
          <a:xfrm>
            <a:off x="6853327" y="425158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C8F1B7-0E24-40F2-AF3D-413093D2BF9B}"/>
              </a:ext>
            </a:extLst>
          </p:cNvPr>
          <p:cNvSpPr txBox="1"/>
          <p:nvPr/>
        </p:nvSpPr>
        <p:spPr>
          <a:xfrm>
            <a:off x="7326545" y="425158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5B03FC-128B-43E9-96C5-E65A147E01F4}"/>
              </a:ext>
            </a:extLst>
          </p:cNvPr>
          <p:cNvSpPr/>
          <p:nvPr/>
        </p:nvSpPr>
        <p:spPr>
          <a:xfrm>
            <a:off x="5676131" y="3365506"/>
            <a:ext cx="822960" cy="79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×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F58E515-461B-47CD-B279-81CA87B40102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4922583" y="2390627"/>
            <a:ext cx="995773" cy="953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2D9D6A6-0FB0-4362-8E68-F16AC952CD1F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6264418" y="2414257"/>
            <a:ext cx="995772" cy="906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4A0EBD2-703A-4DB2-AF6D-4CBAB6D61F5B}"/>
              </a:ext>
            </a:extLst>
          </p:cNvPr>
          <p:cNvCxnSpPr/>
          <p:nvPr/>
        </p:nvCxnSpPr>
        <p:spPr>
          <a:xfrm>
            <a:off x="6096000" y="4157986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AC78651-1A68-46DF-B7B5-8E7D6AB2B992}"/>
              </a:ext>
            </a:extLst>
          </p:cNvPr>
          <p:cNvSpPr txBox="1"/>
          <p:nvPr/>
        </p:nvSpPr>
        <p:spPr>
          <a:xfrm>
            <a:off x="5420469" y="4897126"/>
            <a:ext cx="132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a+b</a:t>
            </a:r>
            <a:r>
              <a:rPr lang="en-US" altLang="zh-CN" dirty="0"/>
              <a:t>)×(c-d</a:t>
            </a:r>
            <a:r>
              <a:rPr lang="zh-CN" altLang="en-US" dirty="0"/>
              <a:t>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F7C9B33-3A6F-45C2-BE0D-5D4F0FD07EFE}"/>
              </a:ext>
            </a:extLst>
          </p:cNvPr>
          <p:cNvSpPr txBox="1"/>
          <p:nvPr/>
        </p:nvSpPr>
        <p:spPr>
          <a:xfrm>
            <a:off x="5320279" y="5504940"/>
            <a:ext cx="155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数据流图示例</a:t>
            </a:r>
          </a:p>
        </p:txBody>
      </p:sp>
    </p:spTree>
    <p:extLst>
      <p:ext uri="{BB962C8B-B14F-4D97-AF65-F5344CB8AC3E}">
        <p14:creationId xmlns:p14="http://schemas.microsoft.com/office/powerpoint/2010/main" val="186986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6C83AF7-5FF1-4013-ADCB-42A87DDE58D5}"/>
              </a:ext>
            </a:extLst>
          </p:cNvPr>
          <p:cNvSpPr/>
          <p:nvPr/>
        </p:nvSpPr>
        <p:spPr>
          <a:xfrm>
            <a:off x="5848524" y="4689096"/>
            <a:ext cx="494951" cy="49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DDFC93E-1FB2-4B46-BB4D-9E457D03435D}"/>
              </a:ext>
            </a:extLst>
          </p:cNvPr>
          <p:cNvSpPr/>
          <p:nvPr/>
        </p:nvSpPr>
        <p:spPr>
          <a:xfrm>
            <a:off x="5078135" y="3162300"/>
            <a:ext cx="494951" cy="49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B45E7A5-B150-4964-9AE0-B0F5A55D08B0}"/>
              </a:ext>
            </a:extLst>
          </p:cNvPr>
          <p:cNvSpPr/>
          <p:nvPr/>
        </p:nvSpPr>
        <p:spPr>
          <a:xfrm>
            <a:off x="5157832" y="3246190"/>
            <a:ext cx="335559" cy="327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0334A16-59A2-424C-A56D-C7C4222764CF}"/>
              </a:ext>
            </a:extLst>
          </p:cNvPr>
          <p:cNvSpPr/>
          <p:nvPr/>
        </p:nvSpPr>
        <p:spPr>
          <a:xfrm>
            <a:off x="6618916" y="3162300"/>
            <a:ext cx="494951" cy="49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47AD440-CD0B-4B79-9DEA-29AD92E0B964}"/>
              </a:ext>
            </a:extLst>
          </p:cNvPr>
          <p:cNvSpPr/>
          <p:nvPr/>
        </p:nvSpPr>
        <p:spPr>
          <a:xfrm>
            <a:off x="6698613" y="3246190"/>
            <a:ext cx="335559" cy="327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C45ABA4-D9CC-49EE-B112-82976E800A45}"/>
              </a:ext>
            </a:extLst>
          </p:cNvPr>
          <p:cNvSpPr/>
          <p:nvPr/>
        </p:nvSpPr>
        <p:spPr>
          <a:xfrm>
            <a:off x="4662880" y="1544623"/>
            <a:ext cx="494951" cy="49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C208610-B74F-4CF8-AF80-B035CFF9A609}"/>
              </a:ext>
            </a:extLst>
          </p:cNvPr>
          <p:cNvSpPr/>
          <p:nvPr/>
        </p:nvSpPr>
        <p:spPr>
          <a:xfrm>
            <a:off x="5493388" y="1544623"/>
            <a:ext cx="494951" cy="49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ED5BF7B-D19F-4612-B057-F01975E24835}"/>
              </a:ext>
            </a:extLst>
          </p:cNvPr>
          <p:cNvSpPr/>
          <p:nvPr/>
        </p:nvSpPr>
        <p:spPr>
          <a:xfrm>
            <a:off x="6203662" y="1544623"/>
            <a:ext cx="494951" cy="49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861FD92-D45C-4D5B-84F6-C3C0DBF080C7}"/>
              </a:ext>
            </a:extLst>
          </p:cNvPr>
          <p:cNvSpPr/>
          <p:nvPr/>
        </p:nvSpPr>
        <p:spPr>
          <a:xfrm>
            <a:off x="7034172" y="1544623"/>
            <a:ext cx="494951" cy="49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122FFC0-5B4D-49E0-90BB-15CAF7AF7A29}"/>
              </a:ext>
            </a:extLst>
          </p:cNvPr>
          <p:cNvCxnSpPr/>
          <p:nvPr/>
        </p:nvCxnSpPr>
        <p:spPr>
          <a:xfrm>
            <a:off x="5764635" y="4271744"/>
            <a:ext cx="66273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E8E927C-CBE6-4650-8021-56597363D004}"/>
              </a:ext>
            </a:extLst>
          </p:cNvPr>
          <p:cNvCxnSpPr/>
          <p:nvPr/>
        </p:nvCxnSpPr>
        <p:spPr>
          <a:xfrm>
            <a:off x="4990053" y="2729568"/>
            <a:ext cx="66273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EE1CEAC-C0CA-4AB7-B2F2-7C697B4584CA}"/>
              </a:ext>
            </a:extLst>
          </p:cNvPr>
          <p:cNvCxnSpPr/>
          <p:nvPr/>
        </p:nvCxnSpPr>
        <p:spPr>
          <a:xfrm>
            <a:off x="6530834" y="2729568"/>
            <a:ext cx="66273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07EF969-FFC4-4923-B844-B95BE10F26F4}"/>
              </a:ext>
            </a:extLst>
          </p:cNvPr>
          <p:cNvCxnSpPr>
            <a:endCxn id="5" idx="0"/>
          </p:cNvCxnSpPr>
          <p:nvPr/>
        </p:nvCxnSpPr>
        <p:spPr>
          <a:xfrm>
            <a:off x="6096000" y="4271744"/>
            <a:ext cx="0" cy="4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B82A351-E9B9-47B7-ADD3-EEBEEA74A30D}"/>
              </a:ext>
            </a:extLst>
          </p:cNvPr>
          <p:cNvCxnSpPr/>
          <p:nvPr/>
        </p:nvCxnSpPr>
        <p:spPr>
          <a:xfrm>
            <a:off x="5308833" y="2744948"/>
            <a:ext cx="0" cy="4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DF5841F-C870-4E63-B0DF-4477B7DB4E70}"/>
              </a:ext>
            </a:extLst>
          </p:cNvPr>
          <p:cNvCxnSpPr/>
          <p:nvPr/>
        </p:nvCxnSpPr>
        <p:spPr>
          <a:xfrm>
            <a:off x="6869185" y="2744948"/>
            <a:ext cx="0" cy="4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1D33852-7C3E-478B-8B60-1E57A2F6B5B2}"/>
              </a:ext>
            </a:extLst>
          </p:cNvPr>
          <p:cNvCxnSpPr>
            <a:stCxn id="13" idx="4"/>
          </p:cNvCxnSpPr>
          <p:nvPr/>
        </p:nvCxnSpPr>
        <p:spPr>
          <a:xfrm>
            <a:off x="4910356" y="2039573"/>
            <a:ext cx="247475" cy="68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B98F6FE-0D9F-498B-8BC0-B1E1D77A84C0}"/>
              </a:ext>
            </a:extLst>
          </p:cNvPr>
          <p:cNvCxnSpPr>
            <a:stCxn id="15" idx="4"/>
          </p:cNvCxnSpPr>
          <p:nvPr/>
        </p:nvCxnSpPr>
        <p:spPr>
          <a:xfrm flipH="1">
            <a:off x="5473119" y="2039573"/>
            <a:ext cx="267745" cy="68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E9E5815-5678-4E30-A9BA-9E6F3B9CC036}"/>
              </a:ext>
            </a:extLst>
          </p:cNvPr>
          <p:cNvCxnSpPr/>
          <p:nvPr/>
        </p:nvCxnSpPr>
        <p:spPr>
          <a:xfrm>
            <a:off x="6460837" y="2043417"/>
            <a:ext cx="247475" cy="68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3808E66-4B38-44C5-B83D-ADAC16B0426A}"/>
              </a:ext>
            </a:extLst>
          </p:cNvPr>
          <p:cNvCxnSpPr/>
          <p:nvPr/>
        </p:nvCxnSpPr>
        <p:spPr>
          <a:xfrm flipH="1">
            <a:off x="7023600" y="2043417"/>
            <a:ext cx="267745" cy="68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AB845C8-67E9-4509-B3A0-A32DB7D16350}"/>
              </a:ext>
            </a:extLst>
          </p:cNvPr>
          <p:cNvCxnSpPr>
            <a:stCxn id="8" idx="4"/>
          </p:cNvCxnSpPr>
          <p:nvPr/>
        </p:nvCxnSpPr>
        <p:spPr>
          <a:xfrm>
            <a:off x="5325611" y="3657250"/>
            <a:ext cx="602610" cy="61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51DCB0F-BFC5-43B6-9E79-7E8AD18386D1}"/>
              </a:ext>
            </a:extLst>
          </p:cNvPr>
          <p:cNvCxnSpPr>
            <a:stCxn id="10" idx="4"/>
          </p:cNvCxnSpPr>
          <p:nvPr/>
        </p:nvCxnSpPr>
        <p:spPr>
          <a:xfrm flipH="1">
            <a:off x="6263780" y="3657250"/>
            <a:ext cx="602612" cy="61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F0B05F46-4738-42B2-8852-94D97118ADC2}"/>
              </a:ext>
            </a:extLst>
          </p:cNvPr>
          <p:cNvSpPr txBox="1"/>
          <p:nvPr/>
        </p:nvSpPr>
        <p:spPr>
          <a:xfrm>
            <a:off x="4777394" y="1011116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0B12FAB-4789-478A-AAA0-FFBE888D52A8}"/>
              </a:ext>
            </a:extLst>
          </p:cNvPr>
          <p:cNvSpPr txBox="1"/>
          <p:nvPr/>
        </p:nvSpPr>
        <p:spPr>
          <a:xfrm>
            <a:off x="5589939" y="1011116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74ACC5F-9B86-4855-97E8-4209C4F8F549}"/>
              </a:ext>
            </a:extLst>
          </p:cNvPr>
          <p:cNvSpPr txBox="1"/>
          <p:nvPr/>
        </p:nvSpPr>
        <p:spPr>
          <a:xfrm>
            <a:off x="6294404" y="1011116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0FC586-37A1-4A04-B42D-CF4348FB293A}"/>
              </a:ext>
            </a:extLst>
          </p:cNvPr>
          <p:cNvSpPr txBox="1"/>
          <p:nvPr/>
        </p:nvSpPr>
        <p:spPr>
          <a:xfrm>
            <a:off x="7148686" y="1011116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670A1C4-E512-4D26-8174-87C6E430BEA6}"/>
              </a:ext>
            </a:extLst>
          </p:cNvPr>
          <p:cNvSpPr txBox="1"/>
          <p:nvPr/>
        </p:nvSpPr>
        <p:spPr>
          <a:xfrm>
            <a:off x="4640108" y="2544902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C26AD2-4C4D-45B2-9328-5B3AC18814AE}"/>
              </a:ext>
            </a:extLst>
          </p:cNvPr>
          <p:cNvSpPr txBox="1"/>
          <p:nvPr/>
        </p:nvSpPr>
        <p:spPr>
          <a:xfrm>
            <a:off x="6249271" y="2510190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35CBD46-8E5C-4775-84EA-287988B7951D}"/>
              </a:ext>
            </a:extLst>
          </p:cNvPr>
          <p:cNvSpPr txBox="1"/>
          <p:nvPr/>
        </p:nvSpPr>
        <p:spPr>
          <a:xfrm>
            <a:off x="5481372" y="4087079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845F43A5-BEA7-476E-8C79-53FE9A563CC0}"/>
              </a:ext>
            </a:extLst>
          </p:cNvPr>
          <p:cNvSpPr/>
          <p:nvPr/>
        </p:nvSpPr>
        <p:spPr>
          <a:xfrm>
            <a:off x="2209174" y="4689096"/>
            <a:ext cx="494951" cy="49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56CF12E-72CF-4672-BAE5-7EECFBD2D68B}"/>
              </a:ext>
            </a:extLst>
          </p:cNvPr>
          <p:cNvSpPr/>
          <p:nvPr/>
        </p:nvSpPr>
        <p:spPr>
          <a:xfrm>
            <a:off x="1438785" y="3162300"/>
            <a:ext cx="494951" cy="49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07DBC146-A75C-49B0-8ED7-B4F3F014D83E}"/>
              </a:ext>
            </a:extLst>
          </p:cNvPr>
          <p:cNvSpPr/>
          <p:nvPr/>
        </p:nvSpPr>
        <p:spPr>
          <a:xfrm>
            <a:off x="2979566" y="3162300"/>
            <a:ext cx="494951" cy="49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71A3D26-5ADE-4229-A165-6F993A6BDECF}"/>
              </a:ext>
            </a:extLst>
          </p:cNvPr>
          <p:cNvSpPr/>
          <p:nvPr/>
        </p:nvSpPr>
        <p:spPr>
          <a:xfrm>
            <a:off x="1023530" y="1544623"/>
            <a:ext cx="494951" cy="49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35E18A4-D402-4ABE-968B-AE8647A84EC8}"/>
              </a:ext>
            </a:extLst>
          </p:cNvPr>
          <p:cNvSpPr/>
          <p:nvPr/>
        </p:nvSpPr>
        <p:spPr>
          <a:xfrm>
            <a:off x="1103227" y="1628513"/>
            <a:ext cx="335559" cy="327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EE3735B-D21C-4953-806E-88A1457F1F68}"/>
              </a:ext>
            </a:extLst>
          </p:cNvPr>
          <p:cNvSpPr/>
          <p:nvPr/>
        </p:nvSpPr>
        <p:spPr>
          <a:xfrm>
            <a:off x="1854038" y="1544623"/>
            <a:ext cx="494951" cy="49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9248C3F6-ADE3-4984-A1A4-D3667ABBE350}"/>
              </a:ext>
            </a:extLst>
          </p:cNvPr>
          <p:cNvSpPr/>
          <p:nvPr/>
        </p:nvSpPr>
        <p:spPr>
          <a:xfrm>
            <a:off x="1933735" y="1628513"/>
            <a:ext cx="335559" cy="327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F0B5140-04A8-44D0-A1AE-DBF08611572E}"/>
              </a:ext>
            </a:extLst>
          </p:cNvPr>
          <p:cNvSpPr/>
          <p:nvPr/>
        </p:nvSpPr>
        <p:spPr>
          <a:xfrm>
            <a:off x="2564312" y="1544623"/>
            <a:ext cx="494951" cy="49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CF77555-BFF5-48CD-9A28-77DE55B22588}"/>
              </a:ext>
            </a:extLst>
          </p:cNvPr>
          <p:cNvSpPr/>
          <p:nvPr/>
        </p:nvSpPr>
        <p:spPr>
          <a:xfrm>
            <a:off x="2644009" y="1628513"/>
            <a:ext cx="335559" cy="327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A921A33-1D1A-4BAE-942C-129987514F83}"/>
              </a:ext>
            </a:extLst>
          </p:cNvPr>
          <p:cNvSpPr/>
          <p:nvPr/>
        </p:nvSpPr>
        <p:spPr>
          <a:xfrm>
            <a:off x="3394822" y="1544623"/>
            <a:ext cx="494951" cy="49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C5F2516A-7D30-4DA9-9589-C2C736E0FDC0}"/>
              </a:ext>
            </a:extLst>
          </p:cNvPr>
          <p:cNvSpPr/>
          <p:nvPr/>
        </p:nvSpPr>
        <p:spPr>
          <a:xfrm>
            <a:off x="3474519" y="1628513"/>
            <a:ext cx="335559" cy="327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07F1BAD9-9570-4BFB-9660-C43D0F580CAE}"/>
              </a:ext>
            </a:extLst>
          </p:cNvPr>
          <p:cNvCxnSpPr/>
          <p:nvPr/>
        </p:nvCxnSpPr>
        <p:spPr>
          <a:xfrm>
            <a:off x="2125285" y="4271744"/>
            <a:ext cx="66273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35720CB-D3C8-47F2-8560-1FD4114E58A2}"/>
              </a:ext>
            </a:extLst>
          </p:cNvPr>
          <p:cNvCxnSpPr/>
          <p:nvPr/>
        </p:nvCxnSpPr>
        <p:spPr>
          <a:xfrm>
            <a:off x="1350703" y="2729568"/>
            <a:ext cx="66273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1C6EDD1-3F3A-40E2-BDC2-7E9F461B692C}"/>
              </a:ext>
            </a:extLst>
          </p:cNvPr>
          <p:cNvCxnSpPr/>
          <p:nvPr/>
        </p:nvCxnSpPr>
        <p:spPr>
          <a:xfrm>
            <a:off x="2891484" y="2729568"/>
            <a:ext cx="66273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03C0BAF-6F53-485F-A264-C17184E32583}"/>
              </a:ext>
            </a:extLst>
          </p:cNvPr>
          <p:cNvCxnSpPr>
            <a:endCxn id="58" idx="0"/>
          </p:cNvCxnSpPr>
          <p:nvPr/>
        </p:nvCxnSpPr>
        <p:spPr>
          <a:xfrm>
            <a:off x="2456650" y="4271744"/>
            <a:ext cx="0" cy="4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08E592C-F42B-47F6-AA08-A64815409D83}"/>
              </a:ext>
            </a:extLst>
          </p:cNvPr>
          <p:cNvCxnSpPr/>
          <p:nvPr/>
        </p:nvCxnSpPr>
        <p:spPr>
          <a:xfrm>
            <a:off x="1669483" y="2744948"/>
            <a:ext cx="0" cy="4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83223DB-1166-44EE-99F4-A98D21417321}"/>
              </a:ext>
            </a:extLst>
          </p:cNvPr>
          <p:cNvCxnSpPr/>
          <p:nvPr/>
        </p:nvCxnSpPr>
        <p:spPr>
          <a:xfrm>
            <a:off x="3229835" y="2744948"/>
            <a:ext cx="0" cy="4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0148DCA-BF82-4A06-B24C-FB74407A6AE2}"/>
              </a:ext>
            </a:extLst>
          </p:cNvPr>
          <p:cNvCxnSpPr>
            <a:stCxn id="64" idx="4"/>
          </p:cNvCxnSpPr>
          <p:nvPr/>
        </p:nvCxnSpPr>
        <p:spPr>
          <a:xfrm>
            <a:off x="1271006" y="2039573"/>
            <a:ext cx="247475" cy="68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9D96710-A590-4E71-A034-E404F9E83280}"/>
              </a:ext>
            </a:extLst>
          </p:cNvPr>
          <p:cNvCxnSpPr>
            <a:stCxn id="66" idx="4"/>
          </p:cNvCxnSpPr>
          <p:nvPr/>
        </p:nvCxnSpPr>
        <p:spPr>
          <a:xfrm flipH="1">
            <a:off x="1833769" y="2039573"/>
            <a:ext cx="267745" cy="68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85F82DE-68D2-4B75-B221-C8549C6733F5}"/>
              </a:ext>
            </a:extLst>
          </p:cNvPr>
          <p:cNvCxnSpPr/>
          <p:nvPr/>
        </p:nvCxnSpPr>
        <p:spPr>
          <a:xfrm>
            <a:off x="2821487" y="2043417"/>
            <a:ext cx="247475" cy="68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27B01128-12D7-4A35-A7C5-186AFEE1D6D6}"/>
              </a:ext>
            </a:extLst>
          </p:cNvPr>
          <p:cNvCxnSpPr/>
          <p:nvPr/>
        </p:nvCxnSpPr>
        <p:spPr>
          <a:xfrm flipH="1">
            <a:off x="3384250" y="2043417"/>
            <a:ext cx="267745" cy="68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BB363B3-AB57-4A7E-B84E-CCC8A04D2212}"/>
              </a:ext>
            </a:extLst>
          </p:cNvPr>
          <p:cNvCxnSpPr>
            <a:stCxn id="60" idx="4"/>
          </p:cNvCxnSpPr>
          <p:nvPr/>
        </p:nvCxnSpPr>
        <p:spPr>
          <a:xfrm>
            <a:off x="1686261" y="3657250"/>
            <a:ext cx="602610" cy="61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D1A35DC-5C06-45DD-8791-43DAA46F2A73}"/>
              </a:ext>
            </a:extLst>
          </p:cNvPr>
          <p:cNvCxnSpPr>
            <a:stCxn id="62" idx="4"/>
          </p:cNvCxnSpPr>
          <p:nvPr/>
        </p:nvCxnSpPr>
        <p:spPr>
          <a:xfrm flipH="1">
            <a:off x="2624430" y="3657250"/>
            <a:ext cx="602612" cy="61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C751A6B8-19CD-4DC5-90F9-0C22914E3FC8}"/>
              </a:ext>
            </a:extLst>
          </p:cNvPr>
          <p:cNvSpPr txBox="1"/>
          <p:nvPr/>
        </p:nvSpPr>
        <p:spPr>
          <a:xfrm>
            <a:off x="1138044" y="1011116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2A1F27B-59DE-41DF-8496-AEE24A087672}"/>
              </a:ext>
            </a:extLst>
          </p:cNvPr>
          <p:cNvSpPr txBox="1"/>
          <p:nvPr/>
        </p:nvSpPr>
        <p:spPr>
          <a:xfrm>
            <a:off x="1950589" y="1011116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3EE236A-C49C-4456-9C42-89169D74835F}"/>
              </a:ext>
            </a:extLst>
          </p:cNvPr>
          <p:cNvSpPr txBox="1"/>
          <p:nvPr/>
        </p:nvSpPr>
        <p:spPr>
          <a:xfrm>
            <a:off x="2655054" y="1011116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0943399-7F46-4DE1-877B-AE5AB2BE1F04}"/>
              </a:ext>
            </a:extLst>
          </p:cNvPr>
          <p:cNvSpPr txBox="1"/>
          <p:nvPr/>
        </p:nvSpPr>
        <p:spPr>
          <a:xfrm>
            <a:off x="3509336" y="1011116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592974C-B25C-4312-AA63-9A50079D2C7F}"/>
              </a:ext>
            </a:extLst>
          </p:cNvPr>
          <p:cNvSpPr txBox="1"/>
          <p:nvPr/>
        </p:nvSpPr>
        <p:spPr>
          <a:xfrm>
            <a:off x="1000758" y="2544902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892B3D1-5E48-4E55-963F-27A7AF670307}"/>
              </a:ext>
            </a:extLst>
          </p:cNvPr>
          <p:cNvSpPr txBox="1"/>
          <p:nvPr/>
        </p:nvSpPr>
        <p:spPr>
          <a:xfrm>
            <a:off x="2609921" y="2510190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804402B-8500-45A0-8F08-D44D61615082}"/>
              </a:ext>
            </a:extLst>
          </p:cNvPr>
          <p:cNvSpPr txBox="1"/>
          <p:nvPr/>
        </p:nvSpPr>
        <p:spPr>
          <a:xfrm>
            <a:off x="1842022" y="4087079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105FD5D3-44DF-4277-82E4-3E23F5C88583}"/>
              </a:ext>
            </a:extLst>
          </p:cNvPr>
          <p:cNvSpPr/>
          <p:nvPr/>
        </p:nvSpPr>
        <p:spPr>
          <a:xfrm>
            <a:off x="9487873" y="4689096"/>
            <a:ext cx="494951" cy="49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B1F46512-BA4B-403E-9E97-A0FF54B44E67}"/>
              </a:ext>
            </a:extLst>
          </p:cNvPr>
          <p:cNvSpPr/>
          <p:nvPr/>
        </p:nvSpPr>
        <p:spPr>
          <a:xfrm>
            <a:off x="9567570" y="4772986"/>
            <a:ext cx="335559" cy="327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85B5C683-21EF-4B99-ADDD-CF820497696F}"/>
              </a:ext>
            </a:extLst>
          </p:cNvPr>
          <p:cNvSpPr/>
          <p:nvPr/>
        </p:nvSpPr>
        <p:spPr>
          <a:xfrm>
            <a:off x="8717484" y="3162300"/>
            <a:ext cx="494951" cy="49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FA4D4D08-93C5-465D-B20A-82D9B264E60B}"/>
              </a:ext>
            </a:extLst>
          </p:cNvPr>
          <p:cNvSpPr/>
          <p:nvPr/>
        </p:nvSpPr>
        <p:spPr>
          <a:xfrm>
            <a:off x="8797181" y="3246190"/>
            <a:ext cx="335559" cy="327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5F59AB21-3017-4D56-AE48-5A15A84896B6}"/>
              </a:ext>
            </a:extLst>
          </p:cNvPr>
          <p:cNvSpPr/>
          <p:nvPr/>
        </p:nvSpPr>
        <p:spPr>
          <a:xfrm>
            <a:off x="10258265" y="3162300"/>
            <a:ext cx="494951" cy="49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F4AAAF0E-FEF5-479F-8259-214FA7320412}"/>
              </a:ext>
            </a:extLst>
          </p:cNvPr>
          <p:cNvSpPr/>
          <p:nvPr/>
        </p:nvSpPr>
        <p:spPr>
          <a:xfrm>
            <a:off x="10337962" y="3246190"/>
            <a:ext cx="335559" cy="327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78B804A-EE55-44A4-A353-5DC4BB109FE1}"/>
              </a:ext>
            </a:extLst>
          </p:cNvPr>
          <p:cNvSpPr/>
          <p:nvPr/>
        </p:nvSpPr>
        <p:spPr>
          <a:xfrm>
            <a:off x="8302229" y="1544623"/>
            <a:ext cx="494951" cy="49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566F119-2C1B-4BCF-BEBA-6404729CE9D8}"/>
              </a:ext>
            </a:extLst>
          </p:cNvPr>
          <p:cNvSpPr/>
          <p:nvPr/>
        </p:nvSpPr>
        <p:spPr>
          <a:xfrm>
            <a:off x="9132737" y="1544623"/>
            <a:ext cx="494951" cy="49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D6207014-89B8-4CFF-A507-321DA8D3C45E}"/>
              </a:ext>
            </a:extLst>
          </p:cNvPr>
          <p:cNvSpPr/>
          <p:nvPr/>
        </p:nvSpPr>
        <p:spPr>
          <a:xfrm>
            <a:off x="9843011" y="1544623"/>
            <a:ext cx="494951" cy="49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74B7132-EC72-40D9-ABAF-C3D525AFF7EE}"/>
              </a:ext>
            </a:extLst>
          </p:cNvPr>
          <p:cNvSpPr/>
          <p:nvPr/>
        </p:nvSpPr>
        <p:spPr>
          <a:xfrm>
            <a:off x="10673521" y="1544623"/>
            <a:ext cx="494951" cy="49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7C8A8282-A8EA-49C7-A5AE-E2E93E77DF26}"/>
              </a:ext>
            </a:extLst>
          </p:cNvPr>
          <p:cNvCxnSpPr/>
          <p:nvPr/>
        </p:nvCxnSpPr>
        <p:spPr>
          <a:xfrm>
            <a:off x="9403984" y="4271744"/>
            <a:ext cx="66273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9F2E580B-AE7E-4B59-96B1-E5196A6F59B3}"/>
              </a:ext>
            </a:extLst>
          </p:cNvPr>
          <p:cNvCxnSpPr/>
          <p:nvPr/>
        </p:nvCxnSpPr>
        <p:spPr>
          <a:xfrm>
            <a:off x="8629402" y="2729568"/>
            <a:ext cx="66273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FBB2D308-09AA-459B-8E3E-D0CB2A8F3B2E}"/>
              </a:ext>
            </a:extLst>
          </p:cNvPr>
          <p:cNvCxnSpPr/>
          <p:nvPr/>
        </p:nvCxnSpPr>
        <p:spPr>
          <a:xfrm>
            <a:off x="10170183" y="2729568"/>
            <a:ext cx="66273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204D078-A82F-4C87-905E-D9314CC9D56F}"/>
              </a:ext>
            </a:extLst>
          </p:cNvPr>
          <p:cNvCxnSpPr>
            <a:endCxn id="91" idx="0"/>
          </p:cNvCxnSpPr>
          <p:nvPr/>
        </p:nvCxnSpPr>
        <p:spPr>
          <a:xfrm>
            <a:off x="9735349" y="4271744"/>
            <a:ext cx="0" cy="4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43A247D-50E8-46FE-83EF-70E139C72F8D}"/>
              </a:ext>
            </a:extLst>
          </p:cNvPr>
          <p:cNvCxnSpPr/>
          <p:nvPr/>
        </p:nvCxnSpPr>
        <p:spPr>
          <a:xfrm>
            <a:off x="8948182" y="2744948"/>
            <a:ext cx="0" cy="4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856D572-A761-4A64-946D-2C2ECC7EBCC2}"/>
              </a:ext>
            </a:extLst>
          </p:cNvPr>
          <p:cNvCxnSpPr/>
          <p:nvPr/>
        </p:nvCxnSpPr>
        <p:spPr>
          <a:xfrm>
            <a:off x="10508534" y="2744948"/>
            <a:ext cx="0" cy="4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91AF2868-7FA7-4873-B69D-BEF59E93318D}"/>
              </a:ext>
            </a:extLst>
          </p:cNvPr>
          <p:cNvCxnSpPr>
            <a:stCxn id="97" idx="4"/>
          </p:cNvCxnSpPr>
          <p:nvPr/>
        </p:nvCxnSpPr>
        <p:spPr>
          <a:xfrm>
            <a:off x="8549705" y="2039573"/>
            <a:ext cx="247475" cy="68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83168BB-9267-4B13-AAF7-D8D6D65264B5}"/>
              </a:ext>
            </a:extLst>
          </p:cNvPr>
          <p:cNvCxnSpPr>
            <a:stCxn id="99" idx="4"/>
          </p:cNvCxnSpPr>
          <p:nvPr/>
        </p:nvCxnSpPr>
        <p:spPr>
          <a:xfrm flipH="1">
            <a:off x="9112468" y="2039573"/>
            <a:ext cx="267745" cy="68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89948974-B757-4DA8-BC51-DE69245A46F4}"/>
              </a:ext>
            </a:extLst>
          </p:cNvPr>
          <p:cNvCxnSpPr/>
          <p:nvPr/>
        </p:nvCxnSpPr>
        <p:spPr>
          <a:xfrm>
            <a:off x="10100186" y="2043417"/>
            <a:ext cx="247475" cy="68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7F92FFF-6323-426C-AA27-26E79F639004}"/>
              </a:ext>
            </a:extLst>
          </p:cNvPr>
          <p:cNvCxnSpPr/>
          <p:nvPr/>
        </p:nvCxnSpPr>
        <p:spPr>
          <a:xfrm flipH="1">
            <a:off x="10662949" y="2043417"/>
            <a:ext cx="267745" cy="68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52A3D26-A925-4083-ACF2-DEFCB533E186}"/>
              </a:ext>
            </a:extLst>
          </p:cNvPr>
          <p:cNvCxnSpPr>
            <a:stCxn id="93" idx="4"/>
          </p:cNvCxnSpPr>
          <p:nvPr/>
        </p:nvCxnSpPr>
        <p:spPr>
          <a:xfrm>
            <a:off x="8964960" y="3657250"/>
            <a:ext cx="602610" cy="61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1AC0FAD-B0A5-4FC0-A3DB-E7F8E4A6CFAE}"/>
              </a:ext>
            </a:extLst>
          </p:cNvPr>
          <p:cNvCxnSpPr>
            <a:stCxn id="95" idx="4"/>
          </p:cNvCxnSpPr>
          <p:nvPr/>
        </p:nvCxnSpPr>
        <p:spPr>
          <a:xfrm flipH="1">
            <a:off x="9903129" y="3657250"/>
            <a:ext cx="602612" cy="61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00FF84B-FD53-4D35-9CF3-2681E5AFE535}"/>
              </a:ext>
            </a:extLst>
          </p:cNvPr>
          <p:cNvSpPr txBox="1"/>
          <p:nvPr/>
        </p:nvSpPr>
        <p:spPr>
          <a:xfrm>
            <a:off x="8416743" y="1011116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8B6A33B0-FFF9-4EB7-ADFD-5BE83F94C0E6}"/>
              </a:ext>
            </a:extLst>
          </p:cNvPr>
          <p:cNvSpPr txBox="1"/>
          <p:nvPr/>
        </p:nvSpPr>
        <p:spPr>
          <a:xfrm>
            <a:off x="9229288" y="1011116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BCBE06A-F826-4096-A094-562B4FA15DBD}"/>
              </a:ext>
            </a:extLst>
          </p:cNvPr>
          <p:cNvSpPr txBox="1"/>
          <p:nvPr/>
        </p:nvSpPr>
        <p:spPr>
          <a:xfrm>
            <a:off x="9933753" y="1011116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74BE3A54-EFBB-4692-B52E-E87DBB74C474}"/>
              </a:ext>
            </a:extLst>
          </p:cNvPr>
          <p:cNvSpPr txBox="1"/>
          <p:nvPr/>
        </p:nvSpPr>
        <p:spPr>
          <a:xfrm>
            <a:off x="10788035" y="1011116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44019A3-D637-4AE2-B36E-4C705547E118}"/>
              </a:ext>
            </a:extLst>
          </p:cNvPr>
          <p:cNvSpPr txBox="1"/>
          <p:nvPr/>
        </p:nvSpPr>
        <p:spPr>
          <a:xfrm>
            <a:off x="8279457" y="2544902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20B1D99-B8B3-4C33-9021-E3ECFD30561F}"/>
              </a:ext>
            </a:extLst>
          </p:cNvPr>
          <p:cNvSpPr txBox="1"/>
          <p:nvPr/>
        </p:nvSpPr>
        <p:spPr>
          <a:xfrm>
            <a:off x="9888620" y="2510190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4825C39-EA27-411D-B0B9-1F6856732FCC}"/>
              </a:ext>
            </a:extLst>
          </p:cNvPr>
          <p:cNvSpPr txBox="1"/>
          <p:nvPr/>
        </p:nvSpPr>
        <p:spPr>
          <a:xfrm>
            <a:off x="9120721" y="4087079"/>
            <a:ext cx="2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92A87D87-E534-47D1-A7D5-D79A993350FA}"/>
              </a:ext>
            </a:extLst>
          </p:cNvPr>
          <p:cNvSpPr/>
          <p:nvPr/>
        </p:nvSpPr>
        <p:spPr>
          <a:xfrm>
            <a:off x="4100858" y="3005623"/>
            <a:ext cx="366280" cy="31335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箭头: 右 124">
            <a:extLst>
              <a:ext uri="{FF2B5EF4-FFF2-40B4-BE49-F238E27FC236}">
                <a16:creationId xmlns:a16="http://schemas.microsoft.com/office/drawing/2014/main" id="{205A6A8B-FB3B-4B8F-AEC1-A187898F1B10}"/>
              </a:ext>
            </a:extLst>
          </p:cNvPr>
          <p:cNvSpPr/>
          <p:nvPr/>
        </p:nvSpPr>
        <p:spPr>
          <a:xfrm>
            <a:off x="7754169" y="3005623"/>
            <a:ext cx="366280" cy="31335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89E419B-46A4-433E-A392-6E16A9853166}"/>
              </a:ext>
            </a:extLst>
          </p:cNvPr>
          <p:cNvSpPr txBox="1"/>
          <p:nvPr/>
        </p:nvSpPr>
        <p:spPr>
          <a:xfrm>
            <a:off x="5436760" y="5558831"/>
            <a:ext cx="131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Petri</a:t>
            </a:r>
            <a:r>
              <a:rPr lang="zh-CN" altLang="en-US" dirty="0"/>
              <a:t>网示例</a:t>
            </a:r>
          </a:p>
        </p:txBody>
      </p:sp>
    </p:spTree>
    <p:extLst>
      <p:ext uri="{BB962C8B-B14F-4D97-AF65-F5344CB8AC3E}">
        <p14:creationId xmlns:p14="http://schemas.microsoft.com/office/powerpoint/2010/main" val="3801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300</Words>
  <Application>Microsoft Office PowerPoint</Application>
  <PresentationFormat>宽屏</PresentationFormat>
  <Paragraphs>158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金崟 闫</dc:creator>
  <cp:lastModifiedBy>金崟 闫</cp:lastModifiedBy>
  <cp:revision>35</cp:revision>
  <dcterms:created xsi:type="dcterms:W3CDTF">2019-07-24T04:11:11Z</dcterms:created>
  <dcterms:modified xsi:type="dcterms:W3CDTF">2019-07-26T10:32:35Z</dcterms:modified>
</cp:coreProperties>
</file>