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8EE6F-E800-41E2-9FE1-8D3DA989C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9169D-8474-418D-92B4-9A2386C49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AEDA-C7C2-4645-9C3C-716B42BC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325B3-CCF3-4D6D-92D2-62E24892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6A85D-4258-4FD9-A77E-26FB1E4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A7F8-4DA3-43A3-A123-9C4A9258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78055-4D63-4503-B2CF-51E46EE7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BCA9F-A7A9-4DF0-9B0A-2A6281C1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46A43-2BE5-4E95-B970-CED1A50B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3246-70DC-4F22-88A5-96AD6300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E8C703-D5DE-4D3B-8682-AF8EA77D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68F99-AD46-498B-9054-CEB12A0C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4AF84-E81A-4BCC-8C13-C0CD7FBF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4169A-6BEB-464C-B9B2-E80B47C4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7BD22-246C-4B8E-BAEC-BAFBA44E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02479-F64B-4249-8C4D-BE6006C9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89541-BE26-4F17-80BA-FBCDBABB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428C1-1E79-4C29-BC50-D223070E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9574-1A68-4B46-A297-1A99D92B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F4F24-E03A-46A7-AA0A-F826F46F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336C-D8DB-4E4B-ABDF-A97E1BE1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F27CD-1F24-4C92-94AF-1D82945B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2357A-4765-4EF4-9807-205AC9A5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E976-6D35-42AD-8FA9-38C1C192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1BBC7-ADAB-41EB-B925-12834DD5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1995-64E8-4D05-9AF3-435EDAF1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13ECC-FA3B-45A9-A334-E8560F6A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0F42-7ACF-4249-B55B-3A54E0A32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767CB-66C8-48E4-BB28-570EEC4A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DB78D-1431-4A7E-AB4C-C326F94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2A714-32FE-41DB-8719-5600288C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FDC0C-9A2E-4173-AC6F-098F3801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B3CF8-65EE-4FD5-9FB6-9F528570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C972E-F8B0-4CFA-BB83-3656DE2D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6D062-42BC-47AE-8824-B6EAEE1A2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A7DF2-25B9-4623-87C1-5BFAEBDF0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2CF7D-0DA9-482D-8CB7-DD2FBB9F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EA9626-C8EE-45EB-9D9B-7948D943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668DEC-0FB0-42E6-BF2D-2F72C9DE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9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278D-110C-4AFB-A1C3-6125E83A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EE9BA-E713-4D99-93A3-8FA20EA4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9B105A-B736-44E4-9AB4-1695DEF3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6863E-5CD0-4C06-9119-39C60909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86168A-7382-40EA-88EB-25A4FDE6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D4536-44FF-4151-B189-68511FFD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480A5-9D8C-4827-85AC-1D044EB1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CDEE5-B7DE-419B-A811-6CB99F5D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066DF-3226-4B30-9771-C7B48868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352D6C-1C02-4C96-8096-E00B7001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27133-2DD5-413A-A5C4-AB8EBF67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F8ADB-1E78-44F5-9F6B-A5E8A811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8D132-9086-41E2-9656-2B57F178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6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6F02-E447-440F-B22B-9BD10EA1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FDFF1-E1E5-410F-9705-0DFADA7DD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3DB40-A7A8-4D2E-BDBD-7779F904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6100E-553B-4F56-B62F-3A06D64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BEDAA-0B22-42A3-B499-02A4C94B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47529-2928-461F-A7D7-27BF8C28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5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21983-25A5-4590-99F8-2749A2B5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42208-A77A-4F7B-9E23-BA281E0C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6B18B-DC27-4C95-8F7A-26A634F48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328D-4E40-4D2C-9620-5DD76ADA3272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443FF-24DF-4494-8D3E-21C0DC122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DB3A9-5672-4929-9454-E34B9A44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7106-8476-484D-A8EB-DF671F0BB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FF73A3F-DC30-4FD9-9D4C-3FD44A32D53D}"/>
                  </a:ext>
                </a:extLst>
              </p:cNvPr>
              <p:cNvSpPr txBox="1"/>
              <p:nvPr/>
            </p:nvSpPr>
            <p:spPr>
              <a:xfrm>
                <a:off x="1438401" y="3626173"/>
                <a:ext cx="340817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8FF73A3F-DC30-4FD9-9D4C-3FD44A32D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01" y="3626173"/>
                <a:ext cx="3408177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99BDA9F-3F4C-46D7-8F42-6082655A8B52}"/>
                  </a:ext>
                </a:extLst>
              </p:cNvPr>
              <p:cNvSpPr txBox="1"/>
              <p:nvPr/>
            </p:nvSpPr>
            <p:spPr>
              <a:xfrm>
                <a:off x="1438401" y="3069135"/>
                <a:ext cx="327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=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99BDA9F-3F4C-46D7-8F42-6082655A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01" y="3069135"/>
                <a:ext cx="3274038" cy="276999"/>
              </a:xfrm>
              <a:prstGeom prst="rect">
                <a:avLst/>
              </a:prstGeom>
              <a:blipFill>
                <a:blip r:embed="rId3"/>
                <a:stretch>
                  <a:fillRect r="-93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矩形 187">
            <a:extLst>
              <a:ext uri="{FF2B5EF4-FFF2-40B4-BE49-F238E27FC236}">
                <a16:creationId xmlns:a16="http://schemas.microsoft.com/office/drawing/2014/main" id="{17C4B9AC-CD9B-427A-BB61-0CB1C54F8DA2}"/>
              </a:ext>
            </a:extLst>
          </p:cNvPr>
          <p:cNvSpPr/>
          <p:nvPr/>
        </p:nvSpPr>
        <p:spPr>
          <a:xfrm>
            <a:off x="6988628" y="489857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506B779-2E5A-40F3-B8D2-1FD4E9DED29F}"/>
              </a:ext>
            </a:extLst>
          </p:cNvPr>
          <p:cNvSpPr/>
          <p:nvPr/>
        </p:nvSpPr>
        <p:spPr>
          <a:xfrm>
            <a:off x="8120743" y="489857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D74E4FF-04DD-4BCB-96D5-36E8C9A4AD1E}"/>
              </a:ext>
            </a:extLst>
          </p:cNvPr>
          <p:cNvSpPr/>
          <p:nvPr/>
        </p:nvSpPr>
        <p:spPr>
          <a:xfrm>
            <a:off x="9252858" y="489857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AB7AF601-8A0C-421F-B11F-AD61350B1932}"/>
              </a:ext>
            </a:extLst>
          </p:cNvPr>
          <p:cNvSpPr/>
          <p:nvPr/>
        </p:nvSpPr>
        <p:spPr>
          <a:xfrm>
            <a:off x="10381864" y="4898571"/>
            <a:ext cx="606489" cy="335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394AE590-42FE-459A-93A2-FA2942DB4408}"/>
              </a:ext>
            </a:extLst>
          </p:cNvPr>
          <p:cNvCxnSpPr>
            <a:stCxn id="188" idx="3"/>
            <a:endCxn id="189" idx="1"/>
          </p:cNvCxnSpPr>
          <p:nvPr/>
        </p:nvCxnSpPr>
        <p:spPr>
          <a:xfrm>
            <a:off x="7595117" y="506652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40C5E66-6BF6-4CF7-8766-F77604E6B5D6}"/>
              </a:ext>
            </a:extLst>
          </p:cNvPr>
          <p:cNvCxnSpPr/>
          <p:nvPr/>
        </p:nvCxnSpPr>
        <p:spPr>
          <a:xfrm>
            <a:off x="8727232" y="506652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4F15D3E8-E80E-430F-BB2B-8720A1B7920C}"/>
              </a:ext>
            </a:extLst>
          </p:cNvPr>
          <p:cNvCxnSpPr/>
          <p:nvPr/>
        </p:nvCxnSpPr>
        <p:spPr>
          <a:xfrm>
            <a:off x="6463002" y="506652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AC570781-CDBA-42B9-AC6D-38B370B02632}"/>
              </a:ext>
            </a:extLst>
          </p:cNvPr>
          <p:cNvCxnSpPr/>
          <p:nvPr/>
        </p:nvCxnSpPr>
        <p:spPr>
          <a:xfrm>
            <a:off x="9856238" y="5066522"/>
            <a:ext cx="525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492E45A0-85C4-464A-B7B4-DA5EB1E19626}"/>
              </a:ext>
            </a:extLst>
          </p:cNvPr>
          <p:cNvCxnSpPr>
            <a:endCxn id="189" idx="0"/>
          </p:cNvCxnSpPr>
          <p:nvPr/>
        </p:nvCxnSpPr>
        <p:spPr>
          <a:xfrm>
            <a:off x="8416212" y="464664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AB8F74DD-1BBC-4D7A-984D-E665CB861762}"/>
              </a:ext>
            </a:extLst>
          </p:cNvPr>
          <p:cNvCxnSpPr/>
          <p:nvPr/>
        </p:nvCxnSpPr>
        <p:spPr>
          <a:xfrm>
            <a:off x="7291872" y="464664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F7CC8BA-320E-4ACE-9C51-F7572AD31831}"/>
              </a:ext>
            </a:extLst>
          </p:cNvPr>
          <p:cNvCxnSpPr/>
          <p:nvPr/>
        </p:nvCxnSpPr>
        <p:spPr>
          <a:xfrm>
            <a:off x="9548327" y="464664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AF08401-FE87-4F30-A376-2484CA956C67}"/>
              </a:ext>
            </a:extLst>
          </p:cNvPr>
          <p:cNvCxnSpPr/>
          <p:nvPr/>
        </p:nvCxnSpPr>
        <p:spPr>
          <a:xfrm>
            <a:off x="10646231" y="4646645"/>
            <a:ext cx="7776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ECA31D02-235B-4FC4-88D4-D10ED5BBE71E}"/>
                  </a:ext>
                </a:extLst>
              </p:cNvPr>
              <p:cNvSpPr txBox="1"/>
              <p:nvPr/>
            </p:nvSpPr>
            <p:spPr>
              <a:xfrm>
                <a:off x="7129364" y="3414882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ECA31D02-235B-4FC4-88D4-D10ED5BB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64" y="3414882"/>
                <a:ext cx="340567" cy="1002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1E60D9A-55FC-424C-82F5-E19CAC776730}"/>
                  </a:ext>
                </a:extLst>
              </p:cNvPr>
              <p:cNvSpPr txBox="1"/>
              <p:nvPr/>
            </p:nvSpPr>
            <p:spPr>
              <a:xfrm>
                <a:off x="8245928" y="3152149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1E60D9A-55FC-424C-82F5-E19CAC776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28" y="3152149"/>
                <a:ext cx="340567" cy="1002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CCA79B5-4B49-4986-8B6B-BE34DBAA240B}"/>
                  </a:ext>
                </a:extLst>
              </p:cNvPr>
              <p:cNvSpPr txBox="1"/>
              <p:nvPr/>
            </p:nvSpPr>
            <p:spPr>
              <a:xfrm>
                <a:off x="9385818" y="2894256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CCA79B5-4B49-4986-8B6B-BE34DBAA2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818" y="2894256"/>
                <a:ext cx="340567" cy="1002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50BF95C-3BF5-4181-9B3B-16A7CA930628}"/>
                  </a:ext>
                </a:extLst>
              </p:cNvPr>
              <p:cNvSpPr txBox="1"/>
              <p:nvPr/>
            </p:nvSpPr>
            <p:spPr>
              <a:xfrm>
                <a:off x="10483723" y="2650889"/>
                <a:ext cx="340567" cy="10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50BF95C-3BF5-4181-9B3B-16A7CA93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723" y="2650889"/>
                <a:ext cx="340567" cy="1002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AC9C7791-92C8-4782-837C-53D979571575}"/>
              </a:ext>
            </a:extLst>
          </p:cNvPr>
          <p:cNvCxnSpPr/>
          <p:nvPr/>
        </p:nvCxnSpPr>
        <p:spPr>
          <a:xfrm>
            <a:off x="6463002" y="4205468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B59F5391-2755-48C9-BCC4-F1CBB70AD36D}"/>
              </a:ext>
            </a:extLst>
          </p:cNvPr>
          <p:cNvCxnSpPr/>
          <p:nvPr/>
        </p:nvCxnSpPr>
        <p:spPr>
          <a:xfrm>
            <a:off x="6463002" y="3916141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EC3114A1-78D9-431E-AF22-5818EC147381}"/>
              </a:ext>
            </a:extLst>
          </p:cNvPr>
          <p:cNvCxnSpPr/>
          <p:nvPr/>
        </p:nvCxnSpPr>
        <p:spPr>
          <a:xfrm>
            <a:off x="6463002" y="3653408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24142B55-FDD4-49D1-A9A8-903403D08388}"/>
              </a:ext>
            </a:extLst>
          </p:cNvPr>
          <p:cNvCxnSpPr/>
          <p:nvPr/>
        </p:nvCxnSpPr>
        <p:spPr>
          <a:xfrm>
            <a:off x="6463002" y="3395515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756F2DBB-CA39-47B8-BD85-5E3F24E709DC}"/>
              </a:ext>
            </a:extLst>
          </p:cNvPr>
          <p:cNvCxnSpPr/>
          <p:nvPr/>
        </p:nvCxnSpPr>
        <p:spPr>
          <a:xfrm>
            <a:off x="6463002" y="3152148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34EDA963-D4BE-47A6-8F22-4BAD0F1DCE1B}"/>
              </a:ext>
            </a:extLst>
          </p:cNvPr>
          <p:cNvCxnSpPr/>
          <p:nvPr/>
        </p:nvCxnSpPr>
        <p:spPr>
          <a:xfrm>
            <a:off x="6463002" y="2894256"/>
            <a:ext cx="457329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66DE2FF4-B429-4C77-92CA-D3A775A45537}"/>
                  </a:ext>
                </a:extLst>
              </p:cNvPr>
              <p:cNvSpPr txBox="1"/>
              <p:nvPr/>
            </p:nvSpPr>
            <p:spPr>
              <a:xfrm>
                <a:off x="7150455" y="5234476"/>
                <a:ext cx="287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66DE2FF4-B429-4C77-92CA-D3A775A45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455" y="5234476"/>
                <a:ext cx="287386" cy="276999"/>
              </a:xfrm>
              <a:prstGeom prst="rect">
                <a:avLst/>
              </a:prstGeom>
              <a:blipFill>
                <a:blip r:embed="rId8"/>
                <a:stretch>
                  <a:fillRect l="-19149" r="-425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1B182D8C-4748-464C-B7C6-528914F03091}"/>
                  </a:ext>
                </a:extLst>
              </p:cNvPr>
              <p:cNvSpPr txBox="1"/>
              <p:nvPr/>
            </p:nvSpPr>
            <p:spPr>
              <a:xfrm>
                <a:off x="10512589" y="5234473"/>
                <a:ext cx="282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1B182D8C-4748-464C-B7C6-528914F03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589" y="5234473"/>
                <a:ext cx="282834" cy="276999"/>
              </a:xfrm>
              <a:prstGeom prst="rect">
                <a:avLst/>
              </a:prstGeom>
              <a:blipFill>
                <a:blip r:embed="rId9"/>
                <a:stretch>
                  <a:fillRect l="-19565" r="-43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A3F69FF2-A07E-4BB2-B5E2-A41E06D3C62C}"/>
                  </a:ext>
                </a:extLst>
              </p:cNvPr>
              <p:cNvSpPr txBox="1"/>
              <p:nvPr/>
            </p:nvSpPr>
            <p:spPr>
              <a:xfrm>
                <a:off x="9452315" y="5234474"/>
                <a:ext cx="29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A3F69FF2-A07E-4BB2-B5E2-A41E06D3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15" y="5234474"/>
                <a:ext cx="292708" cy="276999"/>
              </a:xfrm>
              <a:prstGeom prst="rect">
                <a:avLst/>
              </a:prstGeom>
              <a:blipFill>
                <a:blip r:embed="rId10"/>
                <a:stretch>
                  <a:fillRect l="-18750" r="-41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7E9090A7-1E90-4061-BD91-84A2BBC2932E}"/>
                  </a:ext>
                </a:extLst>
              </p:cNvPr>
              <p:cNvSpPr txBox="1"/>
              <p:nvPr/>
            </p:nvSpPr>
            <p:spPr>
              <a:xfrm>
                <a:off x="8301385" y="5234475"/>
                <a:ext cx="29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7E9090A7-1E90-4061-BD91-84A2BBC2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85" y="5234475"/>
                <a:ext cx="292708" cy="276999"/>
              </a:xfrm>
              <a:prstGeom prst="rect">
                <a:avLst/>
              </a:prstGeom>
              <a:blipFill>
                <a:blip r:embed="rId11"/>
                <a:stretch>
                  <a:fillRect l="-18750" r="-41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3FA38BE-F0E0-496B-9006-3550F0AA23BA}"/>
                  </a:ext>
                </a:extLst>
              </p:cNvPr>
              <p:cNvSpPr txBox="1"/>
              <p:nvPr/>
            </p:nvSpPr>
            <p:spPr>
              <a:xfrm>
                <a:off x="5451730" y="4898570"/>
                <a:ext cx="9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33FA38BE-F0E0-496B-9006-3550F0AA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30" y="4898570"/>
                <a:ext cx="971292" cy="276999"/>
              </a:xfrm>
              <a:prstGeom prst="rect">
                <a:avLst/>
              </a:prstGeom>
              <a:blipFill>
                <a:blip r:embed="rId12"/>
                <a:stretch>
                  <a:fillRect l="-2500" r="-187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文本框 217">
            <a:extLst>
              <a:ext uri="{FF2B5EF4-FFF2-40B4-BE49-F238E27FC236}">
                <a16:creationId xmlns:a16="http://schemas.microsoft.com/office/drawing/2014/main" id="{57DCFB73-556D-452F-B301-6CFC0F373ECF}"/>
              </a:ext>
            </a:extLst>
          </p:cNvPr>
          <p:cNvSpPr txBox="1"/>
          <p:nvPr/>
        </p:nvSpPr>
        <p:spPr>
          <a:xfrm>
            <a:off x="4738098" y="5773621"/>
            <a:ext cx="273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矩阵向量相乘的脉动算法</a:t>
            </a:r>
          </a:p>
        </p:txBody>
      </p:sp>
    </p:spTree>
    <p:extLst>
      <p:ext uri="{BB962C8B-B14F-4D97-AF65-F5344CB8AC3E}">
        <p14:creationId xmlns:p14="http://schemas.microsoft.com/office/powerpoint/2010/main" val="43194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10</cp:revision>
  <dcterms:created xsi:type="dcterms:W3CDTF">2019-07-22T06:29:52Z</dcterms:created>
  <dcterms:modified xsi:type="dcterms:W3CDTF">2019-07-22T10:07:18Z</dcterms:modified>
</cp:coreProperties>
</file>