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8EE6F-E800-41E2-9FE1-8D3DA989C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89169D-8474-418D-92B4-9A2386C49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3AEDA-C7C2-4645-9C3C-716B42BC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328D-4E40-4D2C-9620-5DD76ADA3272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325B3-CCF3-4D6D-92D2-62E24892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6A85D-4258-4FD9-A77E-26FB1E48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7106-8476-484D-A8EB-DF671F0BB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66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7A7F8-4DA3-43A3-A123-9C4A9258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D78055-4D63-4503-B2CF-51E46EE7C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BCA9F-A7A9-4DF0-9B0A-2A6281C1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328D-4E40-4D2C-9620-5DD76ADA3272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46A43-2BE5-4E95-B970-CED1A50B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A3246-70DC-4F22-88A5-96AD6300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7106-8476-484D-A8EB-DF671F0BB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31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E8C703-D5DE-4D3B-8682-AF8EA77D4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68F99-AD46-498B-9054-CEB12A0CD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4AF84-E81A-4BCC-8C13-C0CD7FBF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328D-4E40-4D2C-9620-5DD76ADA3272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4169A-6BEB-464C-B9B2-E80B47C4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7BD22-246C-4B8E-BAEC-BAFBA44E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7106-8476-484D-A8EB-DF671F0BB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26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02479-F64B-4249-8C4D-BE6006C9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89541-BE26-4F17-80BA-FBCDBABB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C428C1-1E79-4C29-BC50-D223070E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328D-4E40-4D2C-9620-5DD76ADA3272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69574-1A68-4B46-A297-1A99D92B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BF4F24-E03A-46A7-AA0A-F826F46F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7106-8476-484D-A8EB-DF671F0BB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90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D336C-D8DB-4E4B-ABDF-A97E1BE1B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2F27CD-1F24-4C92-94AF-1D82945BA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62357A-4765-4EF4-9807-205AC9A5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328D-4E40-4D2C-9620-5DD76ADA3272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5E976-6D35-42AD-8FA9-38C1C192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1BBC7-ADAB-41EB-B925-12834DD5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7106-8476-484D-A8EB-DF671F0BB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43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F1995-64E8-4D05-9AF3-435EDAF1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313ECC-FA3B-45A9-A334-E8560F6AD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420F42-7ACF-4249-B55B-3A54E0A32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0767CB-66C8-48E4-BB28-570EEC4A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328D-4E40-4D2C-9620-5DD76ADA3272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FDB78D-1431-4A7E-AB4C-C326F940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62A714-32FE-41DB-8719-5600288C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7106-8476-484D-A8EB-DF671F0BB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53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FDC0C-9A2E-4173-AC6F-098F3801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B3CF8-65EE-4FD5-9FB6-9F528570E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EC972E-F8B0-4CFA-BB83-3656DE2D8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D6D062-42BC-47AE-8824-B6EAEE1A2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EA7DF2-25B9-4623-87C1-5BFAEBDF0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72CF7D-0DA9-482D-8CB7-DD2FBB9F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328D-4E40-4D2C-9620-5DD76ADA3272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EA9626-C8EE-45EB-9D9B-7948D943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668DEC-0FB0-42E6-BF2D-2F72C9DE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7106-8476-484D-A8EB-DF671F0BB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19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D278D-110C-4AFB-A1C3-6125E83A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2EE9BA-E713-4D99-93A3-8FA20EA4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328D-4E40-4D2C-9620-5DD76ADA3272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9B105A-B736-44E4-9AB4-1695DEF3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16863E-5CD0-4C06-9119-39C60909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7106-8476-484D-A8EB-DF671F0BB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8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86168A-7382-40EA-88EB-25A4FDE6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328D-4E40-4D2C-9620-5DD76ADA3272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ED4536-44FF-4151-B189-68511FFD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A480A5-9D8C-4827-85AC-1D044EB1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7106-8476-484D-A8EB-DF671F0BB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75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CDEE5-B7DE-419B-A811-6CB99F5D9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066DF-3226-4B30-9771-C7B488684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352D6C-1C02-4C96-8096-E00B70017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727133-2DD5-413A-A5C4-AB8EBF67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328D-4E40-4D2C-9620-5DD76ADA3272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FF8ADB-1E78-44F5-9F6B-A5E8A811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58D132-9086-41E2-9656-2B57F178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7106-8476-484D-A8EB-DF671F0BB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16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16F02-E447-440F-B22B-9BD10EA1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FFDFF1-E1E5-410F-9705-0DFADA7DD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43DB40-A7A8-4D2E-BDBD-7779F9040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66100E-553B-4F56-B62F-3A06D64F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328D-4E40-4D2C-9620-5DD76ADA3272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2BEDAA-0B22-42A3-B499-02A4C94B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F47529-2928-461F-A7D7-27BF8C28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7106-8476-484D-A8EB-DF671F0BB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45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721983-25A5-4590-99F8-2749A2B5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A42208-A77A-4F7B-9E23-BA281E0C5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6B18B-DC27-4C95-8F7A-26A634F48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1328D-4E40-4D2C-9620-5DD76ADA3272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443FF-24DF-4494-8D3E-21C0DC122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2DB3A9-5672-4929-9454-E34B9A440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7106-8476-484D-A8EB-DF671F0BB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8FF73A3F-DC30-4FD9-9D4C-3FD44A32D53D}"/>
                  </a:ext>
                </a:extLst>
              </p:cNvPr>
              <p:cNvSpPr txBox="1"/>
              <p:nvPr/>
            </p:nvSpPr>
            <p:spPr>
              <a:xfrm>
                <a:off x="2511669" y="625566"/>
                <a:ext cx="6801093" cy="1093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dirty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8FF73A3F-DC30-4FD9-9D4C-3FD44A32D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669" y="625566"/>
                <a:ext cx="6801093" cy="10935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899BDA9F-3F4C-46D7-8F42-6082655A8B52}"/>
                  </a:ext>
                </a:extLst>
              </p:cNvPr>
              <p:cNvSpPr txBox="1"/>
              <p:nvPr/>
            </p:nvSpPr>
            <p:spPr>
              <a:xfrm>
                <a:off x="3399829" y="126194"/>
                <a:ext cx="5024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     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899BDA9F-3F4C-46D7-8F42-6082655A8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829" y="126194"/>
                <a:ext cx="5024772" cy="276999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矩形 187">
            <a:extLst>
              <a:ext uri="{FF2B5EF4-FFF2-40B4-BE49-F238E27FC236}">
                <a16:creationId xmlns:a16="http://schemas.microsoft.com/office/drawing/2014/main" id="{17C4B9AC-CD9B-427A-BB61-0CB1C54F8DA2}"/>
              </a:ext>
            </a:extLst>
          </p:cNvPr>
          <p:cNvSpPr/>
          <p:nvPr/>
        </p:nvSpPr>
        <p:spPr>
          <a:xfrm>
            <a:off x="5553882" y="4045664"/>
            <a:ext cx="606489" cy="335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PE11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9506B779-2E5A-40F3-B8D2-1FD4E9DED29F}"/>
              </a:ext>
            </a:extLst>
          </p:cNvPr>
          <p:cNvSpPr/>
          <p:nvPr/>
        </p:nvSpPr>
        <p:spPr>
          <a:xfrm>
            <a:off x="6685997" y="4045664"/>
            <a:ext cx="606489" cy="335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PE12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1D74E4FF-04DD-4BCB-96D5-36E8C9A4AD1E}"/>
              </a:ext>
            </a:extLst>
          </p:cNvPr>
          <p:cNvSpPr/>
          <p:nvPr/>
        </p:nvSpPr>
        <p:spPr>
          <a:xfrm>
            <a:off x="7818112" y="4045664"/>
            <a:ext cx="606489" cy="335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PE13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AB7AF601-8A0C-421F-B11F-AD61350B1932}"/>
              </a:ext>
            </a:extLst>
          </p:cNvPr>
          <p:cNvSpPr/>
          <p:nvPr/>
        </p:nvSpPr>
        <p:spPr>
          <a:xfrm>
            <a:off x="8947118" y="4045664"/>
            <a:ext cx="606489" cy="335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PE14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394AE590-42FE-459A-93A2-FA2942DB4408}"/>
              </a:ext>
            </a:extLst>
          </p:cNvPr>
          <p:cNvCxnSpPr>
            <a:stCxn id="188" idx="3"/>
            <a:endCxn id="189" idx="1"/>
          </p:cNvCxnSpPr>
          <p:nvPr/>
        </p:nvCxnSpPr>
        <p:spPr>
          <a:xfrm>
            <a:off x="6160371" y="4213615"/>
            <a:ext cx="525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40C5E66-6BF6-4CF7-8766-F77604E6B5D6}"/>
              </a:ext>
            </a:extLst>
          </p:cNvPr>
          <p:cNvCxnSpPr/>
          <p:nvPr/>
        </p:nvCxnSpPr>
        <p:spPr>
          <a:xfrm>
            <a:off x="7292486" y="4213615"/>
            <a:ext cx="525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4F15D3E8-E80E-430F-BB2B-8720A1B7920C}"/>
              </a:ext>
            </a:extLst>
          </p:cNvPr>
          <p:cNvCxnSpPr/>
          <p:nvPr/>
        </p:nvCxnSpPr>
        <p:spPr>
          <a:xfrm>
            <a:off x="5028256" y="4213615"/>
            <a:ext cx="525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AC570781-CDBA-42B9-AC6D-38B370B02632}"/>
              </a:ext>
            </a:extLst>
          </p:cNvPr>
          <p:cNvCxnSpPr/>
          <p:nvPr/>
        </p:nvCxnSpPr>
        <p:spPr>
          <a:xfrm>
            <a:off x="8421492" y="4213615"/>
            <a:ext cx="525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492E45A0-85C4-464A-B7B4-DA5EB1E19626}"/>
              </a:ext>
            </a:extLst>
          </p:cNvPr>
          <p:cNvCxnSpPr>
            <a:endCxn id="189" idx="0"/>
          </p:cNvCxnSpPr>
          <p:nvPr/>
        </p:nvCxnSpPr>
        <p:spPr>
          <a:xfrm>
            <a:off x="6981466" y="3793738"/>
            <a:ext cx="7776" cy="25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AB8F74DD-1BBC-4D7A-984D-E665CB861762}"/>
              </a:ext>
            </a:extLst>
          </p:cNvPr>
          <p:cNvCxnSpPr/>
          <p:nvPr/>
        </p:nvCxnSpPr>
        <p:spPr>
          <a:xfrm>
            <a:off x="5857126" y="3793738"/>
            <a:ext cx="7776" cy="25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AF7CC8BA-320E-4ACE-9C51-F7572AD31831}"/>
              </a:ext>
            </a:extLst>
          </p:cNvPr>
          <p:cNvCxnSpPr/>
          <p:nvPr/>
        </p:nvCxnSpPr>
        <p:spPr>
          <a:xfrm>
            <a:off x="8113581" y="3793738"/>
            <a:ext cx="7776" cy="25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4AF08401-FE87-4F30-A376-2484CA956C67}"/>
              </a:ext>
            </a:extLst>
          </p:cNvPr>
          <p:cNvCxnSpPr/>
          <p:nvPr/>
        </p:nvCxnSpPr>
        <p:spPr>
          <a:xfrm>
            <a:off x="9211485" y="3793738"/>
            <a:ext cx="7776" cy="25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ECA31D02-235B-4FC4-88D4-D10ED5BBE71E}"/>
                  </a:ext>
                </a:extLst>
              </p:cNvPr>
              <p:cNvSpPr txBox="1"/>
              <p:nvPr/>
            </p:nvSpPr>
            <p:spPr>
              <a:xfrm>
                <a:off x="5694618" y="2561975"/>
                <a:ext cx="340567" cy="1002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b>
                            </m:sSub>
                          </m:e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e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ECA31D02-235B-4FC4-88D4-D10ED5BBE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618" y="2561975"/>
                <a:ext cx="340567" cy="1002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1E60D9A-55FC-424C-82F5-E19CAC776730}"/>
                  </a:ext>
                </a:extLst>
              </p:cNvPr>
              <p:cNvSpPr txBox="1"/>
              <p:nvPr/>
            </p:nvSpPr>
            <p:spPr>
              <a:xfrm>
                <a:off x="6811182" y="2299242"/>
                <a:ext cx="340567" cy="1002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sub>
                            </m:sSub>
                          </m:e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</m:e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1E60D9A-55FC-424C-82F5-E19CAC776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182" y="2299242"/>
                <a:ext cx="340567" cy="10025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DCCA79B5-4B49-4986-8B6B-BE34DBAA240B}"/>
                  </a:ext>
                </a:extLst>
              </p:cNvPr>
              <p:cNvSpPr txBox="1"/>
              <p:nvPr/>
            </p:nvSpPr>
            <p:spPr>
              <a:xfrm>
                <a:off x="7951072" y="2041349"/>
                <a:ext cx="340567" cy="1002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sub>
                            </m:sSub>
                          </m:e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sub>
                            </m:sSub>
                          </m:e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</m:e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sub>
                            </m:sSub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DCCA79B5-4B49-4986-8B6B-BE34DBAA2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072" y="2041349"/>
                <a:ext cx="340567" cy="10025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250BF95C-3BF5-4181-9B3B-16A7CA930628}"/>
                  </a:ext>
                </a:extLst>
              </p:cNvPr>
              <p:cNvSpPr txBox="1"/>
              <p:nvPr/>
            </p:nvSpPr>
            <p:spPr>
              <a:xfrm>
                <a:off x="9048977" y="1797982"/>
                <a:ext cx="340567" cy="1002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44</m:t>
                                </m:r>
                              </m:sub>
                            </m:sSub>
                          </m:e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sub>
                            </m:sSub>
                          </m:e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sub>
                            </m:sSub>
                          </m:e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41</m:t>
                                </m:r>
                              </m:sub>
                            </m:sSub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250BF95C-3BF5-4181-9B3B-16A7CA930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977" y="1797982"/>
                <a:ext cx="340567" cy="10025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AC9C7791-92C8-4782-837C-53D979571575}"/>
              </a:ext>
            </a:extLst>
          </p:cNvPr>
          <p:cNvCxnSpPr/>
          <p:nvPr/>
        </p:nvCxnSpPr>
        <p:spPr>
          <a:xfrm>
            <a:off x="5028256" y="3352561"/>
            <a:ext cx="457329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B59F5391-2755-48C9-BCC4-F1CBB70AD36D}"/>
              </a:ext>
            </a:extLst>
          </p:cNvPr>
          <p:cNvCxnSpPr/>
          <p:nvPr/>
        </p:nvCxnSpPr>
        <p:spPr>
          <a:xfrm>
            <a:off x="5028256" y="3063234"/>
            <a:ext cx="457329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EC3114A1-78D9-431E-AF22-5818EC147381}"/>
              </a:ext>
            </a:extLst>
          </p:cNvPr>
          <p:cNvCxnSpPr/>
          <p:nvPr/>
        </p:nvCxnSpPr>
        <p:spPr>
          <a:xfrm>
            <a:off x="5028256" y="2800501"/>
            <a:ext cx="457329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24142B55-FDD4-49D1-A9A8-903403D08388}"/>
              </a:ext>
            </a:extLst>
          </p:cNvPr>
          <p:cNvCxnSpPr/>
          <p:nvPr/>
        </p:nvCxnSpPr>
        <p:spPr>
          <a:xfrm>
            <a:off x="5028256" y="2542608"/>
            <a:ext cx="457329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756F2DBB-CA39-47B8-BD85-5E3F24E709DC}"/>
              </a:ext>
            </a:extLst>
          </p:cNvPr>
          <p:cNvCxnSpPr/>
          <p:nvPr/>
        </p:nvCxnSpPr>
        <p:spPr>
          <a:xfrm>
            <a:off x="5028256" y="2299241"/>
            <a:ext cx="457329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34EDA963-D4BE-47A6-8F22-4BAD0F1DCE1B}"/>
              </a:ext>
            </a:extLst>
          </p:cNvPr>
          <p:cNvCxnSpPr/>
          <p:nvPr/>
        </p:nvCxnSpPr>
        <p:spPr>
          <a:xfrm>
            <a:off x="5028256" y="2041349"/>
            <a:ext cx="457329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66DE2FF4-B429-4C77-92CA-D3A775A45537}"/>
                  </a:ext>
                </a:extLst>
              </p:cNvPr>
              <p:cNvSpPr txBox="1"/>
              <p:nvPr/>
            </p:nvSpPr>
            <p:spPr>
              <a:xfrm>
                <a:off x="5956586" y="4294555"/>
                <a:ext cx="3624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66DE2FF4-B429-4C77-92CA-D3A775A45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586" y="4294555"/>
                <a:ext cx="362472" cy="276999"/>
              </a:xfrm>
              <a:prstGeom prst="rect">
                <a:avLst/>
              </a:prstGeom>
              <a:blipFill>
                <a:blip r:embed="rId8"/>
                <a:stretch>
                  <a:fillRect l="-8333" r="-3333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1B182D8C-4748-464C-B7C6-528914F03091}"/>
                  </a:ext>
                </a:extLst>
              </p:cNvPr>
              <p:cNvSpPr txBox="1"/>
              <p:nvPr/>
            </p:nvSpPr>
            <p:spPr>
              <a:xfrm>
                <a:off x="9318720" y="4294552"/>
                <a:ext cx="3624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1B182D8C-4748-464C-B7C6-528914F03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720" y="4294552"/>
                <a:ext cx="362472" cy="276999"/>
              </a:xfrm>
              <a:prstGeom prst="rect">
                <a:avLst/>
              </a:prstGeom>
              <a:blipFill>
                <a:blip r:embed="rId9"/>
                <a:stretch>
                  <a:fillRect l="-8475" r="-339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A3F69FF2-A07E-4BB2-B5E2-A41E06D3C62C}"/>
                  </a:ext>
                </a:extLst>
              </p:cNvPr>
              <p:cNvSpPr txBox="1"/>
              <p:nvPr/>
            </p:nvSpPr>
            <p:spPr>
              <a:xfrm>
                <a:off x="8258446" y="4294553"/>
                <a:ext cx="3624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A3F69FF2-A07E-4BB2-B5E2-A41E06D3C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446" y="4294553"/>
                <a:ext cx="362472" cy="276999"/>
              </a:xfrm>
              <a:prstGeom prst="rect">
                <a:avLst/>
              </a:prstGeom>
              <a:blipFill>
                <a:blip r:embed="rId10"/>
                <a:stretch>
                  <a:fillRect l="-8475" r="-339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7E9090A7-1E90-4061-BD91-84A2BBC2932E}"/>
                  </a:ext>
                </a:extLst>
              </p:cNvPr>
              <p:cNvSpPr txBox="1"/>
              <p:nvPr/>
            </p:nvSpPr>
            <p:spPr>
              <a:xfrm>
                <a:off x="7107516" y="4294554"/>
                <a:ext cx="3624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7E9090A7-1E90-4061-BD91-84A2BBC29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516" y="4294554"/>
                <a:ext cx="362472" cy="276999"/>
              </a:xfrm>
              <a:prstGeom prst="rect">
                <a:avLst/>
              </a:prstGeom>
              <a:blipFill>
                <a:blip r:embed="rId11"/>
                <a:stretch>
                  <a:fillRect l="-8475" r="-339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33FA38BE-F0E0-496B-9006-3550F0AA23BA}"/>
                  </a:ext>
                </a:extLst>
              </p:cNvPr>
              <p:cNvSpPr txBox="1"/>
              <p:nvPr/>
            </p:nvSpPr>
            <p:spPr>
              <a:xfrm>
                <a:off x="3253653" y="4046937"/>
                <a:ext cx="1659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33FA38BE-F0E0-496B-9006-3550F0AA2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653" y="4046937"/>
                <a:ext cx="1659365" cy="276999"/>
              </a:xfrm>
              <a:prstGeom prst="rect">
                <a:avLst/>
              </a:prstGeom>
              <a:blipFill>
                <a:blip r:embed="rId12"/>
                <a:stretch>
                  <a:fillRect l="-1471" r="-73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8" name="文本框 217">
            <a:extLst>
              <a:ext uri="{FF2B5EF4-FFF2-40B4-BE49-F238E27FC236}">
                <a16:creationId xmlns:a16="http://schemas.microsoft.com/office/drawing/2014/main" id="{57DCFB73-556D-452F-B301-6CFC0F373ECF}"/>
              </a:ext>
            </a:extLst>
          </p:cNvPr>
          <p:cNvSpPr txBox="1"/>
          <p:nvPr/>
        </p:nvSpPr>
        <p:spPr>
          <a:xfrm>
            <a:off x="4580710" y="6402350"/>
            <a:ext cx="273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矩阵向量相乘的脉动算法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9F43892-2F3E-4933-81D9-A042E2F6870C}"/>
              </a:ext>
            </a:extLst>
          </p:cNvPr>
          <p:cNvSpPr/>
          <p:nvPr/>
        </p:nvSpPr>
        <p:spPr>
          <a:xfrm>
            <a:off x="5553882" y="4625130"/>
            <a:ext cx="606489" cy="335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PE21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FF5D34A-5A84-481C-8A77-5BCC05CD9EC4}"/>
              </a:ext>
            </a:extLst>
          </p:cNvPr>
          <p:cNvSpPr/>
          <p:nvPr/>
        </p:nvSpPr>
        <p:spPr>
          <a:xfrm>
            <a:off x="6685997" y="4625130"/>
            <a:ext cx="606489" cy="335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PE22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5E295AE-98EC-405D-8D05-102713AB40E8}"/>
              </a:ext>
            </a:extLst>
          </p:cNvPr>
          <p:cNvSpPr/>
          <p:nvPr/>
        </p:nvSpPr>
        <p:spPr>
          <a:xfrm>
            <a:off x="7818112" y="4625130"/>
            <a:ext cx="606489" cy="335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PE23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2E24075-2715-4175-B82F-31F3CAC8F9A0}"/>
              </a:ext>
            </a:extLst>
          </p:cNvPr>
          <p:cNvSpPr/>
          <p:nvPr/>
        </p:nvSpPr>
        <p:spPr>
          <a:xfrm>
            <a:off x="8947118" y="4625130"/>
            <a:ext cx="606489" cy="335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PE24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45E2F14-CCCA-4816-BDBF-828A6C34D402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6160371" y="4793081"/>
            <a:ext cx="525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785059D-618E-4FE2-9976-82754B3529F7}"/>
              </a:ext>
            </a:extLst>
          </p:cNvPr>
          <p:cNvCxnSpPr/>
          <p:nvPr/>
        </p:nvCxnSpPr>
        <p:spPr>
          <a:xfrm>
            <a:off x="7292486" y="4793081"/>
            <a:ext cx="525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4021B56-E968-456F-913A-23109B991DED}"/>
              </a:ext>
            </a:extLst>
          </p:cNvPr>
          <p:cNvCxnSpPr/>
          <p:nvPr/>
        </p:nvCxnSpPr>
        <p:spPr>
          <a:xfrm>
            <a:off x="5028256" y="4793081"/>
            <a:ext cx="525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EC8222A-BC14-4A67-B8A9-1F799D0653E7}"/>
              </a:ext>
            </a:extLst>
          </p:cNvPr>
          <p:cNvCxnSpPr/>
          <p:nvPr/>
        </p:nvCxnSpPr>
        <p:spPr>
          <a:xfrm>
            <a:off x="8421492" y="4793081"/>
            <a:ext cx="525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45C029D-8E6B-4502-980F-12FA68436FE9}"/>
              </a:ext>
            </a:extLst>
          </p:cNvPr>
          <p:cNvCxnSpPr>
            <a:endCxn id="33" idx="0"/>
          </p:cNvCxnSpPr>
          <p:nvPr/>
        </p:nvCxnSpPr>
        <p:spPr>
          <a:xfrm>
            <a:off x="6981466" y="4373204"/>
            <a:ext cx="7776" cy="25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90EA9FB-D162-4F95-BF08-30B277555A9E}"/>
              </a:ext>
            </a:extLst>
          </p:cNvPr>
          <p:cNvCxnSpPr/>
          <p:nvPr/>
        </p:nvCxnSpPr>
        <p:spPr>
          <a:xfrm>
            <a:off x="5857126" y="4373204"/>
            <a:ext cx="7776" cy="25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FD4D5DD-F548-46BD-AE90-DE5D14F6F32A}"/>
              </a:ext>
            </a:extLst>
          </p:cNvPr>
          <p:cNvCxnSpPr/>
          <p:nvPr/>
        </p:nvCxnSpPr>
        <p:spPr>
          <a:xfrm>
            <a:off x="8113581" y="4373204"/>
            <a:ext cx="7776" cy="25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543B9E2-7FCB-47F6-89E6-A05A3DB9F56B}"/>
              </a:ext>
            </a:extLst>
          </p:cNvPr>
          <p:cNvCxnSpPr/>
          <p:nvPr/>
        </p:nvCxnSpPr>
        <p:spPr>
          <a:xfrm>
            <a:off x="9211485" y="4373204"/>
            <a:ext cx="7776" cy="25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8DF167C7-DAB0-4BBB-A12F-29D36A2CDB5F}"/>
              </a:ext>
            </a:extLst>
          </p:cNvPr>
          <p:cNvSpPr/>
          <p:nvPr/>
        </p:nvSpPr>
        <p:spPr>
          <a:xfrm>
            <a:off x="5553882" y="5199821"/>
            <a:ext cx="606489" cy="335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PE31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35F7979-4291-46A0-A3FF-6D09199D8AB1}"/>
              </a:ext>
            </a:extLst>
          </p:cNvPr>
          <p:cNvSpPr/>
          <p:nvPr/>
        </p:nvSpPr>
        <p:spPr>
          <a:xfrm>
            <a:off x="6685997" y="5199821"/>
            <a:ext cx="606489" cy="335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PE32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E8D3EEA-3639-4B8C-890F-F78A898C7B84}"/>
              </a:ext>
            </a:extLst>
          </p:cNvPr>
          <p:cNvSpPr/>
          <p:nvPr/>
        </p:nvSpPr>
        <p:spPr>
          <a:xfrm>
            <a:off x="7818112" y="5199821"/>
            <a:ext cx="606489" cy="335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PE33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CD3B830-81F5-48CE-A401-60581AAE44F2}"/>
              </a:ext>
            </a:extLst>
          </p:cNvPr>
          <p:cNvSpPr/>
          <p:nvPr/>
        </p:nvSpPr>
        <p:spPr>
          <a:xfrm>
            <a:off x="8947118" y="5199821"/>
            <a:ext cx="606489" cy="335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PE34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93C1092-6018-411D-A0BC-145783E5FEAA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6160371" y="5367772"/>
            <a:ext cx="525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C8AD96D-3B24-439C-A804-93AFC4CEFFF1}"/>
              </a:ext>
            </a:extLst>
          </p:cNvPr>
          <p:cNvCxnSpPr/>
          <p:nvPr/>
        </p:nvCxnSpPr>
        <p:spPr>
          <a:xfrm>
            <a:off x="7292486" y="5367772"/>
            <a:ext cx="525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68D8F90-15DA-4A03-8F48-57CE12A62E05}"/>
              </a:ext>
            </a:extLst>
          </p:cNvPr>
          <p:cNvCxnSpPr/>
          <p:nvPr/>
        </p:nvCxnSpPr>
        <p:spPr>
          <a:xfrm>
            <a:off x="5028256" y="5367772"/>
            <a:ext cx="525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0AC1FC9-934E-4D5D-994F-3AFD8FC7B909}"/>
              </a:ext>
            </a:extLst>
          </p:cNvPr>
          <p:cNvCxnSpPr/>
          <p:nvPr/>
        </p:nvCxnSpPr>
        <p:spPr>
          <a:xfrm>
            <a:off x="8421492" y="5367772"/>
            <a:ext cx="525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7170947-5763-47D5-B675-011961393419}"/>
              </a:ext>
            </a:extLst>
          </p:cNvPr>
          <p:cNvCxnSpPr>
            <a:endCxn id="45" idx="0"/>
          </p:cNvCxnSpPr>
          <p:nvPr/>
        </p:nvCxnSpPr>
        <p:spPr>
          <a:xfrm>
            <a:off x="6981466" y="4947895"/>
            <a:ext cx="7776" cy="25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836E4F-0125-472A-8B8E-A63F23A5891E}"/>
              </a:ext>
            </a:extLst>
          </p:cNvPr>
          <p:cNvCxnSpPr/>
          <p:nvPr/>
        </p:nvCxnSpPr>
        <p:spPr>
          <a:xfrm>
            <a:off x="5857126" y="4947895"/>
            <a:ext cx="7776" cy="25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7B4C77-7E57-494D-86EB-465B6E89E939}"/>
              </a:ext>
            </a:extLst>
          </p:cNvPr>
          <p:cNvCxnSpPr/>
          <p:nvPr/>
        </p:nvCxnSpPr>
        <p:spPr>
          <a:xfrm>
            <a:off x="8113581" y="4947895"/>
            <a:ext cx="7776" cy="25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D2EA4AC-A652-4809-BADB-DD41D32EAD1B}"/>
              </a:ext>
            </a:extLst>
          </p:cNvPr>
          <p:cNvCxnSpPr/>
          <p:nvPr/>
        </p:nvCxnSpPr>
        <p:spPr>
          <a:xfrm>
            <a:off x="9211485" y="4947895"/>
            <a:ext cx="7776" cy="25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9754253A-E5C7-4BC9-9DA6-F111726C7001}"/>
              </a:ext>
            </a:extLst>
          </p:cNvPr>
          <p:cNvSpPr/>
          <p:nvPr/>
        </p:nvSpPr>
        <p:spPr>
          <a:xfrm>
            <a:off x="5553882" y="5790396"/>
            <a:ext cx="606489" cy="335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PE41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2130EB9-A9D3-4201-9044-C84C7B96AAE6}"/>
              </a:ext>
            </a:extLst>
          </p:cNvPr>
          <p:cNvSpPr/>
          <p:nvPr/>
        </p:nvSpPr>
        <p:spPr>
          <a:xfrm>
            <a:off x="6685997" y="5790396"/>
            <a:ext cx="606489" cy="335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PE42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3E1125-C2A7-439A-BF29-4B7AA8D1BADD}"/>
              </a:ext>
            </a:extLst>
          </p:cNvPr>
          <p:cNvSpPr/>
          <p:nvPr/>
        </p:nvSpPr>
        <p:spPr>
          <a:xfrm>
            <a:off x="7818112" y="5790396"/>
            <a:ext cx="606489" cy="335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PE43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8BF3CCE-9D19-4F0E-830A-D8EECE9291F5}"/>
              </a:ext>
            </a:extLst>
          </p:cNvPr>
          <p:cNvSpPr/>
          <p:nvPr/>
        </p:nvSpPr>
        <p:spPr>
          <a:xfrm>
            <a:off x="8947118" y="5790396"/>
            <a:ext cx="606489" cy="335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PE44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D4D8A9C-5E7B-4BCD-82A8-869A0E2E1293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6160371" y="5958347"/>
            <a:ext cx="525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13D7535-4197-4FEA-9DD9-519A7296CA0B}"/>
              </a:ext>
            </a:extLst>
          </p:cNvPr>
          <p:cNvCxnSpPr/>
          <p:nvPr/>
        </p:nvCxnSpPr>
        <p:spPr>
          <a:xfrm>
            <a:off x="7292486" y="5958347"/>
            <a:ext cx="525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181E488-7EC0-41D1-AFD1-36D0AEA8B4E6}"/>
              </a:ext>
            </a:extLst>
          </p:cNvPr>
          <p:cNvCxnSpPr/>
          <p:nvPr/>
        </p:nvCxnSpPr>
        <p:spPr>
          <a:xfrm>
            <a:off x="5028256" y="5958347"/>
            <a:ext cx="525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FB53C55-FF9C-4824-BA1A-2ECDC8458550}"/>
              </a:ext>
            </a:extLst>
          </p:cNvPr>
          <p:cNvCxnSpPr/>
          <p:nvPr/>
        </p:nvCxnSpPr>
        <p:spPr>
          <a:xfrm>
            <a:off x="8421492" y="5958347"/>
            <a:ext cx="525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6D006E2-E656-4436-8B23-B146D3F52C92}"/>
              </a:ext>
            </a:extLst>
          </p:cNvPr>
          <p:cNvCxnSpPr>
            <a:endCxn id="57" idx="0"/>
          </p:cNvCxnSpPr>
          <p:nvPr/>
        </p:nvCxnSpPr>
        <p:spPr>
          <a:xfrm>
            <a:off x="6981466" y="5538470"/>
            <a:ext cx="7776" cy="25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B76C363-433D-4DE9-AFA6-AA4DBE421630}"/>
              </a:ext>
            </a:extLst>
          </p:cNvPr>
          <p:cNvCxnSpPr/>
          <p:nvPr/>
        </p:nvCxnSpPr>
        <p:spPr>
          <a:xfrm>
            <a:off x="5857126" y="5538470"/>
            <a:ext cx="7776" cy="25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88481A3-3359-477B-ABDA-5E572C3A6FAB}"/>
              </a:ext>
            </a:extLst>
          </p:cNvPr>
          <p:cNvCxnSpPr/>
          <p:nvPr/>
        </p:nvCxnSpPr>
        <p:spPr>
          <a:xfrm>
            <a:off x="8113581" y="5538470"/>
            <a:ext cx="7776" cy="25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22786F7-F652-4D17-B6EF-5FC1C5CE4B19}"/>
              </a:ext>
            </a:extLst>
          </p:cNvPr>
          <p:cNvCxnSpPr/>
          <p:nvPr/>
        </p:nvCxnSpPr>
        <p:spPr>
          <a:xfrm>
            <a:off x="9211485" y="5538470"/>
            <a:ext cx="7776" cy="25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9822A96-BB69-4BB7-9C22-21CB480864BC}"/>
                  </a:ext>
                </a:extLst>
              </p:cNvPr>
              <p:cNvSpPr txBox="1"/>
              <p:nvPr/>
            </p:nvSpPr>
            <p:spPr>
              <a:xfrm>
                <a:off x="5956586" y="4880681"/>
                <a:ext cx="367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9822A96-BB69-4BB7-9C22-21CB4808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586" y="4880681"/>
                <a:ext cx="367793" cy="276999"/>
              </a:xfrm>
              <a:prstGeom prst="rect">
                <a:avLst/>
              </a:prstGeom>
              <a:blipFill>
                <a:blip r:embed="rId13"/>
                <a:stretch>
                  <a:fillRect l="-8333" r="-5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BA5B5F1F-F03F-4151-A454-1E7440E64524}"/>
                  </a:ext>
                </a:extLst>
              </p:cNvPr>
              <p:cNvSpPr txBox="1"/>
              <p:nvPr/>
            </p:nvSpPr>
            <p:spPr>
              <a:xfrm>
                <a:off x="9318720" y="4880678"/>
                <a:ext cx="367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BA5B5F1F-F03F-4151-A454-1E7440E64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720" y="4880678"/>
                <a:ext cx="367793" cy="276999"/>
              </a:xfrm>
              <a:prstGeom prst="rect">
                <a:avLst/>
              </a:prstGeom>
              <a:blipFill>
                <a:blip r:embed="rId14"/>
                <a:stretch>
                  <a:fillRect l="-8333" r="-333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4AD828D0-919B-4D50-BAC3-23C737C2D5B5}"/>
                  </a:ext>
                </a:extLst>
              </p:cNvPr>
              <p:cNvSpPr txBox="1"/>
              <p:nvPr/>
            </p:nvSpPr>
            <p:spPr>
              <a:xfrm>
                <a:off x="8258446" y="4880679"/>
                <a:ext cx="367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4AD828D0-919B-4D50-BAC3-23C737C2D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446" y="4880679"/>
                <a:ext cx="367793" cy="276999"/>
              </a:xfrm>
              <a:prstGeom prst="rect">
                <a:avLst/>
              </a:prstGeom>
              <a:blipFill>
                <a:blip r:embed="rId15"/>
                <a:stretch>
                  <a:fillRect l="-8333" r="-333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E274107-114D-47E2-936E-A2F18BFE8461}"/>
                  </a:ext>
                </a:extLst>
              </p:cNvPr>
              <p:cNvSpPr txBox="1"/>
              <p:nvPr/>
            </p:nvSpPr>
            <p:spPr>
              <a:xfrm>
                <a:off x="7107516" y="4880680"/>
                <a:ext cx="367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E274107-114D-47E2-936E-A2F18BFE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516" y="4880680"/>
                <a:ext cx="367793" cy="276999"/>
              </a:xfrm>
              <a:prstGeom prst="rect">
                <a:avLst/>
              </a:prstGeom>
              <a:blipFill>
                <a:blip r:embed="rId16"/>
                <a:stretch>
                  <a:fillRect l="-8333" r="-333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8D25AB1-F068-4019-9D39-96EB90F63C9F}"/>
                  </a:ext>
                </a:extLst>
              </p:cNvPr>
              <p:cNvSpPr txBox="1"/>
              <p:nvPr/>
            </p:nvSpPr>
            <p:spPr>
              <a:xfrm>
                <a:off x="5956586" y="5456218"/>
                <a:ext cx="367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8D25AB1-F068-4019-9D39-96EB90F63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586" y="5456218"/>
                <a:ext cx="367793" cy="276999"/>
              </a:xfrm>
              <a:prstGeom prst="rect">
                <a:avLst/>
              </a:prstGeom>
              <a:blipFill>
                <a:blip r:embed="rId17"/>
                <a:stretch>
                  <a:fillRect l="-8333" r="-5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AAA09CBE-71AA-4B9A-BFB0-863981D68483}"/>
                  </a:ext>
                </a:extLst>
              </p:cNvPr>
              <p:cNvSpPr txBox="1"/>
              <p:nvPr/>
            </p:nvSpPr>
            <p:spPr>
              <a:xfrm>
                <a:off x="9318720" y="5456215"/>
                <a:ext cx="367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AAA09CBE-71AA-4B9A-BFB0-863981D68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720" y="5456215"/>
                <a:ext cx="367793" cy="276999"/>
              </a:xfrm>
              <a:prstGeom prst="rect">
                <a:avLst/>
              </a:prstGeom>
              <a:blipFill>
                <a:blip r:embed="rId18"/>
                <a:stretch>
                  <a:fillRect l="-8333" r="-333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4A2894D6-C636-4386-9A3E-11335E6A3A5D}"/>
                  </a:ext>
                </a:extLst>
              </p:cNvPr>
              <p:cNvSpPr txBox="1"/>
              <p:nvPr/>
            </p:nvSpPr>
            <p:spPr>
              <a:xfrm>
                <a:off x="8258446" y="5456216"/>
                <a:ext cx="367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4A2894D6-C636-4386-9A3E-11335E6A3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446" y="5456216"/>
                <a:ext cx="367793" cy="276999"/>
              </a:xfrm>
              <a:prstGeom prst="rect">
                <a:avLst/>
              </a:prstGeom>
              <a:blipFill>
                <a:blip r:embed="rId19"/>
                <a:stretch>
                  <a:fillRect l="-8333" r="-333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C0E24FA-2512-4FFE-8407-1D3F06B5CB50}"/>
                  </a:ext>
                </a:extLst>
              </p:cNvPr>
              <p:cNvSpPr txBox="1"/>
              <p:nvPr/>
            </p:nvSpPr>
            <p:spPr>
              <a:xfrm>
                <a:off x="7107516" y="5456217"/>
                <a:ext cx="367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C0E24FA-2512-4FFE-8407-1D3F06B5C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516" y="5456217"/>
                <a:ext cx="367793" cy="276999"/>
              </a:xfrm>
              <a:prstGeom prst="rect">
                <a:avLst/>
              </a:prstGeom>
              <a:blipFill>
                <a:blip r:embed="rId20"/>
                <a:stretch>
                  <a:fillRect l="-8333" r="-333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FE62C72C-3166-4101-9D60-FBF2FF514D17}"/>
                  </a:ext>
                </a:extLst>
              </p:cNvPr>
              <p:cNvSpPr txBox="1"/>
              <p:nvPr/>
            </p:nvSpPr>
            <p:spPr>
              <a:xfrm>
                <a:off x="5956586" y="6046503"/>
                <a:ext cx="367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FE62C72C-3166-4101-9D60-FBF2FF514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586" y="6046503"/>
                <a:ext cx="367793" cy="276999"/>
              </a:xfrm>
              <a:prstGeom prst="rect">
                <a:avLst/>
              </a:prstGeom>
              <a:blipFill>
                <a:blip r:embed="rId21"/>
                <a:stretch>
                  <a:fillRect l="-8333" r="-5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C92933D6-574C-42C8-A5E6-C229CE103F36}"/>
                  </a:ext>
                </a:extLst>
              </p:cNvPr>
              <p:cNvSpPr txBox="1"/>
              <p:nvPr/>
            </p:nvSpPr>
            <p:spPr>
              <a:xfrm>
                <a:off x="9318720" y="6046500"/>
                <a:ext cx="367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C92933D6-574C-42C8-A5E6-C229CE103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720" y="6046500"/>
                <a:ext cx="367793" cy="276999"/>
              </a:xfrm>
              <a:prstGeom prst="rect">
                <a:avLst/>
              </a:prstGeom>
              <a:blipFill>
                <a:blip r:embed="rId22"/>
                <a:stretch>
                  <a:fillRect l="-8333" r="-333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CF37C253-15B0-465D-AA2E-5A8AAE3B6EB7}"/>
                  </a:ext>
                </a:extLst>
              </p:cNvPr>
              <p:cNvSpPr txBox="1"/>
              <p:nvPr/>
            </p:nvSpPr>
            <p:spPr>
              <a:xfrm>
                <a:off x="8258446" y="6046501"/>
                <a:ext cx="367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CF37C253-15B0-465D-AA2E-5A8AAE3B6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446" y="6046501"/>
                <a:ext cx="367793" cy="276999"/>
              </a:xfrm>
              <a:prstGeom prst="rect">
                <a:avLst/>
              </a:prstGeom>
              <a:blipFill>
                <a:blip r:embed="rId23"/>
                <a:stretch>
                  <a:fillRect l="-8333" r="-333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0EB9531C-0015-4E2C-93DB-1A70B3C91EFA}"/>
                  </a:ext>
                </a:extLst>
              </p:cNvPr>
              <p:cNvSpPr txBox="1"/>
              <p:nvPr/>
            </p:nvSpPr>
            <p:spPr>
              <a:xfrm>
                <a:off x="7107516" y="6046502"/>
                <a:ext cx="367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0EB9531C-0015-4E2C-93DB-1A70B3C91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516" y="6046502"/>
                <a:ext cx="367793" cy="276999"/>
              </a:xfrm>
              <a:prstGeom prst="rect">
                <a:avLst/>
              </a:prstGeom>
              <a:blipFill>
                <a:blip r:embed="rId24"/>
                <a:stretch>
                  <a:fillRect l="-8333" r="-333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84218B3-5267-4981-A73B-17DC54460595}"/>
                  </a:ext>
                </a:extLst>
              </p:cNvPr>
              <p:cNvSpPr txBox="1"/>
              <p:nvPr/>
            </p:nvSpPr>
            <p:spPr>
              <a:xfrm>
                <a:off x="2789713" y="4619348"/>
                <a:ext cx="16806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84218B3-5267-4981-A73B-17DC54460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713" y="4619348"/>
                <a:ext cx="1680653" cy="276999"/>
              </a:xfrm>
              <a:prstGeom prst="rect">
                <a:avLst/>
              </a:prstGeom>
              <a:blipFill>
                <a:blip r:embed="rId25"/>
                <a:stretch>
                  <a:fillRect l="-1455" r="-727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2441E293-F6F7-4401-8F6D-4A064429287F}"/>
                  </a:ext>
                </a:extLst>
              </p:cNvPr>
              <p:cNvSpPr txBox="1"/>
              <p:nvPr/>
            </p:nvSpPr>
            <p:spPr>
              <a:xfrm>
                <a:off x="2402682" y="5191759"/>
                <a:ext cx="16806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2441E293-F6F7-4401-8F6D-4A0644292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682" y="5191759"/>
                <a:ext cx="1680653" cy="276999"/>
              </a:xfrm>
              <a:prstGeom prst="rect">
                <a:avLst/>
              </a:prstGeom>
              <a:blipFill>
                <a:blip r:embed="rId26"/>
                <a:stretch>
                  <a:fillRect l="-1449" r="-72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17F478A-659C-491B-B461-C879561595AF}"/>
                  </a:ext>
                </a:extLst>
              </p:cNvPr>
              <p:cNvSpPr txBox="1"/>
              <p:nvPr/>
            </p:nvSpPr>
            <p:spPr>
              <a:xfrm>
                <a:off x="1956694" y="5766170"/>
                <a:ext cx="16806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17F478A-659C-491B-B461-C87956159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694" y="5766170"/>
                <a:ext cx="1680653" cy="276999"/>
              </a:xfrm>
              <a:prstGeom prst="rect">
                <a:avLst/>
              </a:prstGeom>
              <a:blipFill>
                <a:blip r:embed="rId27"/>
                <a:stretch>
                  <a:fillRect l="-1449" r="-36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DB9F373-6C35-4F5B-882F-3F3B0CA358DC}"/>
              </a:ext>
            </a:extLst>
          </p:cNvPr>
          <p:cNvCxnSpPr/>
          <p:nvPr/>
        </p:nvCxnSpPr>
        <p:spPr>
          <a:xfrm>
            <a:off x="4469080" y="3919701"/>
            <a:ext cx="0" cy="220659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7D47D8A5-3001-49CD-9BF2-B22E2C5056E9}"/>
              </a:ext>
            </a:extLst>
          </p:cNvPr>
          <p:cNvCxnSpPr/>
          <p:nvPr/>
        </p:nvCxnSpPr>
        <p:spPr>
          <a:xfrm>
            <a:off x="4059570" y="3919701"/>
            <a:ext cx="0" cy="220659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1AD382B-C136-4BD5-88E6-2D908E08A4D7}"/>
              </a:ext>
            </a:extLst>
          </p:cNvPr>
          <p:cNvCxnSpPr/>
          <p:nvPr/>
        </p:nvCxnSpPr>
        <p:spPr>
          <a:xfrm>
            <a:off x="3637347" y="3919701"/>
            <a:ext cx="0" cy="220659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A209C5E-59AB-4ED3-B9F3-5FE6D2C458EC}"/>
              </a:ext>
            </a:extLst>
          </p:cNvPr>
          <p:cNvCxnSpPr/>
          <p:nvPr/>
        </p:nvCxnSpPr>
        <p:spPr>
          <a:xfrm>
            <a:off x="3207028" y="3919701"/>
            <a:ext cx="0" cy="220659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9EDE642-129B-4D47-90FC-52995B5860DB}"/>
              </a:ext>
            </a:extLst>
          </p:cNvPr>
          <p:cNvCxnSpPr/>
          <p:nvPr/>
        </p:nvCxnSpPr>
        <p:spPr>
          <a:xfrm>
            <a:off x="2789713" y="3919701"/>
            <a:ext cx="0" cy="220659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6F2AB1ED-A72E-4F4B-A9D0-AF7A64A3AEA0}"/>
              </a:ext>
            </a:extLst>
          </p:cNvPr>
          <p:cNvCxnSpPr/>
          <p:nvPr/>
        </p:nvCxnSpPr>
        <p:spPr>
          <a:xfrm>
            <a:off x="2343100" y="3924363"/>
            <a:ext cx="0" cy="220659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944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67</Words>
  <Application>Microsoft Office PowerPoint</Application>
  <PresentationFormat>宽屏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金崟 闫</dc:creator>
  <cp:lastModifiedBy>金崟 闫</cp:lastModifiedBy>
  <cp:revision>13</cp:revision>
  <dcterms:created xsi:type="dcterms:W3CDTF">2019-07-22T06:29:52Z</dcterms:created>
  <dcterms:modified xsi:type="dcterms:W3CDTF">2019-07-23T12:53:25Z</dcterms:modified>
</cp:coreProperties>
</file>