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5772D-1B44-4DE9-941E-3398FC4E0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E52E38-6B92-4626-AA89-23DC4E859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7795B-02E2-4BFC-B796-6CECB04A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01988-4E7C-4D4D-91E4-FE6F13CE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855A0-A408-4AD6-A489-3DCFD6F1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45647-C774-4B94-B6FD-ED8A1275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0850C6-4CBC-468A-802B-0F277486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7C782-0D18-48D9-94C0-DA5B6FD9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2DA7F-0300-4153-8E9D-791EA4B8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BEE60-9062-46F2-BF2A-5E79388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2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C387B0-5B18-4A99-96A9-989835FBD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41144-9492-4F9E-9DF6-D95B6898C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EB324-8E28-4FCF-9390-81A7D6BD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19809-E019-4665-B56C-F4F952E9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710F9-0A51-4834-8E0D-C5A5AB1A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84A13-081E-47D7-ACEE-CFC4427D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36B9-875B-4F6B-9DEC-A7F9BC81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F3ED1-60C2-454D-95D8-25544182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74BBF-6973-402E-9FC9-50494F1D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2B9D0-646A-4A5F-9936-93C3E192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6D9D-8777-474C-9A14-E4A857E1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0F94F-CFFA-4D1C-BA39-58A883BC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F9BB0-EFBD-414A-9EA9-5C0DFA68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B850E-3C65-425B-9A52-F0340CC5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DC8A0-23B1-44AA-9463-F8507FCF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181C-7440-42BA-B006-FE45E5E4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A30A4-5B8D-4063-AE61-904249F5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273FC-E909-4C50-8BC2-04E210AB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DB362-0FE0-41D8-B027-33D22D6F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53EFD-BE11-4EEC-91D8-90700970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101C6-2734-4F4B-8FBB-550E18B9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0E842-AADD-4841-919F-A5339B96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8E23B-45F1-487E-854A-910F837F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B72F7-826F-45B4-A9E1-169F1A02A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535E2-DD93-4D0B-94E9-36A9ABF59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AF1179-9A78-45C4-BBA6-28C83BCC5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377C2-E1F1-4057-ACE6-A0CC283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8FD343-3E27-4CBD-8E7A-FF8F7AE6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358A57-7722-4363-90CA-01B72A58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6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DE04-B567-43DC-B32F-CFA0FCD9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EB1AC-E778-4932-8BAE-084EE771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48E2AC-D762-45F4-87EF-5AAEA5A8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804D5-885D-446E-B149-A9EB94CD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32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E81F9-071F-432B-82AE-8BED82A2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EB1036-41A3-4A3B-979D-D0881CDE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822159-7FA9-4D2A-986E-5446C875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2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549C-9FB9-4DC9-A799-C7E8A621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53EC0-158F-4B76-974A-143D4C9E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5CBE1-123A-444D-B69A-DFDF54E2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29DEA-EAFB-49FB-9C79-7A9DEF7E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FAAA1-50E1-411B-B334-3024869A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ABD94-3766-47F1-9B4A-38D16F73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0DA5F-43FE-40B7-BBC8-9F4E6F01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53D332-77B1-4B20-85D0-94B06428F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90480B-A054-4608-8860-7D4CF8CFE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8E391-5F75-4DB0-B527-25DD7C5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5E755-6845-47F2-8CB3-53A65F25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F7E29-9287-43E8-9240-F01476FE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65B41-7EE3-445B-9701-C7A83A48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0848F-EE62-45E4-BF7C-4EC8D96D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04F5B-5929-44A1-AFAC-1F2FDAA9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6394-3403-48DA-8DCC-7133ECF6E077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EF852-2534-40EB-94A0-6C1E195EB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A1EE-D52F-43C0-AC2E-96F8C2D21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A004-45F3-49BC-984B-D778FC46A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5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1A8E9A-8101-4067-840A-2A47B113950E}"/>
              </a:ext>
            </a:extLst>
          </p:cNvPr>
          <p:cNvSpPr/>
          <p:nvPr/>
        </p:nvSpPr>
        <p:spPr>
          <a:xfrm>
            <a:off x="5361709" y="1393165"/>
            <a:ext cx="1468582" cy="75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(x,y-1)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CEFEAD-DE1A-4703-A8AC-EF2FB7F2F7DA}"/>
              </a:ext>
            </a:extLst>
          </p:cNvPr>
          <p:cNvSpPr/>
          <p:nvPr/>
        </p:nvSpPr>
        <p:spPr>
          <a:xfrm>
            <a:off x="5361709" y="2150547"/>
            <a:ext cx="1468582" cy="75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(x,y-1)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32D1C5-9C04-4327-B858-F889555983CF}"/>
              </a:ext>
            </a:extLst>
          </p:cNvPr>
          <p:cNvSpPr/>
          <p:nvPr/>
        </p:nvSpPr>
        <p:spPr>
          <a:xfrm>
            <a:off x="6830291" y="2150547"/>
            <a:ext cx="1468582" cy="75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(x+1,y)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BE1458-BD7D-4C8F-B4CB-EA838F977699}"/>
              </a:ext>
            </a:extLst>
          </p:cNvPr>
          <p:cNvSpPr/>
          <p:nvPr/>
        </p:nvSpPr>
        <p:spPr>
          <a:xfrm>
            <a:off x="3893127" y="2150547"/>
            <a:ext cx="1468582" cy="75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(x-1,y)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E7EEE-5E6F-43D4-A3CC-4D255DEEA9F4}"/>
              </a:ext>
            </a:extLst>
          </p:cNvPr>
          <p:cNvSpPr/>
          <p:nvPr/>
        </p:nvSpPr>
        <p:spPr>
          <a:xfrm>
            <a:off x="5361709" y="2907929"/>
            <a:ext cx="1468582" cy="75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(x,y+1)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CE3885-82AD-4382-B716-6D97CD672581}"/>
              </a:ext>
            </a:extLst>
          </p:cNvPr>
          <p:cNvSpPr txBox="1"/>
          <p:nvPr/>
        </p:nvSpPr>
        <p:spPr>
          <a:xfrm>
            <a:off x="4942514" y="4238027"/>
            <a:ext cx="23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冯诺依曼型邻居</a:t>
            </a:r>
          </a:p>
        </p:txBody>
      </p:sp>
    </p:spTree>
    <p:extLst>
      <p:ext uri="{BB962C8B-B14F-4D97-AF65-F5344CB8AC3E}">
        <p14:creationId xmlns:p14="http://schemas.microsoft.com/office/powerpoint/2010/main" val="414301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420C2-4EBB-4C77-939E-9951810F4D5C}"/>
              </a:ext>
            </a:extLst>
          </p:cNvPr>
          <p:cNvSpPr/>
          <p:nvPr/>
        </p:nvSpPr>
        <p:spPr>
          <a:xfrm>
            <a:off x="5680745" y="981511"/>
            <a:ext cx="830510" cy="52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4DE6A7-8AE0-4C53-87F7-A1C5C3C63DE5}"/>
              </a:ext>
            </a:extLst>
          </p:cNvPr>
          <p:cNvSpPr/>
          <p:nvPr/>
        </p:nvSpPr>
        <p:spPr>
          <a:xfrm>
            <a:off x="5680745" y="2031533"/>
            <a:ext cx="830510" cy="52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8E0EEB-6315-4897-84D6-567E62ABC9EC}"/>
              </a:ext>
            </a:extLst>
          </p:cNvPr>
          <p:cNvSpPr/>
          <p:nvPr/>
        </p:nvSpPr>
        <p:spPr>
          <a:xfrm>
            <a:off x="5680745" y="3081555"/>
            <a:ext cx="830510" cy="52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EE4085-B642-4D82-8C2D-B242CEC10095}"/>
              </a:ext>
            </a:extLst>
          </p:cNvPr>
          <p:cNvSpPr/>
          <p:nvPr/>
        </p:nvSpPr>
        <p:spPr>
          <a:xfrm>
            <a:off x="7150216" y="981511"/>
            <a:ext cx="830510" cy="52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4B853A-D5B6-4990-BFD0-5FEC396A94E7}"/>
              </a:ext>
            </a:extLst>
          </p:cNvPr>
          <p:cNvSpPr/>
          <p:nvPr/>
        </p:nvSpPr>
        <p:spPr>
          <a:xfrm>
            <a:off x="7150216" y="2031533"/>
            <a:ext cx="830510" cy="52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EFD553-9CE0-424D-A214-B5A086532515}"/>
              </a:ext>
            </a:extLst>
          </p:cNvPr>
          <p:cNvSpPr/>
          <p:nvPr/>
        </p:nvSpPr>
        <p:spPr>
          <a:xfrm>
            <a:off x="7150216" y="3081555"/>
            <a:ext cx="830510" cy="52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E694A1-0D60-4B99-9085-60AA066219A2}"/>
              </a:ext>
            </a:extLst>
          </p:cNvPr>
          <p:cNvSpPr/>
          <p:nvPr/>
        </p:nvSpPr>
        <p:spPr>
          <a:xfrm>
            <a:off x="4211274" y="981511"/>
            <a:ext cx="830510" cy="52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D9B97D-9344-4BF3-8A39-6AED1890C8C5}"/>
              </a:ext>
            </a:extLst>
          </p:cNvPr>
          <p:cNvSpPr/>
          <p:nvPr/>
        </p:nvSpPr>
        <p:spPr>
          <a:xfrm>
            <a:off x="4211274" y="2031533"/>
            <a:ext cx="830510" cy="52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4E3F2E-D15B-4ADE-86B2-39F5A9A832CE}"/>
              </a:ext>
            </a:extLst>
          </p:cNvPr>
          <p:cNvSpPr/>
          <p:nvPr/>
        </p:nvSpPr>
        <p:spPr>
          <a:xfrm>
            <a:off x="4211274" y="3081555"/>
            <a:ext cx="830510" cy="52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PE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CEE2B680-0DDF-45C6-95EF-148B16889D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20410" y="2285242"/>
            <a:ext cx="2620162" cy="12700"/>
          </a:xfrm>
          <a:prstGeom prst="curvedConnector5">
            <a:avLst>
              <a:gd name="adj1" fmla="val -8725"/>
              <a:gd name="adj2" fmla="val 5069724"/>
              <a:gd name="adj3" fmla="val 108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58794FE-16B3-43B7-8DD8-0297F4D8082D}"/>
              </a:ext>
            </a:extLst>
          </p:cNvPr>
          <p:cNvCxnSpPr/>
          <p:nvPr/>
        </p:nvCxnSpPr>
        <p:spPr>
          <a:xfrm rot="16200000" flipH="1">
            <a:off x="4777181" y="2285242"/>
            <a:ext cx="2620162" cy="12700"/>
          </a:xfrm>
          <a:prstGeom prst="curvedConnector5">
            <a:avLst>
              <a:gd name="adj1" fmla="val -8725"/>
              <a:gd name="adj2" fmla="val 5069724"/>
              <a:gd name="adj3" fmla="val 108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BF12CE5-97A1-4789-A188-12442769B0C0}"/>
              </a:ext>
            </a:extLst>
          </p:cNvPr>
          <p:cNvCxnSpPr/>
          <p:nvPr/>
        </p:nvCxnSpPr>
        <p:spPr>
          <a:xfrm rot="16200000" flipH="1">
            <a:off x="6255390" y="2285242"/>
            <a:ext cx="2620162" cy="12700"/>
          </a:xfrm>
          <a:prstGeom prst="curvedConnector5">
            <a:avLst>
              <a:gd name="adj1" fmla="val -8725"/>
              <a:gd name="adj2" fmla="val 5069724"/>
              <a:gd name="adj3" fmla="val 108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1BBFC730-2FDC-4345-9821-F027CC2F2F21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rot="10800000" flipH="1">
            <a:off x="4211274" y="1241570"/>
            <a:ext cx="3769452" cy="12700"/>
          </a:xfrm>
          <a:prstGeom prst="curvedConnector5">
            <a:avLst>
              <a:gd name="adj1" fmla="val -6065"/>
              <a:gd name="adj2" fmla="val 3847709"/>
              <a:gd name="adj3" fmla="val 106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54E3C6C1-9F42-48D6-9773-ACE45D19B8DD}"/>
              </a:ext>
            </a:extLst>
          </p:cNvPr>
          <p:cNvCxnSpPr/>
          <p:nvPr/>
        </p:nvCxnSpPr>
        <p:spPr>
          <a:xfrm rot="10800000" flipH="1">
            <a:off x="4196186" y="2278401"/>
            <a:ext cx="3769452" cy="12700"/>
          </a:xfrm>
          <a:prstGeom prst="curvedConnector5">
            <a:avLst>
              <a:gd name="adj1" fmla="val -6065"/>
              <a:gd name="adj2" fmla="val 3847709"/>
              <a:gd name="adj3" fmla="val 106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1BC6EB5-C354-4F11-9BC3-EBF794573754}"/>
              </a:ext>
            </a:extLst>
          </p:cNvPr>
          <p:cNvCxnSpPr/>
          <p:nvPr/>
        </p:nvCxnSpPr>
        <p:spPr>
          <a:xfrm rot="10800000" flipH="1">
            <a:off x="4211274" y="3335264"/>
            <a:ext cx="3769452" cy="12700"/>
          </a:xfrm>
          <a:prstGeom prst="curvedConnector5">
            <a:avLst>
              <a:gd name="adj1" fmla="val -6065"/>
              <a:gd name="adj2" fmla="val 3847709"/>
              <a:gd name="adj3" fmla="val 106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2A0B520-43F0-4190-A235-B822F02E066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626529" y="1501629"/>
            <a:ext cx="0" cy="529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31C1F6-78FE-489B-8565-78A50411339A}"/>
              </a:ext>
            </a:extLst>
          </p:cNvPr>
          <p:cNvCxnSpPr/>
          <p:nvPr/>
        </p:nvCxnSpPr>
        <p:spPr>
          <a:xfrm>
            <a:off x="6093612" y="1501629"/>
            <a:ext cx="0" cy="529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137E569-3EBF-4FB6-8FED-2230E809DEAA}"/>
              </a:ext>
            </a:extLst>
          </p:cNvPr>
          <p:cNvCxnSpPr/>
          <p:nvPr/>
        </p:nvCxnSpPr>
        <p:spPr>
          <a:xfrm>
            <a:off x="7565471" y="1501629"/>
            <a:ext cx="0" cy="529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0C558B-8461-4C04-99DC-DCC58D3FAD41}"/>
              </a:ext>
            </a:extLst>
          </p:cNvPr>
          <p:cNvCxnSpPr/>
          <p:nvPr/>
        </p:nvCxnSpPr>
        <p:spPr>
          <a:xfrm>
            <a:off x="4638030" y="2551651"/>
            <a:ext cx="0" cy="529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6166F5-7023-4D7C-B741-D3D6EE7E0458}"/>
              </a:ext>
            </a:extLst>
          </p:cNvPr>
          <p:cNvCxnSpPr/>
          <p:nvPr/>
        </p:nvCxnSpPr>
        <p:spPr>
          <a:xfrm>
            <a:off x="6093612" y="2551651"/>
            <a:ext cx="0" cy="529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5D08F99-36E3-483F-9302-E1813A35D5C0}"/>
              </a:ext>
            </a:extLst>
          </p:cNvPr>
          <p:cNvCxnSpPr/>
          <p:nvPr/>
        </p:nvCxnSpPr>
        <p:spPr>
          <a:xfrm>
            <a:off x="7559121" y="2551651"/>
            <a:ext cx="0" cy="529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FCE30A6-D7C4-498F-A8C1-CD865FA8650E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5041784" y="1241570"/>
            <a:ext cx="638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2C78BA-0CE9-42D8-A0BC-DFC7CBE4DCCC}"/>
              </a:ext>
            </a:extLst>
          </p:cNvPr>
          <p:cNvCxnSpPr/>
          <p:nvPr/>
        </p:nvCxnSpPr>
        <p:spPr>
          <a:xfrm>
            <a:off x="6511255" y="1230920"/>
            <a:ext cx="638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337D5E0-6155-4666-B4FA-4D3E514E9C12}"/>
              </a:ext>
            </a:extLst>
          </p:cNvPr>
          <p:cNvCxnSpPr/>
          <p:nvPr/>
        </p:nvCxnSpPr>
        <p:spPr>
          <a:xfrm>
            <a:off x="5041784" y="2278400"/>
            <a:ext cx="638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8298DB5-8930-4773-9E96-55C9088B17E7}"/>
              </a:ext>
            </a:extLst>
          </p:cNvPr>
          <p:cNvCxnSpPr/>
          <p:nvPr/>
        </p:nvCxnSpPr>
        <p:spPr>
          <a:xfrm>
            <a:off x="6511255" y="2291101"/>
            <a:ext cx="638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FE8BB6B-6324-4016-863D-CC4E2E14C4C6}"/>
              </a:ext>
            </a:extLst>
          </p:cNvPr>
          <p:cNvCxnSpPr/>
          <p:nvPr/>
        </p:nvCxnSpPr>
        <p:spPr>
          <a:xfrm>
            <a:off x="5041784" y="3330571"/>
            <a:ext cx="638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BD869B8-004F-4EFC-9D39-067AD26F2010}"/>
              </a:ext>
            </a:extLst>
          </p:cNvPr>
          <p:cNvCxnSpPr/>
          <p:nvPr/>
        </p:nvCxnSpPr>
        <p:spPr>
          <a:xfrm>
            <a:off x="6511255" y="3341613"/>
            <a:ext cx="6389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AC36B48-1F71-4A6D-A92A-6921FEEE8E87}"/>
              </a:ext>
            </a:extLst>
          </p:cNvPr>
          <p:cNvSpPr txBox="1"/>
          <p:nvPr/>
        </p:nvSpPr>
        <p:spPr>
          <a:xfrm>
            <a:off x="2379446" y="4655890"/>
            <a:ext cx="74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3×3 PE</a:t>
            </a:r>
            <a:r>
              <a:rPr lang="zh-CN" altLang="en-US" dirty="0"/>
              <a:t>的细胞自动机模拟电路</a:t>
            </a:r>
          </a:p>
        </p:txBody>
      </p:sp>
    </p:spTree>
    <p:extLst>
      <p:ext uri="{BB962C8B-B14F-4D97-AF65-F5344CB8AC3E}">
        <p14:creationId xmlns:p14="http://schemas.microsoft.com/office/powerpoint/2010/main" val="377932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53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4</cp:revision>
  <dcterms:created xsi:type="dcterms:W3CDTF">2019-08-02T13:33:52Z</dcterms:created>
  <dcterms:modified xsi:type="dcterms:W3CDTF">2019-08-02T15:21:41Z</dcterms:modified>
</cp:coreProperties>
</file>