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6"/>
    <p:restoredTop sz="94692"/>
  </p:normalViewPr>
  <p:slideViewPr>
    <p:cSldViewPr snapToGrid="0">
      <p:cViewPr>
        <p:scale>
          <a:sx n="230" d="100"/>
          <a:sy n="230" d="100"/>
        </p:scale>
        <p:origin x="296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2024/12/31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2024/12/31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2024/12/31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2024/12/31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2024/12/31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2024/12/31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2024/12/31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2024/12/31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2024/12/31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2024/12/31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2024/12/31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2024/12/31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</Words>
  <Application>Microsoft Macintosh PowerPoint</Application>
  <PresentationFormat>宽屏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verdvana</cp:lastModifiedBy>
  <cp:revision>4</cp:revision>
  <dcterms:created xsi:type="dcterms:W3CDTF">2024-12-31T07:51:09Z</dcterms:created>
  <dcterms:modified xsi:type="dcterms:W3CDTF">2024-12-31T09:13:21Z</dcterms:modified>
</cp:coreProperties>
</file>