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CCFF"/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0C3EF-C210-4106-997C-46551DEC9137}" v="47" dt="2025-05-09T06:52:12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/>
    <p:restoredTop sz="94733"/>
  </p:normalViewPr>
  <p:slideViewPr>
    <p:cSldViewPr snapToGrid="0">
      <p:cViewPr varScale="1">
        <p:scale>
          <a:sx n="151" d="100"/>
          <a:sy n="151" d="100"/>
        </p:scale>
        <p:origin x="106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yin Yan" userId="7d7b1cac-fbbc-4678-8cfc-23ca66a374ce" providerId="ADAL" clId="{FF26C555-752D-4004-A979-9228B3A43E4C}"/>
    <pc:docChg chg="undo custSel addSld delSld modSld sldOrd">
      <pc:chgData name="Jinyin Yan" userId="7d7b1cac-fbbc-4678-8cfc-23ca66a374ce" providerId="ADAL" clId="{FF26C555-752D-4004-A979-9228B3A43E4C}" dt="2025-01-17T06:57:25.791" v="1567" actId="1076"/>
      <pc:docMkLst>
        <pc:docMk/>
      </pc:docMkLst>
      <pc:sldChg chg="addSp delSp modSp new mod ord">
        <pc:chgData name="Jinyin Yan" userId="7d7b1cac-fbbc-4678-8cfc-23ca66a374ce" providerId="ADAL" clId="{FF26C555-752D-4004-A979-9228B3A43E4C}" dt="2025-01-09T09:19:57.173" v="680" actId="1076"/>
        <pc:sldMkLst>
          <pc:docMk/>
          <pc:sldMk cId="1423548731" sldId="261"/>
        </pc:sldMkLst>
      </pc:sldChg>
      <pc:sldChg chg="addSp delSp modSp add mod ord">
        <pc:chgData name="Jinyin Yan" userId="7d7b1cac-fbbc-4678-8cfc-23ca66a374ce" providerId="ADAL" clId="{FF26C555-752D-4004-A979-9228B3A43E4C}" dt="2025-01-09T07:41:02.574" v="428"/>
        <pc:sldMkLst>
          <pc:docMk/>
          <pc:sldMk cId="851681197" sldId="262"/>
        </pc:sldMkLst>
      </pc:sldChg>
      <pc:sldChg chg="addSp delSp modSp add mod">
        <pc:chgData name="Jinyin Yan" userId="7d7b1cac-fbbc-4678-8cfc-23ca66a374ce" providerId="ADAL" clId="{FF26C555-752D-4004-A979-9228B3A43E4C}" dt="2025-01-10T09:31:57.534" v="923" actId="1076"/>
        <pc:sldMkLst>
          <pc:docMk/>
          <pc:sldMk cId="3403091211" sldId="263"/>
        </pc:sldMkLst>
      </pc:sldChg>
      <pc:sldChg chg="addSp delSp modSp add del mod">
        <pc:chgData name="Jinyin Yan" userId="7d7b1cac-fbbc-4678-8cfc-23ca66a374ce" providerId="ADAL" clId="{FF26C555-752D-4004-A979-9228B3A43E4C}" dt="2025-01-09T09:01:38.387" v="620" actId="2696"/>
        <pc:sldMkLst>
          <pc:docMk/>
          <pc:sldMk cId="3587743416" sldId="263"/>
        </pc:sldMkLst>
      </pc:sldChg>
      <pc:sldChg chg="addSp delSp modSp new mod">
        <pc:chgData name="Jinyin Yan" userId="7d7b1cac-fbbc-4678-8cfc-23ca66a374ce" providerId="ADAL" clId="{FF26C555-752D-4004-A979-9228B3A43E4C}" dt="2025-01-15T07:01:17.313" v="1217" actId="14100"/>
        <pc:sldMkLst>
          <pc:docMk/>
          <pc:sldMk cId="801923521" sldId="264"/>
        </pc:sldMkLst>
      </pc:sldChg>
      <pc:sldChg chg="addSp delSp modSp new mod">
        <pc:chgData name="Jinyin Yan" userId="7d7b1cac-fbbc-4678-8cfc-23ca66a374ce" providerId="ADAL" clId="{FF26C555-752D-4004-A979-9228B3A43E4C}" dt="2025-01-17T05:49:04.926" v="1378" actId="1076"/>
        <pc:sldMkLst>
          <pc:docMk/>
          <pc:sldMk cId="3857928627" sldId="265"/>
        </pc:sldMkLst>
      </pc:sldChg>
      <pc:sldChg chg="addSp delSp modSp new mod">
        <pc:chgData name="Jinyin Yan" userId="7d7b1cac-fbbc-4678-8cfc-23ca66a374ce" providerId="ADAL" clId="{FF26C555-752D-4004-A979-9228B3A43E4C}" dt="2025-01-17T06:10:34.897" v="1428" actId="20577"/>
        <pc:sldMkLst>
          <pc:docMk/>
          <pc:sldMk cId="1937969014" sldId="266"/>
        </pc:sldMkLst>
      </pc:sldChg>
      <pc:sldChg chg="addSp delSp modSp new mod">
        <pc:chgData name="Jinyin Yan" userId="7d7b1cac-fbbc-4678-8cfc-23ca66a374ce" providerId="ADAL" clId="{FF26C555-752D-4004-A979-9228B3A43E4C}" dt="2025-01-17T06:35:32.274" v="1521" actId="1076"/>
        <pc:sldMkLst>
          <pc:docMk/>
          <pc:sldMk cId="2374530566" sldId="267"/>
        </pc:sldMkLst>
      </pc:sldChg>
      <pc:sldChg chg="addSp delSp modSp new mod">
        <pc:chgData name="Jinyin Yan" userId="7d7b1cac-fbbc-4678-8cfc-23ca66a374ce" providerId="ADAL" clId="{FF26C555-752D-4004-A979-9228B3A43E4C}" dt="2025-01-17T06:57:25.791" v="1567" actId="1076"/>
        <pc:sldMkLst>
          <pc:docMk/>
          <pc:sldMk cId="3270565089" sldId="268"/>
        </pc:sldMkLst>
      </pc:sldChg>
    </pc:docChg>
  </pc:docChgLst>
  <pc:docChgLst>
    <pc:chgData name="Jinyin Yan" userId="7d7b1cac-fbbc-4678-8cfc-23ca66a374ce" providerId="ADAL" clId="{2710C3EF-C210-4106-997C-46551DEC9137}"/>
    <pc:docChg chg="undo redo custSel addSld modSld">
      <pc:chgData name="Jinyin Yan" userId="7d7b1cac-fbbc-4678-8cfc-23ca66a374ce" providerId="ADAL" clId="{2710C3EF-C210-4106-997C-46551DEC9137}" dt="2025-05-09T06:52:47.985" v="344" actId="1076"/>
      <pc:docMkLst>
        <pc:docMk/>
      </pc:docMkLst>
      <pc:sldChg chg="addSp delSp modSp add mod">
        <pc:chgData name="Jinyin Yan" userId="7d7b1cac-fbbc-4678-8cfc-23ca66a374ce" providerId="ADAL" clId="{2710C3EF-C210-4106-997C-46551DEC9137}" dt="2025-05-08T07:30:06.758" v="94" actId="1076"/>
        <pc:sldMkLst>
          <pc:docMk/>
          <pc:sldMk cId="158473578" sldId="277"/>
        </pc:sldMkLst>
        <pc:spChg chg="add mod ord">
          <ac:chgData name="Jinyin Yan" userId="7d7b1cac-fbbc-4678-8cfc-23ca66a374ce" providerId="ADAL" clId="{2710C3EF-C210-4106-997C-46551DEC9137}" dt="2025-05-08T07:28:41.780" v="50" actId="167"/>
          <ac:spMkLst>
            <pc:docMk/>
            <pc:sldMk cId="158473578" sldId="277"/>
            <ac:spMk id="9" creationId="{46D3CA9A-27F5-ABF6-078F-145459E9AA4D}"/>
          </ac:spMkLst>
        </pc:spChg>
        <pc:spChg chg="mod">
          <ac:chgData name="Jinyin Yan" userId="7d7b1cac-fbbc-4678-8cfc-23ca66a374ce" providerId="ADAL" clId="{2710C3EF-C210-4106-997C-46551DEC9137}" dt="2025-05-08T07:27:11.457" v="25" actId="20577"/>
          <ac:spMkLst>
            <pc:docMk/>
            <pc:sldMk cId="158473578" sldId="277"/>
            <ac:spMk id="45" creationId="{810F854C-A6C0-A73D-ECB3-BD7F10BF0498}"/>
          </ac:spMkLst>
        </pc:spChg>
        <pc:spChg chg="mod">
          <ac:chgData name="Jinyin Yan" userId="7d7b1cac-fbbc-4678-8cfc-23ca66a374ce" providerId="ADAL" clId="{2710C3EF-C210-4106-997C-46551DEC9137}" dt="2025-05-08T07:28:00.907" v="39" actId="14100"/>
          <ac:spMkLst>
            <pc:docMk/>
            <pc:sldMk cId="158473578" sldId="277"/>
            <ac:spMk id="58" creationId="{4E4EC4A9-9091-7A59-6BFB-537287AF46AE}"/>
          </ac:spMkLst>
        </pc:spChg>
        <pc:spChg chg="mod">
          <ac:chgData name="Jinyin Yan" userId="7d7b1cac-fbbc-4678-8cfc-23ca66a374ce" providerId="ADAL" clId="{2710C3EF-C210-4106-997C-46551DEC9137}" dt="2025-05-08T07:26:00.037" v="3" actId="20577"/>
          <ac:spMkLst>
            <pc:docMk/>
            <pc:sldMk cId="158473578" sldId="277"/>
            <ac:spMk id="65" creationId="{1C307602-6A2E-153F-B618-FE85FF587AD1}"/>
          </ac:spMkLst>
        </pc:spChg>
        <pc:spChg chg="mod">
          <ac:chgData name="Jinyin Yan" userId="7d7b1cac-fbbc-4678-8cfc-23ca66a374ce" providerId="ADAL" clId="{2710C3EF-C210-4106-997C-46551DEC9137}" dt="2025-05-08T07:27:04.463" v="23" actId="1076"/>
          <ac:spMkLst>
            <pc:docMk/>
            <pc:sldMk cId="158473578" sldId="277"/>
            <ac:spMk id="69" creationId="{11637FE3-8696-E4F2-F6F7-F7C32497EE1B}"/>
          </ac:spMkLst>
        </pc:spChg>
        <pc:spChg chg="mod">
          <ac:chgData name="Jinyin Yan" userId="7d7b1cac-fbbc-4678-8cfc-23ca66a374ce" providerId="ADAL" clId="{2710C3EF-C210-4106-997C-46551DEC9137}" dt="2025-05-08T07:29:46.468" v="84" actId="20577"/>
          <ac:spMkLst>
            <pc:docMk/>
            <pc:sldMk cId="158473578" sldId="277"/>
            <ac:spMk id="75" creationId="{C6FE21F9-BD14-E904-EEC3-3FAC5617B1D6}"/>
          </ac:spMkLst>
        </pc:spChg>
        <pc:spChg chg="mod">
          <ac:chgData name="Jinyin Yan" userId="7d7b1cac-fbbc-4678-8cfc-23ca66a374ce" providerId="ADAL" clId="{2710C3EF-C210-4106-997C-46551DEC9137}" dt="2025-05-08T07:30:06.758" v="94" actId="1076"/>
          <ac:spMkLst>
            <pc:docMk/>
            <pc:sldMk cId="158473578" sldId="277"/>
            <ac:spMk id="76" creationId="{6B123BD4-B302-4B8E-6A9B-82C2BD3202BB}"/>
          </ac:spMkLst>
        </pc:spChg>
        <pc:spChg chg="mod">
          <ac:chgData name="Jinyin Yan" userId="7d7b1cac-fbbc-4678-8cfc-23ca66a374ce" providerId="ADAL" clId="{2710C3EF-C210-4106-997C-46551DEC9137}" dt="2025-05-08T07:29:28.450" v="71" actId="1076"/>
          <ac:spMkLst>
            <pc:docMk/>
            <pc:sldMk cId="158473578" sldId="277"/>
            <ac:spMk id="78" creationId="{2907D196-D0A3-BF3A-A19A-DD3D1DEF9DC6}"/>
          </ac:spMkLst>
        </pc:spChg>
        <pc:spChg chg="del">
          <ac:chgData name="Jinyin Yan" userId="7d7b1cac-fbbc-4678-8cfc-23ca66a374ce" providerId="ADAL" clId="{2710C3EF-C210-4106-997C-46551DEC9137}" dt="2025-05-08T07:27:51.953" v="36" actId="478"/>
          <ac:spMkLst>
            <pc:docMk/>
            <pc:sldMk cId="158473578" sldId="277"/>
            <ac:spMk id="79" creationId="{1BFA6E48-2975-6460-7B0E-54F319405207}"/>
          </ac:spMkLst>
        </pc:spChg>
        <pc:spChg chg="mod">
          <ac:chgData name="Jinyin Yan" userId="7d7b1cac-fbbc-4678-8cfc-23ca66a374ce" providerId="ADAL" clId="{2710C3EF-C210-4106-997C-46551DEC9137}" dt="2025-05-08T07:29:27.946" v="70" actId="1076"/>
          <ac:spMkLst>
            <pc:docMk/>
            <pc:sldMk cId="158473578" sldId="277"/>
            <ac:spMk id="80" creationId="{85639AFF-06EF-61C0-022B-2127E217EEAB}"/>
          </ac:spMkLst>
        </pc:spChg>
        <pc:spChg chg="mod">
          <ac:chgData name="Jinyin Yan" userId="7d7b1cac-fbbc-4678-8cfc-23ca66a374ce" providerId="ADAL" clId="{2710C3EF-C210-4106-997C-46551DEC9137}" dt="2025-05-08T07:27:18.691" v="33" actId="20577"/>
          <ac:spMkLst>
            <pc:docMk/>
            <pc:sldMk cId="158473578" sldId="277"/>
            <ac:spMk id="81" creationId="{BE6F17EE-5EC6-87E3-1A33-0245AFB9C285}"/>
          </ac:spMkLst>
        </pc:spChg>
        <pc:cxnChg chg="add mod">
          <ac:chgData name="Jinyin Yan" userId="7d7b1cac-fbbc-4678-8cfc-23ca66a374ce" providerId="ADAL" clId="{2710C3EF-C210-4106-997C-46551DEC9137}" dt="2025-05-08T07:25:58.330" v="2" actId="1076"/>
          <ac:cxnSpMkLst>
            <pc:docMk/>
            <pc:sldMk cId="158473578" sldId="277"/>
            <ac:cxnSpMk id="2" creationId="{9B5762EF-5D57-D6FB-BBFE-9ACCBA62CE45}"/>
          </ac:cxnSpMkLst>
        </pc:cxnChg>
        <pc:cxnChg chg="add mod">
          <ac:chgData name="Jinyin Yan" userId="7d7b1cac-fbbc-4678-8cfc-23ca66a374ce" providerId="ADAL" clId="{2710C3EF-C210-4106-997C-46551DEC9137}" dt="2025-05-08T07:26:30.303" v="11" actId="1076"/>
          <ac:cxnSpMkLst>
            <pc:docMk/>
            <pc:sldMk cId="158473578" sldId="277"/>
            <ac:cxnSpMk id="5" creationId="{8C02E938-50B8-EC5A-5DBF-CEA8D583DA2C}"/>
          </ac:cxnSpMkLst>
        </pc:cxnChg>
        <pc:cxnChg chg="add mod">
          <ac:chgData name="Jinyin Yan" userId="7d7b1cac-fbbc-4678-8cfc-23ca66a374ce" providerId="ADAL" clId="{2710C3EF-C210-4106-997C-46551DEC9137}" dt="2025-05-08T07:26:49.615" v="17" actId="1076"/>
          <ac:cxnSpMkLst>
            <pc:docMk/>
            <pc:sldMk cId="158473578" sldId="277"/>
            <ac:cxnSpMk id="8" creationId="{B56F08B2-B4A6-BD8C-2855-B8BF5B048E90}"/>
          </ac:cxnSpMkLst>
        </pc:cxnChg>
        <pc:cxnChg chg="add mod">
          <ac:chgData name="Jinyin Yan" userId="7d7b1cac-fbbc-4678-8cfc-23ca66a374ce" providerId="ADAL" clId="{2710C3EF-C210-4106-997C-46551DEC9137}" dt="2025-05-08T07:28:18.668" v="45" actId="14100"/>
          <ac:cxnSpMkLst>
            <pc:docMk/>
            <pc:sldMk cId="158473578" sldId="277"/>
            <ac:cxnSpMk id="10" creationId="{F364CCA9-8D98-65E9-C353-8309D8B5A6FC}"/>
          </ac:cxnSpMkLst>
        </pc:cxnChg>
        <pc:cxnChg chg="add mod">
          <ac:chgData name="Jinyin Yan" userId="7d7b1cac-fbbc-4678-8cfc-23ca66a374ce" providerId="ADAL" clId="{2710C3EF-C210-4106-997C-46551DEC9137}" dt="2025-05-08T07:29:53.984" v="85" actId="14100"/>
          <ac:cxnSpMkLst>
            <pc:docMk/>
            <pc:sldMk cId="158473578" sldId="277"/>
            <ac:cxnSpMk id="13" creationId="{BE2F7D90-0D55-7840-811F-88B33EF7A81F}"/>
          </ac:cxnSpMkLst>
        </pc:cxnChg>
        <pc:cxnChg chg="mod">
          <ac:chgData name="Jinyin Yan" userId="7d7b1cac-fbbc-4678-8cfc-23ca66a374ce" providerId="ADAL" clId="{2710C3EF-C210-4106-997C-46551DEC9137}" dt="2025-05-08T07:26:05.510" v="4" actId="1076"/>
          <ac:cxnSpMkLst>
            <pc:docMk/>
            <pc:sldMk cId="158473578" sldId="277"/>
            <ac:cxnSpMk id="60" creationId="{86119D35-5397-2ED9-91FD-EC25A401F80C}"/>
          </ac:cxnSpMkLst>
        </pc:cxnChg>
        <pc:cxnChg chg="mod">
          <ac:chgData name="Jinyin Yan" userId="7d7b1cac-fbbc-4678-8cfc-23ca66a374ce" providerId="ADAL" clId="{2710C3EF-C210-4106-997C-46551DEC9137}" dt="2025-05-08T07:26:23.364" v="9" actId="14100"/>
          <ac:cxnSpMkLst>
            <pc:docMk/>
            <pc:sldMk cId="158473578" sldId="277"/>
            <ac:cxnSpMk id="61" creationId="{E3388A12-B36D-3153-3FE8-C53F5DA10910}"/>
          </ac:cxnSpMkLst>
        </pc:cxnChg>
        <pc:cxnChg chg="mod">
          <ac:chgData name="Jinyin Yan" userId="7d7b1cac-fbbc-4678-8cfc-23ca66a374ce" providerId="ADAL" clId="{2710C3EF-C210-4106-997C-46551DEC9137}" dt="2025-05-08T07:26:57.316" v="18" actId="1076"/>
          <ac:cxnSpMkLst>
            <pc:docMk/>
            <pc:sldMk cId="158473578" sldId="277"/>
            <ac:cxnSpMk id="62" creationId="{B42AABAA-05DB-46B1-C6CA-309B9E652142}"/>
          </ac:cxnSpMkLst>
        </pc:cxnChg>
        <pc:cxnChg chg="del mod">
          <ac:chgData name="Jinyin Yan" userId="7d7b1cac-fbbc-4678-8cfc-23ca66a374ce" providerId="ADAL" clId="{2710C3EF-C210-4106-997C-46551DEC9137}" dt="2025-05-08T07:26:44.657" v="15" actId="478"/>
          <ac:cxnSpMkLst>
            <pc:docMk/>
            <pc:sldMk cId="158473578" sldId="277"/>
            <ac:cxnSpMk id="66" creationId="{EE10EAD4-9B8E-F006-B599-42B549E07B31}"/>
          </ac:cxnSpMkLst>
        </pc:cxnChg>
        <pc:cxnChg chg="mod">
          <ac:chgData name="Jinyin Yan" userId="7d7b1cac-fbbc-4678-8cfc-23ca66a374ce" providerId="ADAL" clId="{2710C3EF-C210-4106-997C-46551DEC9137}" dt="2025-05-08T07:27:39.575" v="34" actId="1076"/>
          <ac:cxnSpMkLst>
            <pc:docMk/>
            <pc:sldMk cId="158473578" sldId="277"/>
            <ac:cxnSpMk id="70" creationId="{E85C01E1-BA6B-8FF0-B520-55423E0F81BD}"/>
          </ac:cxnSpMkLst>
        </pc:cxnChg>
        <pc:cxnChg chg="mod">
          <ac:chgData name="Jinyin Yan" userId="7d7b1cac-fbbc-4678-8cfc-23ca66a374ce" providerId="ADAL" clId="{2710C3EF-C210-4106-997C-46551DEC9137}" dt="2025-05-08T07:27:48.331" v="35" actId="1076"/>
          <ac:cxnSpMkLst>
            <pc:docMk/>
            <pc:sldMk cId="158473578" sldId="277"/>
            <ac:cxnSpMk id="71" creationId="{835C0A60-8DBB-EBB2-DE12-DF21D89D105D}"/>
          </ac:cxnSpMkLst>
        </pc:cxnChg>
        <pc:cxnChg chg="del">
          <ac:chgData name="Jinyin Yan" userId="7d7b1cac-fbbc-4678-8cfc-23ca66a374ce" providerId="ADAL" clId="{2710C3EF-C210-4106-997C-46551DEC9137}" dt="2025-05-08T07:28:27.746" v="47" actId="478"/>
          <ac:cxnSpMkLst>
            <pc:docMk/>
            <pc:sldMk cId="158473578" sldId="277"/>
            <ac:cxnSpMk id="72" creationId="{9DDB9FA2-7BF9-B405-01F4-06C6FF933728}"/>
          </ac:cxnSpMkLst>
        </pc:cxnChg>
        <pc:cxnChg chg="mod">
          <ac:chgData name="Jinyin Yan" userId="7d7b1cac-fbbc-4678-8cfc-23ca66a374ce" providerId="ADAL" clId="{2710C3EF-C210-4106-997C-46551DEC9137}" dt="2025-05-08T07:29:33.958" v="79" actId="14100"/>
          <ac:cxnSpMkLst>
            <pc:docMk/>
            <pc:sldMk cId="158473578" sldId="277"/>
            <ac:cxnSpMk id="73" creationId="{05A951D9-393C-8DA0-6B64-2C45A6083F05}"/>
          </ac:cxnSpMkLst>
        </pc:cxnChg>
        <pc:cxnChg chg="mod">
          <ac:chgData name="Jinyin Yan" userId="7d7b1cac-fbbc-4678-8cfc-23ca66a374ce" providerId="ADAL" clId="{2710C3EF-C210-4106-997C-46551DEC9137}" dt="2025-05-08T07:29:58.185" v="87" actId="14100"/>
          <ac:cxnSpMkLst>
            <pc:docMk/>
            <pc:sldMk cId="158473578" sldId="277"/>
            <ac:cxnSpMk id="74" creationId="{34EFE3D7-16B5-293A-7F69-A1A86865FAE4}"/>
          </ac:cxnSpMkLst>
        </pc:cxnChg>
        <pc:cxnChg chg="add del mod">
          <ac:chgData name="Jinyin Yan" userId="7d7b1cac-fbbc-4678-8cfc-23ca66a374ce" providerId="ADAL" clId="{2710C3EF-C210-4106-997C-46551DEC9137}" dt="2025-05-08T07:29:28.513" v="73" actId="478"/>
          <ac:cxnSpMkLst>
            <pc:docMk/>
            <pc:sldMk cId="158473578" sldId="277"/>
            <ac:cxnSpMk id="77" creationId="{C69EE213-77DC-7A42-D176-9719CAC19BE0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09T06:52:47.985" v="344" actId="1076"/>
        <pc:sldMkLst>
          <pc:docMk/>
          <pc:sldMk cId="3270925636" sldId="278"/>
        </pc:sldMkLst>
        <pc:spChg chg="del">
          <ac:chgData name="Jinyin Yan" userId="7d7b1cac-fbbc-4678-8cfc-23ca66a374ce" providerId="ADAL" clId="{2710C3EF-C210-4106-997C-46551DEC9137}" dt="2025-05-08T07:56:14.088" v="99" actId="478"/>
          <ac:spMkLst>
            <pc:docMk/>
            <pc:sldMk cId="3270925636" sldId="278"/>
            <ac:spMk id="9" creationId="{76677039-0F44-B81F-B5D3-00A6D014EA09}"/>
          </ac:spMkLst>
        </pc:spChg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12" creationId="{500D9706-AD4C-8E17-22F1-FF3908401B87}"/>
          </ac:spMkLst>
        </pc:spChg>
        <pc:spChg chg="del">
          <ac:chgData name="Jinyin Yan" userId="7d7b1cac-fbbc-4678-8cfc-23ca66a374ce" providerId="ADAL" clId="{2710C3EF-C210-4106-997C-46551DEC9137}" dt="2025-05-08T07:55:57.151" v="96" actId="478"/>
          <ac:spMkLst>
            <pc:docMk/>
            <pc:sldMk cId="3270925636" sldId="278"/>
            <ac:spMk id="24" creationId="{C2099ACF-41C2-48A5-B0AF-4AA2B2A03DEF}"/>
          </ac:spMkLst>
        </pc:spChg>
        <pc:spChg chg="mod">
          <ac:chgData name="Jinyin Yan" userId="7d7b1cac-fbbc-4678-8cfc-23ca66a374ce" providerId="ADAL" clId="{2710C3EF-C210-4106-997C-46551DEC9137}" dt="2025-05-08T08:12:47.773" v="184" actId="1076"/>
          <ac:spMkLst>
            <pc:docMk/>
            <pc:sldMk cId="3270925636" sldId="278"/>
            <ac:spMk id="25" creationId="{34A11D4E-2F0D-43AF-046A-5FBAD635F813}"/>
          </ac:spMkLst>
        </pc:spChg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26" creationId="{2BD6E2CB-AA9C-4751-9E02-36309E30B890}"/>
          </ac:spMkLst>
        </pc:spChg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27" creationId="{DB413945-8A81-BAA1-A7BF-A4DA497A5955}"/>
          </ac:spMkLst>
        </pc:spChg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29" creationId="{80C42014-4B62-2D56-61C3-1A15B3E85C70}"/>
          </ac:spMkLst>
        </pc:spChg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30" creationId="{BCDA4325-B94D-B028-7CE7-734DA4AD6FA9}"/>
          </ac:spMkLst>
        </pc:spChg>
        <pc:spChg chg="add mod ord">
          <ac:chgData name="Jinyin Yan" userId="7d7b1cac-fbbc-4678-8cfc-23ca66a374ce" providerId="ADAL" clId="{2710C3EF-C210-4106-997C-46551DEC9137}" dt="2025-05-08T08:12:47.773" v="184" actId="1076"/>
          <ac:spMkLst>
            <pc:docMk/>
            <pc:sldMk cId="3270925636" sldId="278"/>
            <ac:spMk id="31" creationId="{A11013CE-4510-A27E-5FDB-6CABFFB4C895}"/>
          </ac:spMkLst>
        </pc:spChg>
        <pc:spChg chg="add mod">
          <ac:chgData name="Jinyin Yan" userId="7d7b1cac-fbbc-4678-8cfc-23ca66a374ce" providerId="ADAL" clId="{2710C3EF-C210-4106-997C-46551DEC9137}" dt="2025-05-08T08:12:47.773" v="184" actId="1076"/>
          <ac:spMkLst>
            <pc:docMk/>
            <pc:sldMk cId="3270925636" sldId="278"/>
            <ac:spMk id="33" creationId="{985B6856-42A0-DA68-2EB0-AD17C05AC136}"/>
          </ac:spMkLst>
        </pc:spChg>
        <pc:spChg chg="add mod">
          <ac:chgData name="Jinyin Yan" userId="7d7b1cac-fbbc-4678-8cfc-23ca66a374ce" providerId="ADAL" clId="{2710C3EF-C210-4106-997C-46551DEC9137}" dt="2025-05-08T07:57:50.370" v="137" actId="1076"/>
          <ac:spMkLst>
            <pc:docMk/>
            <pc:sldMk cId="3270925636" sldId="278"/>
            <ac:spMk id="35" creationId="{757138EA-EC19-60E4-F294-F71CE41AFA3B}"/>
          </ac:spMkLst>
        </pc:spChg>
        <pc:spChg chg="add 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38" creationId="{84A15722-138D-18A5-8665-20616B8E09A8}"/>
          </ac:spMkLst>
        </pc:spChg>
        <pc:spChg chg="mod or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41" creationId="{502A5B75-5468-E291-4B3E-1B8C98C36A40}"/>
          </ac:spMkLst>
        </pc:spChg>
        <pc:spChg chg="del">
          <ac:chgData name="Jinyin Yan" userId="7d7b1cac-fbbc-4678-8cfc-23ca66a374ce" providerId="ADAL" clId="{2710C3EF-C210-4106-997C-46551DEC9137}" dt="2025-05-08T07:56:14.088" v="99" actId="478"/>
          <ac:spMkLst>
            <pc:docMk/>
            <pc:sldMk cId="3270925636" sldId="278"/>
            <ac:spMk id="43" creationId="{ED317CBC-9612-39BC-1BFA-1EDA618C7788}"/>
          </ac:spMkLst>
        </pc:spChg>
        <pc:spChg chg="mod ord">
          <ac:chgData name="Jinyin Yan" userId="7d7b1cac-fbbc-4678-8cfc-23ca66a374ce" providerId="ADAL" clId="{2710C3EF-C210-4106-997C-46551DEC9137}" dt="2025-05-08T08:12:47.773" v="184" actId="1076"/>
          <ac:spMkLst>
            <pc:docMk/>
            <pc:sldMk cId="3270925636" sldId="278"/>
            <ac:spMk id="45" creationId="{4EC5EB1D-3B4D-B421-6322-E59132C3A0A4}"/>
          </ac:spMkLst>
        </pc:spChg>
        <pc:spChg chg="del mod">
          <ac:chgData name="Jinyin Yan" userId="7d7b1cac-fbbc-4678-8cfc-23ca66a374ce" providerId="ADAL" clId="{2710C3EF-C210-4106-997C-46551DEC9137}" dt="2025-05-08T08:12:42.084" v="182" actId="478"/>
          <ac:spMkLst>
            <pc:docMk/>
            <pc:sldMk cId="3270925636" sldId="278"/>
            <ac:spMk id="47" creationId="{338A6FB7-C79A-926B-E83C-FEC77F0BCCB7}"/>
          </ac:spMkLst>
        </pc:spChg>
        <pc:spChg chg="mod">
          <ac:chgData name="Jinyin Yan" userId="7d7b1cac-fbbc-4678-8cfc-23ca66a374ce" providerId="ADAL" clId="{2710C3EF-C210-4106-997C-46551DEC9137}" dt="2025-05-08T07:58:40.822" v="146" actId="1076"/>
          <ac:spMkLst>
            <pc:docMk/>
            <pc:sldMk cId="3270925636" sldId="278"/>
            <ac:spMk id="51" creationId="{9E4A821D-0076-AD24-B4EE-AE697CD04289}"/>
          </ac:spMkLst>
        </pc:spChg>
        <pc:spChg chg="mod or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52" creationId="{CA863170-B752-ACBB-389F-080CC6D09C8A}"/>
          </ac:spMkLst>
        </pc:spChg>
        <pc:spChg chg="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55" creationId="{53970156-E490-AD8D-9007-206E19FC5787}"/>
          </ac:spMkLst>
        </pc:spChg>
        <pc:spChg chg="del mod">
          <ac:chgData name="Jinyin Yan" userId="7d7b1cac-fbbc-4678-8cfc-23ca66a374ce" providerId="ADAL" clId="{2710C3EF-C210-4106-997C-46551DEC9137}" dt="2025-05-08T08:12:43.114" v="183" actId="478"/>
          <ac:spMkLst>
            <pc:docMk/>
            <pc:sldMk cId="3270925636" sldId="278"/>
            <ac:spMk id="57" creationId="{B4906881-0578-33A7-75D6-B202C3723E66}"/>
          </ac:spMkLst>
        </pc:spChg>
        <pc:spChg chg="del">
          <ac:chgData name="Jinyin Yan" userId="7d7b1cac-fbbc-4678-8cfc-23ca66a374ce" providerId="ADAL" clId="{2710C3EF-C210-4106-997C-46551DEC9137}" dt="2025-05-08T07:56:14.088" v="99" actId="478"/>
          <ac:spMkLst>
            <pc:docMk/>
            <pc:sldMk cId="3270925636" sldId="278"/>
            <ac:spMk id="58" creationId="{6A681A21-18F5-FF18-0613-D1A43712737A}"/>
          </ac:spMkLst>
        </pc:spChg>
        <pc:spChg chg="del">
          <ac:chgData name="Jinyin Yan" userId="7d7b1cac-fbbc-4678-8cfc-23ca66a374ce" providerId="ADAL" clId="{2710C3EF-C210-4106-997C-46551DEC9137}" dt="2025-05-08T07:56:14.088" v="99" actId="478"/>
          <ac:spMkLst>
            <pc:docMk/>
            <pc:sldMk cId="3270925636" sldId="278"/>
            <ac:spMk id="63" creationId="{47CFABAA-AB3B-B9C6-899F-FABC5E22D3A3}"/>
          </ac:spMkLst>
        </pc:spChg>
        <pc:spChg chg="del">
          <ac:chgData name="Jinyin Yan" userId="7d7b1cac-fbbc-4678-8cfc-23ca66a374ce" providerId="ADAL" clId="{2710C3EF-C210-4106-997C-46551DEC9137}" dt="2025-05-08T07:56:14.088" v="99" actId="478"/>
          <ac:spMkLst>
            <pc:docMk/>
            <pc:sldMk cId="3270925636" sldId="278"/>
            <ac:spMk id="65" creationId="{E2128D13-8412-D3FB-9073-6AC7ABB10DC7}"/>
          </ac:spMkLst>
        </pc:spChg>
        <pc:spChg chg="del">
          <ac:chgData name="Jinyin Yan" userId="7d7b1cac-fbbc-4678-8cfc-23ca66a374ce" providerId="ADAL" clId="{2710C3EF-C210-4106-997C-46551DEC9137}" dt="2025-05-08T07:56:14.088" v="99" actId="478"/>
          <ac:spMkLst>
            <pc:docMk/>
            <pc:sldMk cId="3270925636" sldId="278"/>
            <ac:spMk id="69" creationId="{DDA56565-0E79-7B48-024B-C24C64BBBD3F}"/>
          </ac:spMkLst>
        </pc:spChg>
        <pc:spChg chg="del">
          <ac:chgData name="Jinyin Yan" userId="7d7b1cac-fbbc-4678-8cfc-23ca66a374ce" providerId="ADAL" clId="{2710C3EF-C210-4106-997C-46551DEC9137}" dt="2025-05-08T07:56:14.088" v="99" actId="478"/>
          <ac:spMkLst>
            <pc:docMk/>
            <pc:sldMk cId="3270925636" sldId="278"/>
            <ac:spMk id="76" creationId="{9DC0BD34-DED7-ECE7-A564-5B79A979E92E}"/>
          </ac:spMkLst>
        </pc:spChg>
        <pc:spChg chg="add 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77" creationId="{D14BA17B-97DA-ED8F-432A-74200AA8A75D}"/>
          </ac:spMkLst>
        </pc:spChg>
        <pc:spChg chg="del">
          <ac:chgData name="Jinyin Yan" userId="7d7b1cac-fbbc-4678-8cfc-23ca66a374ce" providerId="ADAL" clId="{2710C3EF-C210-4106-997C-46551DEC9137}" dt="2025-05-08T07:56:14.088" v="99" actId="478"/>
          <ac:spMkLst>
            <pc:docMk/>
            <pc:sldMk cId="3270925636" sldId="278"/>
            <ac:spMk id="78" creationId="{7D2F17F3-CC6C-3AC6-63BB-11FA225FC833}"/>
          </ac:spMkLst>
        </pc:spChg>
        <pc:spChg chg="del">
          <ac:chgData name="Jinyin Yan" userId="7d7b1cac-fbbc-4678-8cfc-23ca66a374ce" providerId="ADAL" clId="{2710C3EF-C210-4106-997C-46551DEC9137}" dt="2025-05-08T07:56:14.088" v="99" actId="478"/>
          <ac:spMkLst>
            <pc:docMk/>
            <pc:sldMk cId="3270925636" sldId="278"/>
            <ac:spMk id="80" creationId="{0409FEF0-08FD-C4C3-AFB7-7E88DF9F352B}"/>
          </ac:spMkLst>
        </pc:spChg>
        <pc:spChg chg="del">
          <ac:chgData name="Jinyin Yan" userId="7d7b1cac-fbbc-4678-8cfc-23ca66a374ce" providerId="ADAL" clId="{2710C3EF-C210-4106-997C-46551DEC9137}" dt="2025-05-08T07:56:14.088" v="99" actId="478"/>
          <ac:spMkLst>
            <pc:docMk/>
            <pc:sldMk cId="3270925636" sldId="278"/>
            <ac:spMk id="81" creationId="{AA4906BB-C5E2-620F-4B3A-C0A78A5C18F7}"/>
          </ac:spMkLst>
        </pc:spChg>
        <pc:spChg chg="add mod">
          <ac:chgData name="Jinyin Yan" userId="7d7b1cac-fbbc-4678-8cfc-23ca66a374ce" providerId="ADAL" clId="{2710C3EF-C210-4106-997C-46551DEC9137}" dt="2025-05-08T08:06:28.853" v="172" actId="20577"/>
          <ac:spMkLst>
            <pc:docMk/>
            <pc:sldMk cId="3270925636" sldId="278"/>
            <ac:spMk id="83" creationId="{A3FBF51C-B15B-2E4C-7D45-BC48EAC847F1}"/>
          </ac:spMkLst>
        </pc:spChg>
        <pc:spChg chg="add mod">
          <ac:chgData name="Jinyin Yan" userId="7d7b1cac-fbbc-4678-8cfc-23ca66a374ce" providerId="ADAL" clId="{2710C3EF-C210-4106-997C-46551DEC9137}" dt="2025-05-08T08:11:42.127" v="174" actId="1076"/>
          <ac:spMkLst>
            <pc:docMk/>
            <pc:sldMk cId="3270925636" sldId="278"/>
            <ac:spMk id="84" creationId="{AE32FA02-A4C5-D5E7-0905-58A175E5A7E6}"/>
          </ac:spMkLst>
        </pc:spChg>
        <pc:spChg chg="add 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86" creationId="{12935532-E069-1B9A-7D0C-580D8C464637}"/>
          </ac:spMkLst>
        </pc:spChg>
        <pc:spChg chg="add mod">
          <ac:chgData name="Jinyin Yan" userId="7d7b1cac-fbbc-4678-8cfc-23ca66a374ce" providerId="ADAL" clId="{2710C3EF-C210-4106-997C-46551DEC9137}" dt="2025-05-09T06:05:54.066" v="188" actId="20577"/>
          <ac:spMkLst>
            <pc:docMk/>
            <pc:sldMk cId="3270925636" sldId="278"/>
            <ac:spMk id="114" creationId="{EFC0F647-ABE7-22DE-6E0E-9AA6778C0F15}"/>
          </ac:spMkLst>
        </pc:spChg>
        <pc:spChg chg="add mod">
          <ac:chgData name="Jinyin Yan" userId="7d7b1cac-fbbc-4678-8cfc-23ca66a374ce" providerId="ADAL" clId="{2710C3EF-C210-4106-997C-46551DEC9137}" dt="2025-05-09T06:05:51.888" v="186" actId="1076"/>
          <ac:spMkLst>
            <pc:docMk/>
            <pc:sldMk cId="3270925636" sldId="278"/>
            <ac:spMk id="115" creationId="{129FA843-A8EA-98D5-2652-7CBCBD5DC483}"/>
          </ac:spMkLst>
        </pc:spChg>
        <pc:spChg chg="add 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116" creationId="{BB3AE084-4415-6717-F50D-A332FD9D9380}"/>
          </ac:spMkLst>
        </pc:spChg>
        <pc:spChg chg="add mod">
          <ac:chgData name="Jinyin Yan" userId="7d7b1cac-fbbc-4678-8cfc-23ca66a374ce" providerId="ADAL" clId="{2710C3EF-C210-4106-997C-46551DEC9137}" dt="2025-05-09T06:10:24.379" v="232" actId="1076"/>
          <ac:spMkLst>
            <pc:docMk/>
            <pc:sldMk cId="3270925636" sldId="278"/>
            <ac:spMk id="117" creationId="{8500A1BC-D544-2D27-342C-BCE78A159DB7}"/>
          </ac:spMkLst>
        </pc:spChg>
        <pc:spChg chg="add del mod">
          <ac:chgData name="Jinyin Yan" userId="7d7b1cac-fbbc-4678-8cfc-23ca66a374ce" providerId="ADAL" clId="{2710C3EF-C210-4106-997C-46551DEC9137}" dt="2025-05-09T06:09:32.489" v="213" actId="478"/>
          <ac:spMkLst>
            <pc:docMk/>
            <pc:sldMk cId="3270925636" sldId="278"/>
            <ac:spMk id="118" creationId="{2B27E5E1-DC06-1BD6-130F-0D88CC985DC2}"/>
          </ac:spMkLst>
        </pc:spChg>
        <pc:spChg chg="add del mod">
          <ac:chgData name="Jinyin Yan" userId="7d7b1cac-fbbc-4678-8cfc-23ca66a374ce" providerId="ADAL" clId="{2710C3EF-C210-4106-997C-46551DEC9137}" dt="2025-05-09T06:09:37.433" v="216" actId="478"/>
          <ac:spMkLst>
            <pc:docMk/>
            <pc:sldMk cId="3270925636" sldId="278"/>
            <ac:spMk id="119" creationId="{152BF431-6BBF-7772-A77F-B47F13690E33}"/>
          </ac:spMkLst>
        </pc:spChg>
        <pc:spChg chg="add mod">
          <ac:chgData name="Jinyin Yan" userId="7d7b1cac-fbbc-4678-8cfc-23ca66a374ce" providerId="ADAL" clId="{2710C3EF-C210-4106-997C-46551DEC9137}" dt="2025-05-09T06:10:31.922" v="239" actId="20577"/>
          <ac:spMkLst>
            <pc:docMk/>
            <pc:sldMk cId="3270925636" sldId="278"/>
            <ac:spMk id="130" creationId="{0455C5E3-3DD3-A8E6-7B94-5C57D04B0DB2}"/>
          </ac:spMkLst>
        </pc:spChg>
        <pc:spChg chg="add del mod">
          <ac:chgData name="Jinyin Yan" userId="7d7b1cac-fbbc-4678-8cfc-23ca66a374ce" providerId="ADAL" clId="{2710C3EF-C210-4106-997C-46551DEC9137}" dt="2025-05-09T06:22:38.750" v="242" actId="478"/>
          <ac:spMkLst>
            <pc:docMk/>
            <pc:sldMk cId="3270925636" sldId="278"/>
            <ac:spMk id="144" creationId="{97177E93-11BC-96C7-6A83-E8BB797175AC}"/>
          </ac:spMkLst>
        </pc:spChg>
        <pc:spChg chg="add mod">
          <ac:chgData name="Jinyin Yan" userId="7d7b1cac-fbbc-4678-8cfc-23ca66a374ce" providerId="ADAL" clId="{2710C3EF-C210-4106-997C-46551DEC9137}" dt="2025-05-09T06:33:04.596" v="272" actId="14100"/>
          <ac:spMkLst>
            <pc:docMk/>
            <pc:sldMk cId="3270925636" sldId="278"/>
            <ac:spMk id="147" creationId="{115E6978-2D46-0F5E-394C-C2DD022ABEB1}"/>
          </ac:spMkLst>
        </pc:spChg>
        <pc:spChg chg="add mod">
          <ac:chgData name="Jinyin Yan" userId="7d7b1cac-fbbc-4678-8cfc-23ca66a374ce" providerId="ADAL" clId="{2710C3EF-C210-4106-997C-46551DEC9137}" dt="2025-05-09T06:32:50.374" v="271" actId="14100"/>
          <ac:spMkLst>
            <pc:docMk/>
            <pc:sldMk cId="3270925636" sldId="278"/>
            <ac:spMk id="148" creationId="{33B1358B-5BC1-4ACE-ABC1-C8A77119C7F8}"/>
          </ac:spMkLst>
        </pc:spChg>
        <pc:spChg chg="add mod">
          <ac:chgData name="Jinyin Yan" userId="7d7b1cac-fbbc-4678-8cfc-23ca66a374ce" providerId="ADAL" clId="{2710C3EF-C210-4106-997C-46551DEC9137}" dt="2025-05-09T06:35:54.706" v="304" actId="1076"/>
          <ac:spMkLst>
            <pc:docMk/>
            <pc:sldMk cId="3270925636" sldId="278"/>
            <ac:spMk id="152" creationId="{6314CB95-075C-5BBA-0D1E-491E379790B7}"/>
          </ac:spMkLst>
        </pc:spChg>
        <pc:spChg chg="add mod">
          <ac:chgData name="Jinyin Yan" userId="7d7b1cac-fbbc-4678-8cfc-23ca66a374ce" providerId="ADAL" clId="{2710C3EF-C210-4106-997C-46551DEC9137}" dt="2025-05-09T06:33:16.581" v="275" actId="1076"/>
          <ac:spMkLst>
            <pc:docMk/>
            <pc:sldMk cId="3270925636" sldId="278"/>
            <ac:spMk id="153" creationId="{22E32A41-2C6F-B5B4-8A98-E5F347B4C7B9}"/>
          </ac:spMkLst>
        </pc:spChg>
        <pc:spChg chg="add mod">
          <ac:chgData name="Jinyin Yan" userId="7d7b1cac-fbbc-4678-8cfc-23ca66a374ce" providerId="ADAL" clId="{2710C3EF-C210-4106-997C-46551DEC9137}" dt="2025-05-09T06:52:34.484" v="336" actId="1076"/>
          <ac:spMkLst>
            <pc:docMk/>
            <pc:sldMk cId="3270925636" sldId="278"/>
            <ac:spMk id="154" creationId="{5412D011-0BF3-48BD-02CC-3083ACE3A6BB}"/>
          </ac:spMkLst>
        </pc:spChg>
        <pc:spChg chg="add mod">
          <ac:chgData name="Jinyin Yan" userId="7d7b1cac-fbbc-4678-8cfc-23ca66a374ce" providerId="ADAL" clId="{2710C3EF-C210-4106-997C-46551DEC9137}" dt="2025-05-09T06:32:28.611" v="266" actId="14100"/>
          <ac:spMkLst>
            <pc:docMk/>
            <pc:sldMk cId="3270925636" sldId="278"/>
            <ac:spMk id="155" creationId="{8D180C8B-AD69-DD6C-EAE8-E32110A9CF62}"/>
          </ac:spMkLst>
        </pc:spChg>
        <pc:spChg chg="add mod">
          <ac:chgData name="Jinyin Yan" userId="7d7b1cac-fbbc-4678-8cfc-23ca66a374ce" providerId="ADAL" clId="{2710C3EF-C210-4106-997C-46551DEC9137}" dt="2025-05-09T06:32:31.301" v="267" actId="14100"/>
          <ac:spMkLst>
            <pc:docMk/>
            <pc:sldMk cId="3270925636" sldId="278"/>
            <ac:spMk id="156" creationId="{E8FF39CF-A49F-4672-135E-E79056C4A441}"/>
          </ac:spMkLst>
        </pc:spChg>
        <pc:spChg chg="add mod">
          <ac:chgData name="Jinyin Yan" userId="7d7b1cac-fbbc-4678-8cfc-23ca66a374ce" providerId="ADAL" clId="{2710C3EF-C210-4106-997C-46551DEC9137}" dt="2025-05-09T06:35:59.042" v="307" actId="1076"/>
          <ac:spMkLst>
            <pc:docMk/>
            <pc:sldMk cId="3270925636" sldId="278"/>
            <ac:spMk id="160" creationId="{A2C4B68E-4512-1A04-75CD-015441BFDC0F}"/>
          </ac:spMkLst>
        </pc:spChg>
        <pc:spChg chg="add mod">
          <ac:chgData name="Jinyin Yan" userId="7d7b1cac-fbbc-4678-8cfc-23ca66a374ce" providerId="ADAL" clId="{2710C3EF-C210-4106-997C-46551DEC9137}" dt="2025-05-09T06:32:36.861" v="268" actId="1076"/>
          <ac:spMkLst>
            <pc:docMk/>
            <pc:sldMk cId="3270925636" sldId="278"/>
            <ac:spMk id="161" creationId="{5453E9B9-9494-528C-045D-57BDCCC4F7A0}"/>
          </ac:spMkLst>
        </pc:spChg>
        <pc:spChg chg="add mod">
          <ac:chgData name="Jinyin Yan" userId="7d7b1cac-fbbc-4678-8cfc-23ca66a374ce" providerId="ADAL" clId="{2710C3EF-C210-4106-997C-46551DEC9137}" dt="2025-05-09T06:52:47.985" v="344" actId="1076"/>
          <ac:spMkLst>
            <pc:docMk/>
            <pc:sldMk cId="3270925636" sldId="278"/>
            <ac:spMk id="162" creationId="{865210B6-1BDC-B387-C3E2-7EF84DDD0126}"/>
          </ac:spMkLst>
        </pc:spChg>
        <pc:spChg chg="add mod">
          <ac:chgData name="Jinyin Yan" userId="7d7b1cac-fbbc-4678-8cfc-23ca66a374ce" providerId="ADAL" clId="{2710C3EF-C210-4106-997C-46551DEC9137}" dt="2025-05-09T06:51:48.346" v="312" actId="1076"/>
          <ac:spMkLst>
            <pc:docMk/>
            <pc:sldMk cId="3270925636" sldId="278"/>
            <ac:spMk id="180" creationId="{2A9299B8-C617-A0EB-6FB8-E4A5A37752DE}"/>
          </ac:spMkLst>
        </pc:spChg>
        <pc:spChg chg="add mod">
          <ac:chgData name="Jinyin Yan" userId="7d7b1cac-fbbc-4678-8cfc-23ca66a374ce" providerId="ADAL" clId="{2710C3EF-C210-4106-997C-46551DEC9137}" dt="2025-05-09T06:51:58.210" v="318" actId="1076"/>
          <ac:spMkLst>
            <pc:docMk/>
            <pc:sldMk cId="3270925636" sldId="278"/>
            <ac:spMk id="181" creationId="{18C020DE-7367-EBB3-EB1F-F72B5649E830}"/>
          </ac:spMkLst>
        </pc:spChg>
        <pc:spChg chg="add mod">
          <ac:chgData name="Jinyin Yan" userId="7d7b1cac-fbbc-4678-8cfc-23ca66a374ce" providerId="ADAL" clId="{2710C3EF-C210-4106-997C-46551DEC9137}" dt="2025-05-09T06:52:05.559" v="320" actId="1076"/>
          <ac:spMkLst>
            <pc:docMk/>
            <pc:sldMk cId="3270925636" sldId="278"/>
            <ac:spMk id="182" creationId="{E9DFC43F-EA9D-433F-CCA5-BC31A88CDD91}"/>
          </ac:spMkLst>
        </pc:spChg>
        <pc:spChg chg="add mod">
          <ac:chgData name="Jinyin Yan" userId="7d7b1cac-fbbc-4678-8cfc-23ca66a374ce" providerId="ADAL" clId="{2710C3EF-C210-4106-997C-46551DEC9137}" dt="2025-05-09T06:52:17.917" v="325" actId="20577"/>
          <ac:spMkLst>
            <pc:docMk/>
            <pc:sldMk cId="3270925636" sldId="278"/>
            <ac:spMk id="183" creationId="{C8E6FA5B-C70E-D869-1016-BCC52E64F43D}"/>
          </ac:spMkLst>
        </pc:spChg>
        <pc:grpChg chg="add mod">
          <ac:chgData name="Jinyin Yan" userId="7d7b1cac-fbbc-4678-8cfc-23ca66a374ce" providerId="ADAL" clId="{2710C3EF-C210-4106-997C-46551DEC9137}" dt="2025-05-08T07:58:36.540" v="145" actId="1076"/>
          <ac:grpSpMkLst>
            <pc:docMk/>
            <pc:sldMk cId="3270925636" sldId="278"/>
            <ac:grpSpMk id="3" creationId="{0E92D035-4505-926B-6B27-FA768B3066FE}"/>
          </ac:grpSpMkLst>
        </pc:grpChg>
        <pc:grpChg chg="mod">
          <ac:chgData name="Jinyin Yan" userId="7d7b1cac-fbbc-4678-8cfc-23ca66a374ce" providerId="ADAL" clId="{2710C3EF-C210-4106-997C-46551DEC9137}" dt="2025-05-08T07:56:04.697" v="97"/>
          <ac:grpSpMkLst>
            <pc:docMk/>
            <pc:sldMk cId="3270925636" sldId="278"/>
            <ac:grpSpMk id="4" creationId="{2CA96C73-9FC7-CEA9-D1C9-596D5895239A}"/>
          </ac:grpSpMkLst>
        </pc:grpChg>
        <pc:cxnChg chg="mod">
          <ac:chgData name="Jinyin Yan" userId="7d7b1cac-fbbc-4678-8cfc-23ca66a374ce" providerId="ADAL" clId="{2710C3EF-C210-4106-997C-46551DEC9137}" dt="2025-05-08T07:56:04.697" v="97"/>
          <ac:cxnSpMkLst>
            <pc:docMk/>
            <pc:sldMk cId="3270925636" sldId="278"/>
            <ac:cxnSpMk id="6" creationId="{227C9D0D-E317-6D18-E6C7-355FBA666E6C}"/>
          </ac:cxnSpMkLst>
        </pc:cxnChg>
        <pc:cxnChg chg="mod">
          <ac:chgData name="Jinyin Yan" userId="7d7b1cac-fbbc-4678-8cfc-23ca66a374ce" providerId="ADAL" clId="{2710C3EF-C210-4106-997C-46551DEC9137}" dt="2025-05-08T07:56:04.697" v="97"/>
          <ac:cxnSpMkLst>
            <pc:docMk/>
            <pc:sldMk cId="3270925636" sldId="278"/>
            <ac:cxnSpMk id="7" creationId="{468EE132-D40C-7C64-E535-316B2E78DBE9}"/>
          </ac:cxnSpMkLst>
        </pc:cxnChg>
        <pc:cxnChg chg="mod">
          <ac:chgData name="Jinyin Yan" userId="7d7b1cac-fbbc-4678-8cfc-23ca66a374ce" providerId="ADAL" clId="{2710C3EF-C210-4106-997C-46551DEC9137}" dt="2025-05-08T07:56:04.697" v="97"/>
          <ac:cxnSpMkLst>
            <pc:docMk/>
            <pc:sldMk cId="3270925636" sldId="278"/>
            <ac:cxnSpMk id="11" creationId="{2AB1A4F8-9553-43DD-C3EB-5584B6A62721}"/>
          </ac:cxnSpMkLst>
        </pc:cxnChg>
        <pc:cxnChg chg="del mod">
          <ac:chgData name="Jinyin Yan" userId="7d7b1cac-fbbc-4678-8cfc-23ca66a374ce" providerId="ADAL" clId="{2710C3EF-C210-4106-997C-46551DEC9137}" dt="2025-05-08T08:12:40.836" v="181" actId="478"/>
          <ac:cxnSpMkLst>
            <pc:docMk/>
            <pc:sldMk cId="3270925636" sldId="278"/>
            <ac:cxnSpMk id="37" creationId="{553B499E-007A-C12E-75AE-7872B883396F}"/>
          </ac:cxnSpMkLst>
        </pc:cxnChg>
        <pc:cxnChg chg="add mod">
          <ac:chgData name="Jinyin Yan" userId="7d7b1cac-fbbc-4678-8cfc-23ca66a374ce" providerId="ADAL" clId="{2710C3EF-C210-4106-997C-46551DEC9137}" dt="2025-05-08T07:58:27.231" v="144" actId="14100"/>
          <ac:cxnSpMkLst>
            <pc:docMk/>
            <pc:sldMk cId="3270925636" sldId="278"/>
            <ac:cxnSpMk id="39" creationId="{6E9E844B-693B-6AF9-6514-9F2EF9E169F8}"/>
          </ac:cxnSpMkLst>
        </pc:cxnChg>
        <pc:cxnChg chg="add mod">
          <ac:chgData name="Jinyin Yan" userId="7d7b1cac-fbbc-4678-8cfc-23ca66a374ce" providerId="ADAL" clId="{2710C3EF-C210-4106-997C-46551DEC9137}" dt="2025-05-08T08:05:29.020" v="151" actId="1076"/>
          <ac:cxnSpMkLst>
            <pc:docMk/>
            <pc:sldMk cId="3270925636" sldId="278"/>
            <ac:cxnSpMk id="46" creationId="{268EF0EA-6F0D-457A-4716-F39FCBCB19DF}"/>
          </ac:cxnSpMkLst>
        </pc:cxnChg>
        <pc:cxnChg chg="add mod">
          <ac:chgData name="Jinyin Yan" userId="7d7b1cac-fbbc-4678-8cfc-23ca66a374ce" providerId="ADAL" clId="{2710C3EF-C210-4106-997C-46551DEC9137}" dt="2025-05-08T08:11:47.126" v="175" actId="14100"/>
          <ac:cxnSpMkLst>
            <pc:docMk/>
            <pc:sldMk cId="3270925636" sldId="278"/>
            <ac:cxnSpMk id="48" creationId="{2CE0CD23-6942-1CCF-B94D-04DDBD40B23C}"/>
          </ac:cxnSpMkLst>
        </pc:cxnChg>
        <pc:cxnChg chg="add mod">
          <ac:chgData name="Jinyin Yan" userId="7d7b1cac-fbbc-4678-8cfc-23ca66a374ce" providerId="ADAL" clId="{2710C3EF-C210-4106-997C-46551DEC9137}" dt="2025-05-08T08:06:15.852" v="166" actId="1076"/>
          <ac:cxnSpMkLst>
            <pc:docMk/>
            <pc:sldMk cId="3270925636" sldId="278"/>
            <ac:cxnSpMk id="53" creationId="{349717C2-5153-7FEB-96D4-C6872698E345}"/>
          </ac:cxnSpMkLst>
        </pc:cxnChg>
        <pc:cxnChg chg="add mod">
          <ac:chgData name="Jinyin Yan" userId="7d7b1cac-fbbc-4678-8cfc-23ca66a374ce" providerId="ADAL" clId="{2710C3EF-C210-4106-997C-46551DEC9137}" dt="2025-05-08T08:06:09.232" v="165" actId="14100"/>
          <ac:cxnSpMkLst>
            <pc:docMk/>
            <pc:sldMk cId="3270925636" sldId="278"/>
            <ac:cxnSpMk id="56" creationId="{14D58B56-ABE0-1C5D-08A4-23530A867A84}"/>
          </ac:cxnSpMkLst>
        </pc:cxnChg>
        <pc:cxnChg chg="del">
          <ac:chgData name="Jinyin Yan" userId="7d7b1cac-fbbc-4678-8cfc-23ca66a374ce" providerId="ADAL" clId="{2710C3EF-C210-4106-997C-46551DEC9137}" dt="2025-05-09T06:06:41.822" v="195" actId="478"/>
          <ac:cxnSpMkLst>
            <pc:docMk/>
            <pc:sldMk cId="3270925636" sldId="278"/>
            <ac:cxnSpMk id="87" creationId="{9CE805C2-3734-EE0D-8886-DBD28C7ED5C4}"/>
          </ac:cxnSpMkLst>
        </pc:cxnChg>
        <pc:cxnChg chg="del">
          <ac:chgData name="Jinyin Yan" userId="7d7b1cac-fbbc-4678-8cfc-23ca66a374ce" providerId="ADAL" clId="{2710C3EF-C210-4106-997C-46551DEC9137}" dt="2025-05-09T06:09:10.012" v="208" actId="478"/>
          <ac:cxnSpMkLst>
            <pc:docMk/>
            <pc:sldMk cId="3270925636" sldId="278"/>
            <ac:cxnSpMk id="88" creationId="{13D9261E-EB65-0057-12FE-D9A5C39A9A80}"/>
          </ac:cxnSpMkLst>
        </pc:cxnChg>
        <pc:cxnChg chg="add del mod">
          <ac:chgData name="Jinyin Yan" userId="7d7b1cac-fbbc-4678-8cfc-23ca66a374ce" providerId="ADAL" clId="{2710C3EF-C210-4106-997C-46551DEC9137}" dt="2025-05-09T06:09:04.156" v="205" actId="478"/>
          <ac:cxnSpMkLst>
            <pc:docMk/>
            <pc:sldMk cId="3270925636" sldId="278"/>
            <ac:cxnSpMk id="89" creationId="{C8C06E2E-D65E-3DD1-5274-4E152E69356E}"/>
          </ac:cxnSpMkLst>
        </pc:cxnChg>
        <pc:cxnChg chg="del">
          <ac:chgData name="Jinyin Yan" userId="7d7b1cac-fbbc-4678-8cfc-23ca66a374ce" providerId="ADAL" clId="{2710C3EF-C210-4106-997C-46551DEC9137}" dt="2025-05-09T06:09:02.600" v="203" actId="478"/>
          <ac:cxnSpMkLst>
            <pc:docMk/>
            <pc:sldMk cId="3270925636" sldId="278"/>
            <ac:cxnSpMk id="90" creationId="{5174845D-3D40-AC04-1D96-D2B47D2B3D93}"/>
          </ac:cxnSpMkLst>
        </pc:cxnChg>
        <pc:cxnChg chg="del">
          <ac:chgData name="Jinyin Yan" userId="7d7b1cac-fbbc-4678-8cfc-23ca66a374ce" providerId="ADAL" clId="{2710C3EF-C210-4106-997C-46551DEC9137}" dt="2025-05-09T06:09:01.768" v="202" actId="478"/>
          <ac:cxnSpMkLst>
            <pc:docMk/>
            <pc:sldMk cId="3270925636" sldId="278"/>
            <ac:cxnSpMk id="91" creationId="{7AD4CFB1-2ECF-86A1-5D35-1207904D0579}"/>
          </ac:cxnSpMkLst>
        </pc:cxnChg>
        <pc:cxnChg chg="del">
          <ac:chgData name="Jinyin Yan" userId="7d7b1cac-fbbc-4678-8cfc-23ca66a374ce" providerId="ADAL" clId="{2710C3EF-C210-4106-997C-46551DEC9137}" dt="2025-05-09T06:09:00.835" v="201" actId="478"/>
          <ac:cxnSpMkLst>
            <pc:docMk/>
            <pc:sldMk cId="3270925636" sldId="278"/>
            <ac:cxnSpMk id="92" creationId="{3AD54F17-B158-7982-22AB-73B01BD53672}"/>
          </ac:cxnSpMkLst>
        </pc:cxnChg>
        <pc:cxnChg chg="del">
          <ac:chgData name="Jinyin Yan" userId="7d7b1cac-fbbc-4678-8cfc-23ca66a374ce" providerId="ADAL" clId="{2710C3EF-C210-4106-997C-46551DEC9137}" dt="2025-05-09T06:09:31.761" v="212" actId="478"/>
          <ac:cxnSpMkLst>
            <pc:docMk/>
            <pc:sldMk cId="3270925636" sldId="278"/>
            <ac:cxnSpMk id="93" creationId="{F029386E-CA46-406B-005F-21EDBDE00EDD}"/>
          </ac:cxnSpMkLst>
        </pc:cxnChg>
        <pc:cxnChg chg="del">
          <ac:chgData name="Jinyin Yan" userId="7d7b1cac-fbbc-4678-8cfc-23ca66a374ce" providerId="ADAL" clId="{2710C3EF-C210-4106-997C-46551DEC9137}" dt="2025-05-09T06:09:34.337" v="214" actId="478"/>
          <ac:cxnSpMkLst>
            <pc:docMk/>
            <pc:sldMk cId="3270925636" sldId="278"/>
            <ac:cxnSpMk id="94" creationId="{FA17DB23-673B-1691-8EE3-85912F4C05DF}"/>
          </ac:cxnSpMkLst>
        </pc:cxnChg>
        <pc:cxnChg chg="del">
          <ac:chgData name="Jinyin Yan" userId="7d7b1cac-fbbc-4678-8cfc-23ca66a374ce" providerId="ADAL" clId="{2710C3EF-C210-4106-997C-46551DEC9137}" dt="2025-05-09T06:09:37.433" v="216" actId="478"/>
          <ac:cxnSpMkLst>
            <pc:docMk/>
            <pc:sldMk cId="3270925636" sldId="278"/>
            <ac:cxnSpMk id="95" creationId="{79C91F54-0848-A19E-B671-6FD4BCD95A7F}"/>
          </ac:cxnSpMkLst>
        </pc:cxnChg>
        <pc:cxnChg chg="del">
          <ac:chgData name="Jinyin Yan" userId="7d7b1cac-fbbc-4678-8cfc-23ca66a374ce" providerId="ADAL" clId="{2710C3EF-C210-4106-997C-46551DEC9137}" dt="2025-05-09T06:09:37.433" v="216" actId="478"/>
          <ac:cxnSpMkLst>
            <pc:docMk/>
            <pc:sldMk cId="3270925636" sldId="278"/>
            <ac:cxnSpMk id="97" creationId="{C52FF666-A63E-C9CD-CD8C-15958BF85C65}"/>
          </ac:cxnSpMkLst>
        </pc:cxnChg>
        <pc:cxnChg chg="del">
          <ac:chgData name="Jinyin Yan" userId="7d7b1cac-fbbc-4678-8cfc-23ca66a374ce" providerId="ADAL" clId="{2710C3EF-C210-4106-997C-46551DEC9137}" dt="2025-05-09T06:09:37.433" v="216" actId="478"/>
          <ac:cxnSpMkLst>
            <pc:docMk/>
            <pc:sldMk cId="3270925636" sldId="278"/>
            <ac:cxnSpMk id="98" creationId="{2B45F1EA-C4DE-6A32-45C1-479C6F4F4CF8}"/>
          </ac:cxnSpMkLst>
        </pc:cxnChg>
        <pc:cxnChg chg="mod">
          <ac:chgData name="Jinyin Yan" userId="7d7b1cac-fbbc-4678-8cfc-23ca66a374ce" providerId="ADAL" clId="{2710C3EF-C210-4106-997C-46551DEC9137}" dt="2025-05-09T06:06:38.728" v="194" actId="14100"/>
          <ac:cxnSpMkLst>
            <pc:docMk/>
            <pc:sldMk cId="3270925636" sldId="278"/>
            <ac:cxnSpMk id="99" creationId="{305B1E3D-82D3-FCD0-0D6B-DCFAF425E577}"/>
          </ac:cxnSpMkLst>
        </pc:cxnChg>
        <pc:cxnChg chg="del">
          <ac:chgData name="Jinyin Yan" userId="7d7b1cac-fbbc-4678-8cfc-23ca66a374ce" providerId="ADAL" clId="{2710C3EF-C210-4106-997C-46551DEC9137}" dt="2025-05-09T06:09:04.704" v="206" actId="478"/>
          <ac:cxnSpMkLst>
            <pc:docMk/>
            <pc:sldMk cId="3270925636" sldId="278"/>
            <ac:cxnSpMk id="100" creationId="{0ABF1DE6-68E1-678D-03D2-8DE9653B898A}"/>
          </ac:cxnSpMkLst>
        </pc:cxnChg>
        <pc:cxnChg chg="del">
          <ac:chgData name="Jinyin Yan" userId="7d7b1cac-fbbc-4678-8cfc-23ca66a374ce" providerId="ADAL" clId="{2710C3EF-C210-4106-997C-46551DEC9137}" dt="2025-05-09T06:09:05.647" v="207" actId="478"/>
          <ac:cxnSpMkLst>
            <pc:docMk/>
            <pc:sldMk cId="3270925636" sldId="278"/>
            <ac:cxnSpMk id="101" creationId="{3F8D4622-3B13-68C1-1821-516044D8AB81}"/>
          </ac:cxnSpMkLst>
        </pc:cxnChg>
        <pc:cxnChg chg="del">
          <ac:chgData name="Jinyin Yan" userId="7d7b1cac-fbbc-4678-8cfc-23ca66a374ce" providerId="ADAL" clId="{2710C3EF-C210-4106-997C-46551DEC9137}" dt="2025-05-09T06:09:03.388" v="204" actId="478"/>
          <ac:cxnSpMkLst>
            <pc:docMk/>
            <pc:sldMk cId="3270925636" sldId="278"/>
            <ac:cxnSpMk id="102" creationId="{72759700-3312-51DE-9A85-3D17664172A0}"/>
          </ac:cxnSpMkLst>
        </pc:cxnChg>
        <pc:cxnChg chg="mod">
          <ac:chgData name="Jinyin Yan" userId="7d7b1cac-fbbc-4678-8cfc-23ca66a374ce" providerId="ADAL" clId="{2710C3EF-C210-4106-997C-46551DEC9137}" dt="2025-05-09T06:09:24.591" v="211" actId="14100"/>
          <ac:cxnSpMkLst>
            <pc:docMk/>
            <pc:sldMk cId="3270925636" sldId="278"/>
            <ac:cxnSpMk id="103" creationId="{BF364149-4AE1-1016-BD5F-13E05F932F73}"/>
          </ac:cxnSpMkLst>
        </pc:cxnChg>
        <pc:cxnChg chg="del mod">
          <ac:chgData name="Jinyin Yan" userId="7d7b1cac-fbbc-4678-8cfc-23ca66a374ce" providerId="ADAL" clId="{2710C3EF-C210-4106-997C-46551DEC9137}" dt="2025-05-09T06:09:42.078" v="217" actId="478"/>
          <ac:cxnSpMkLst>
            <pc:docMk/>
            <pc:sldMk cId="3270925636" sldId="278"/>
            <ac:cxnSpMk id="104" creationId="{1E565A9C-E69F-70E2-C445-6815DED41634}"/>
          </ac:cxnSpMkLst>
        </pc:cxnChg>
        <pc:cxnChg chg="del">
          <ac:chgData name="Jinyin Yan" userId="7d7b1cac-fbbc-4678-8cfc-23ca66a374ce" providerId="ADAL" clId="{2710C3EF-C210-4106-997C-46551DEC9137}" dt="2025-05-09T06:09:35.039" v="215" actId="478"/>
          <ac:cxnSpMkLst>
            <pc:docMk/>
            <pc:sldMk cId="3270925636" sldId="278"/>
            <ac:cxnSpMk id="105" creationId="{58B03C7A-959E-1EE5-F2AA-003D04B378F9}"/>
          </ac:cxnSpMkLst>
        </pc:cxnChg>
        <pc:cxnChg chg="del">
          <ac:chgData name="Jinyin Yan" userId="7d7b1cac-fbbc-4678-8cfc-23ca66a374ce" providerId="ADAL" clId="{2710C3EF-C210-4106-997C-46551DEC9137}" dt="2025-05-09T06:09:37.433" v="216" actId="478"/>
          <ac:cxnSpMkLst>
            <pc:docMk/>
            <pc:sldMk cId="3270925636" sldId="278"/>
            <ac:cxnSpMk id="106" creationId="{A80D4662-6E71-6B6F-AADB-C6CBEAF27F05}"/>
          </ac:cxnSpMkLst>
        </pc:cxnChg>
        <pc:cxnChg chg="add del mod">
          <ac:chgData name="Jinyin Yan" userId="7d7b1cac-fbbc-4678-8cfc-23ca66a374ce" providerId="ADAL" clId="{2710C3EF-C210-4106-997C-46551DEC9137}" dt="2025-05-09T06:09:37.433" v="216" actId="478"/>
          <ac:cxnSpMkLst>
            <pc:docMk/>
            <pc:sldMk cId="3270925636" sldId="278"/>
            <ac:cxnSpMk id="107" creationId="{154FBDC6-7325-4647-CD14-07CC89EE2097}"/>
          </ac:cxnSpMkLst>
        </pc:cxnChg>
        <pc:cxnChg chg="del">
          <ac:chgData name="Jinyin Yan" userId="7d7b1cac-fbbc-4678-8cfc-23ca66a374ce" providerId="ADAL" clId="{2710C3EF-C210-4106-997C-46551DEC9137}" dt="2025-05-09T06:09:37.433" v="216" actId="478"/>
          <ac:cxnSpMkLst>
            <pc:docMk/>
            <pc:sldMk cId="3270925636" sldId="278"/>
            <ac:cxnSpMk id="108" creationId="{F0B72AA8-F7E2-9200-C888-DD173B659452}"/>
          </ac:cxnSpMkLst>
        </pc:cxnChg>
        <pc:cxnChg chg="add del mod">
          <ac:chgData name="Jinyin Yan" userId="7d7b1cac-fbbc-4678-8cfc-23ca66a374ce" providerId="ADAL" clId="{2710C3EF-C210-4106-997C-46551DEC9137}" dt="2025-05-09T06:09:37.433" v="216" actId="478"/>
          <ac:cxnSpMkLst>
            <pc:docMk/>
            <pc:sldMk cId="3270925636" sldId="278"/>
            <ac:cxnSpMk id="109" creationId="{EB79737D-9D5A-5710-FFCB-1CBC592F928D}"/>
          </ac:cxnSpMkLst>
        </pc:cxnChg>
        <pc:cxnChg chg="add del mod">
          <ac:chgData name="Jinyin Yan" userId="7d7b1cac-fbbc-4678-8cfc-23ca66a374ce" providerId="ADAL" clId="{2710C3EF-C210-4106-997C-46551DEC9137}" dt="2025-05-09T06:09:37.433" v="216" actId="478"/>
          <ac:cxnSpMkLst>
            <pc:docMk/>
            <pc:sldMk cId="3270925636" sldId="278"/>
            <ac:cxnSpMk id="110" creationId="{C1A5AC1E-0A53-DE74-1F9C-8884DEFFBF04}"/>
          </ac:cxnSpMkLst>
        </pc:cxnChg>
        <pc:cxnChg chg="del">
          <ac:chgData name="Jinyin Yan" userId="7d7b1cac-fbbc-4678-8cfc-23ca66a374ce" providerId="ADAL" clId="{2710C3EF-C210-4106-997C-46551DEC9137}" dt="2025-05-09T06:10:02.549" v="222" actId="478"/>
          <ac:cxnSpMkLst>
            <pc:docMk/>
            <pc:sldMk cId="3270925636" sldId="278"/>
            <ac:cxnSpMk id="111" creationId="{7B15A34F-E6D8-91FE-6220-855EFECD6292}"/>
          </ac:cxnSpMkLst>
        </pc:cxnChg>
        <pc:cxnChg chg="del">
          <ac:chgData name="Jinyin Yan" userId="7d7b1cac-fbbc-4678-8cfc-23ca66a374ce" providerId="ADAL" clId="{2710C3EF-C210-4106-997C-46551DEC9137}" dt="2025-05-09T06:09:37.433" v="216" actId="478"/>
          <ac:cxnSpMkLst>
            <pc:docMk/>
            <pc:sldMk cId="3270925636" sldId="278"/>
            <ac:cxnSpMk id="112" creationId="{25DA3EF9-9E87-B051-81C6-98F20BFE96EC}"/>
          </ac:cxnSpMkLst>
        </pc:cxnChg>
        <pc:cxnChg chg="mod">
          <ac:chgData name="Jinyin Yan" userId="7d7b1cac-fbbc-4678-8cfc-23ca66a374ce" providerId="ADAL" clId="{2710C3EF-C210-4106-997C-46551DEC9137}" dt="2025-05-09T06:23:06.621" v="248" actId="14100"/>
          <ac:cxnSpMkLst>
            <pc:docMk/>
            <pc:sldMk cId="3270925636" sldId="278"/>
            <ac:cxnSpMk id="113" creationId="{9F37F194-6F83-2239-1278-CAEC2DA571FB}"/>
          </ac:cxnSpMkLst>
        </pc:cxnChg>
        <pc:cxnChg chg="add mod">
          <ac:chgData name="Jinyin Yan" userId="7d7b1cac-fbbc-4678-8cfc-23ca66a374ce" providerId="ADAL" clId="{2710C3EF-C210-4106-997C-46551DEC9137}" dt="2025-05-09T06:06:28.506" v="192" actId="1076"/>
          <ac:cxnSpMkLst>
            <pc:docMk/>
            <pc:sldMk cId="3270925636" sldId="278"/>
            <ac:cxnSpMk id="120" creationId="{F43F3EB4-18C3-E249-CF25-DFEC3C2B7ABD}"/>
          </ac:cxnSpMkLst>
        </pc:cxnChg>
        <pc:cxnChg chg="add mod">
          <ac:chgData name="Jinyin Yan" userId="7d7b1cac-fbbc-4678-8cfc-23ca66a374ce" providerId="ADAL" clId="{2710C3EF-C210-4106-997C-46551DEC9137}" dt="2025-05-09T06:08:49.940" v="199" actId="1076"/>
          <ac:cxnSpMkLst>
            <pc:docMk/>
            <pc:sldMk cId="3270925636" sldId="278"/>
            <ac:cxnSpMk id="122" creationId="{52D0D7D8-6F1D-AC01-784A-36CF7E08C990}"/>
          </ac:cxnSpMkLst>
        </pc:cxnChg>
        <pc:cxnChg chg="add mod">
          <ac:chgData name="Jinyin Yan" userId="7d7b1cac-fbbc-4678-8cfc-23ca66a374ce" providerId="ADAL" clId="{2710C3EF-C210-4106-997C-46551DEC9137}" dt="2025-05-09T06:09:52.140" v="219" actId="1076"/>
          <ac:cxnSpMkLst>
            <pc:docMk/>
            <pc:sldMk cId="3270925636" sldId="278"/>
            <ac:cxnSpMk id="127" creationId="{05AB9866-ED2F-40E6-6EDE-5D9F36FD6448}"/>
          </ac:cxnSpMkLst>
        </pc:cxnChg>
        <pc:cxnChg chg="add mod">
          <ac:chgData name="Jinyin Yan" userId="7d7b1cac-fbbc-4678-8cfc-23ca66a374ce" providerId="ADAL" clId="{2710C3EF-C210-4106-997C-46551DEC9137}" dt="2025-05-09T06:09:58.531" v="221" actId="1076"/>
          <ac:cxnSpMkLst>
            <pc:docMk/>
            <pc:sldMk cId="3270925636" sldId="278"/>
            <ac:cxnSpMk id="128" creationId="{D4DE2FF8-F3EC-CAFE-4A8F-A3C9F9912C9B}"/>
          </ac:cxnSpMkLst>
        </pc:cxnChg>
        <pc:cxnChg chg="add del mod">
          <ac:chgData name="Jinyin Yan" userId="7d7b1cac-fbbc-4678-8cfc-23ca66a374ce" providerId="ADAL" clId="{2710C3EF-C210-4106-997C-46551DEC9137}" dt="2025-05-09T06:22:38.750" v="242" actId="478"/>
          <ac:cxnSpMkLst>
            <pc:docMk/>
            <pc:sldMk cId="3270925636" sldId="278"/>
            <ac:cxnSpMk id="132" creationId="{101B107C-87AF-5013-8E5D-D1DC3FE0A57D}"/>
          </ac:cxnSpMkLst>
        </pc:cxnChg>
        <pc:cxnChg chg="add del mod">
          <ac:chgData name="Jinyin Yan" userId="7d7b1cac-fbbc-4678-8cfc-23ca66a374ce" providerId="ADAL" clId="{2710C3EF-C210-4106-997C-46551DEC9137}" dt="2025-05-09T06:22:38.750" v="242" actId="478"/>
          <ac:cxnSpMkLst>
            <pc:docMk/>
            <pc:sldMk cId="3270925636" sldId="278"/>
            <ac:cxnSpMk id="133" creationId="{813A5AF2-70E7-9B53-32FD-FD50AD3D35FE}"/>
          </ac:cxnSpMkLst>
        </pc:cxnChg>
        <pc:cxnChg chg="add del mod">
          <ac:chgData name="Jinyin Yan" userId="7d7b1cac-fbbc-4678-8cfc-23ca66a374ce" providerId="ADAL" clId="{2710C3EF-C210-4106-997C-46551DEC9137}" dt="2025-05-09T06:22:38.750" v="242" actId="478"/>
          <ac:cxnSpMkLst>
            <pc:docMk/>
            <pc:sldMk cId="3270925636" sldId="278"/>
            <ac:cxnSpMk id="135" creationId="{5C007DAF-BC1B-971A-2ECE-7BF9E250AEA2}"/>
          </ac:cxnSpMkLst>
        </pc:cxnChg>
        <pc:cxnChg chg="add del mod">
          <ac:chgData name="Jinyin Yan" userId="7d7b1cac-fbbc-4678-8cfc-23ca66a374ce" providerId="ADAL" clId="{2710C3EF-C210-4106-997C-46551DEC9137}" dt="2025-05-09T06:22:38.750" v="242" actId="478"/>
          <ac:cxnSpMkLst>
            <pc:docMk/>
            <pc:sldMk cId="3270925636" sldId="278"/>
            <ac:cxnSpMk id="136" creationId="{375CF686-D4D2-96FB-D162-264BBD82C376}"/>
          </ac:cxnSpMkLst>
        </pc:cxnChg>
        <pc:cxnChg chg="add del mod">
          <ac:chgData name="Jinyin Yan" userId="7d7b1cac-fbbc-4678-8cfc-23ca66a374ce" providerId="ADAL" clId="{2710C3EF-C210-4106-997C-46551DEC9137}" dt="2025-05-09T06:22:38.750" v="242" actId="478"/>
          <ac:cxnSpMkLst>
            <pc:docMk/>
            <pc:sldMk cId="3270925636" sldId="278"/>
            <ac:cxnSpMk id="138" creationId="{3EB20C61-8BC9-C376-ACB1-9DABB65F4664}"/>
          </ac:cxnSpMkLst>
        </pc:cxnChg>
        <pc:cxnChg chg="add del mod">
          <ac:chgData name="Jinyin Yan" userId="7d7b1cac-fbbc-4678-8cfc-23ca66a374ce" providerId="ADAL" clId="{2710C3EF-C210-4106-997C-46551DEC9137}" dt="2025-05-09T06:22:38.750" v="242" actId="478"/>
          <ac:cxnSpMkLst>
            <pc:docMk/>
            <pc:sldMk cId="3270925636" sldId="278"/>
            <ac:cxnSpMk id="139" creationId="{284B64D3-A763-2869-E1C5-3455A0644FF4}"/>
          </ac:cxnSpMkLst>
        </pc:cxnChg>
        <pc:cxnChg chg="add del mod">
          <ac:chgData name="Jinyin Yan" userId="7d7b1cac-fbbc-4678-8cfc-23ca66a374ce" providerId="ADAL" clId="{2710C3EF-C210-4106-997C-46551DEC9137}" dt="2025-05-09T06:22:38.750" v="242" actId="478"/>
          <ac:cxnSpMkLst>
            <pc:docMk/>
            <pc:sldMk cId="3270925636" sldId="278"/>
            <ac:cxnSpMk id="142" creationId="{573CE773-F775-AFCC-EB75-CBBA7E743354}"/>
          </ac:cxnSpMkLst>
        </pc:cxnChg>
        <pc:cxnChg chg="add del mod">
          <ac:chgData name="Jinyin Yan" userId="7d7b1cac-fbbc-4678-8cfc-23ca66a374ce" providerId="ADAL" clId="{2710C3EF-C210-4106-997C-46551DEC9137}" dt="2025-05-09T06:22:38.750" v="242" actId="478"/>
          <ac:cxnSpMkLst>
            <pc:docMk/>
            <pc:sldMk cId="3270925636" sldId="278"/>
            <ac:cxnSpMk id="143" creationId="{EF8A86F3-BA76-F459-4D60-429ECEA07C75}"/>
          </ac:cxnSpMkLst>
        </pc:cxnChg>
        <pc:cxnChg chg="add del mod">
          <ac:chgData name="Jinyin Yan" userId="7d7b1cac-fbbc-4678-8cfc-23ca66a374ce" providerId="ADAL" clId="{2710C3EF-C210-4106-997C-46551DEC9137}" dt="2025-05-09T06:22:38.750" v="242" actId="478"/>
          <ac:cxnSpMkLst>
            <pc:docMk/>
            <pc:sldMk cId="3270925636" sldId="278"/>
            <ac:cxnSpMk id="146" creationId="{A1AFA373-B4E8-F03F-2156-D7F3BF440299}"/>
          </ac:cxnSpMkLst>
        </pc:cxnChg>
        <pc:cxnChg chg="add mod">
          <ac:chgData name="Jinyin Yan" userId="7d7b1cac-fbbc-4678-8cfc-23ca66a374ce" providerId="ADAL" clId="{2710C3EF-C210-4106-997C-46551DEC9137}" dt="2025-05-09T06:22:47.045" v="244" actId="1076"/>
          <ac:cxnSpMkLst>
            <pc:docMk/>
            <pc:sldMk cId="3270925636" sldId="278"/>
            <ac:cxnSpMk id="149" creationId="{7D0EE288-2D13-DD74-1E46-4BA4D9E4752C}"/>
          </ac:cxnSpMkLst>
        </pc:cxnChg>
        <pc:cxnChg chg="add mod">
          <ac:chgData name="Jinyin Yan" userId="7d7b1cac-fbbc-4678-8cfc-23ca66a374ce" providerId="ADAL" clId="{2710C3EF-C210-4106-997C-46551DEC9137}" dt="2025-05-09T06:22:47.045" v="244" actId="1076"/>
          <ac:cxnSpMkLst>
            <pc:docMk/>
            <pc:sldMk cId="3270925636" sldId="278"/>
            <ac:cxnSpMk id="150" creationId="{F7709C74-F306-E583-7729-F03B8277970F}"/>
          </ac:cxnSpMkLst>
        </pc:cxnChg>
        <pc:cxnChg chg="add mod">
          <ac:chgData name="Jinyin Yan" userId="7d7b1cac-fbbc-4678-8cfc-23ca66a374ce" providerId="ADAL" clId="{2710C3EF-C210-4106-997C-46551DEC9137}" dt="2025-05-09T06:34:59.109" v="284" actId="1076"/>
          <ac:cxnSpMkLst>
            <pc:docMk/>
            <pc:sldMk cId="3270925636" sldId="278"/>
            <ac:cxnSpMk id="151" creationId="{2594F08F-49BC-A2AD-7467-C143A639AD7A}"/>
          </ac:cxnSpMkLst>
        </pc:cxnChg>
        <pc:cxnChg chg="add mod">
          <ac:chgData name="Jinyin Yan" userId="7d7b1cac-fbbc-4678-8cfc-23ca66a374ce" providerId="ADAL" clId="{2710C3EF-C210-4106-997C-46551DEC9137}" dt="2025-05-09T06:22:54.270" v="246" actId="1076"/>
          <ac:cxnSpMkLst>
            <pc:docMk/>
            <pc:sldMk cId="3270925636" sldId="278"/>
            <ac:cxnSpMk id="157" creationId="{E4084F3B-608F-0B2E-AC61-F826DEB6D5A7}"/>
          </ac:cxnSpMkLst>
        </pc:cxnChg>
        <pc:cxnChg chg="add mod">
          <ac:chgData name="Jinyin Yan" userId="7d7b1cac-fbbc-4678-8cfc-23ca66a374ce" providerId="ADAL" clId="{2710C3EF-C210-4106-997C-46551DEC9137}" dt="2025-05-09T06:22:54.270" v="246" actId="1076"/>
          <ac:cxnSpMkLst>
            <pc:docMk/>
            <pc:sldMk cId="3270925636" sldId="278"/>
            <ac:cxnSpMk id="158" creationId="{C28902F3-E940-071C-7A3D-B911A1751B0E}"/>
          </ac:cxnSpMkLst>
        </pc:cxnChg>
        <pc:cxnChg chg="add mod">
          <ac:chgData name="Jinyin Yan" userId="7d7b1cac-fbbc-4678-8cfc-23ca66a374ce" providerId="ADAL" clId="{2710C3EF-C210-4106-997C-46551DEC9137}" dt="2025-05-09T06:35:16.051" v="288" actId="1076"/>
          <ac:cxnSpMkLst>
            <pc:docMk/>
            <pc:sldMk cId="3270925636" sldId="278"/>
            <ac:cxnSpMk id="159" creationId="{1A4F8E8A-484F-F380-95D5-7113C4551E16}"/>
          </ac:cxnSpMkLst>
        </pc:cxnChg>
        <pc:cxnChg chg="add mod">
          <ac:chgData name="Jinyin Yan" userId="7d7b1cac-fbbc-4678-8cfc-23ca66a374ce" providerId="ADAL" clId="{2710C3EF-C210-4106-997C-46551DEC9137}" dt="2025-05-09T06:31:48.182" v="259" actId="14100"/>
          <ac:cxnSpMkLst>
            <pc:docMk/>
            <pc:sldMk cId="3270925636" sldId="278"/>
            <ac:cxnSpMk id="164" creationId="{C9A529EE-734F-5FFD-58A3-4EB608000217}"/>
          </ac:cxnSpMkLst>
        </pc:cxnChg>
        <pc:cxnChg chg="add mod">
          <ac:chgData name="Jinyin Yan" userId="7d7b1cac-fbbc-4678-8cfc-23ca66a374ce" providerId="ADAL" clId="{2710C3EF-C210-4106-997C-46551DEC9137}" dt="2025-05-09T06:35:01.840" v="285" actId="14100"/>
          <ac:cxnSpMkLst>
            <pc:docMk/>
            <pc:sldMk cId="3270925636" sldId="278"/>
            <ac:cxnSpMk id="165" creationId="{0395CB0E-646C-09F4-3BF6-D0A6537A0A43}"/>
          </ac:cxnSpMkLst>
        </pc:cxnChg>
        <pc:cxnChg chg="add mod">
          <ac:chgData name="Jinyin Yan" userId="7d7b1cac-fbbc-4678-8cfc-23ca66a374ce" providerId="ADAL" clId="{2710C3EF-C210-4106-997C-46551DEC9137}" dt="2025-05-09T06:31:48.182" v="259" actId="14100"/>
          <ac:cxnSpMkLst>
            <pc:docMk/>
            <pc:sldMk cId="3270925636" sldId="278"/>
            <ac:cxnSpMk id="166" creationId="{E8DAB0A7-BB8E-0E5E-7D03-103CCFEF7E12}"/>
          </ac:cxnSpMkLst>
        </pc:cxnChg>
        <pc:cxnChg chg="add mod">
          <ac:chgData name="Jinyin Yan" userId="7d7b1cac-fbbc-4678-8cfc-23ca66a374ce" providerId="ADAL" clId="{2710C3EF-C210-4106-997C-46551DEC9137}" dt="2025-05-09T06:35:18.759" v="289" actId="14100"/>
          <ac:cxnSpMkLst>
            <pc:docMk/>
            <pc:sldMk cId="3270925636" sldId="278"/>
            <ac:cxnSpMk id="168" creationId="{D97AAC90-EF8C-42CB-E531-D1F66F3BA22C}"/>
          </ac:cxnSpMkLst>
        </pc:cxnChg>
        <pc:cxnChg chg="add mod">
          <ac:chgData name="Jinyin Yan" userId="7d7b1cac-fbbc-4678-8cfc-23ca66a374ce" providerId="ADAL" clId="{2710C3EF-C210-4106-997C-46551DEC9137}" dt="2025-05-09T06:32:07.881" v="263" actId="1076"/>
          <ac:cxnSpMkLst>
            <pc:docMk/>
            <pc:sldMk cId="3270925636" sldId="278"/>
            <ac:cxnSpMk id="169" creationId="{0328300F-2B59-CEA6-503A-42E70F6D9BCD}"/>
          </ac:cxnSpMkLst>
        </pc:cxnChg>
        <pc:cxnChg chg="add mod">
          <ac:chgData name="Jinyin Yan" userId="7d7b1cac-fbbc-4678-8cfc-23ca66a374ce" providerId="ADAL" clId="{2710C3EF-C210-4106-997C-46551DEC9137}" dt="2025-05-09T06:32:14.723" v="265" actId="1076"/>
          <ac:cxnSpMkLst>
            <pc:docMk/>
            <pc:sldMk cId="3270925636" sldId="278"/>
            <ac:cxnSpMk id="170" creationId="{3257603E-78F4-AE46-209A-BAAFB7E80023}"/>
          </ac:cxnSpMkLst>
        </pc:cxnChg>
        <pc:cxnChg chg="add mod">
          <ac:chgData name="Jinyin Yan" userId="7d7b1cac-fbbc-4678-8cfc-23ca66a374ce" providerId="ADAL" clId="{2710C3EF-C210-4106-997C-46551DEC9137}" dt="2025-05-09T06:34:54.843" v="283" actId="14100"/>
          <ac:cxnSpMkLst>
            <pc:docMk/>
            <pc:sldMk cId="3270925636" sldId="278"/>
            <ac:cxnSpMk id="172" creationId="{E1BFC9B5-EF9F-65A2-04D7-AB2EFA72315E}"/>
          </ac:cxnSpMkLst>
        </pc:cxnChg>
        <pc:cxnChg chg="add mod">
          <ac:chgData name="Jinyin Yan" userId="7d7b1cac-fbbc-4678-8cfc-23ca66a374ce" providerId="ADAL" clId="{2710C3EF-C210-4106-997C-46551DEC9137}" dt="2025-05-09T06:35:26.409" v="292" actId="14100"/>
          <ac:cxnSpMkLst>
            <pc:docMk/>
            <pc:sldMk cId="3270925636" sldId="278"/>
            <ac:cxnSpMk id="178" creationId="{9B4F53B2-6E09-286C-96E6-27A43F9408DA}"/>
          </ac:cxnSpMkLst>
        </pc:cxnChg>
      </pc:sldChg>
    </pc:docChg>
  </pc:docChgLst>
  <pc:docChgLst>
    <pc:chgData name="Jinyin Yan" userId="7d7b1cac-fbbc-4678-8cfc-23ca66a374ce" providerId="ADAL" clId="{4D1E27EC-2E0F-4672-841A-DB5AE83D0870}"/>
    <pc:docChg chg="undo custSel addSld modSld">
      <pc:chgData name="Jinyin Yan" userId="7d7b1cac-fbbc-4678-8cfc-23ca66a374ce" providerId="ADAL" clId="{4D1E27EC-2E0F-4672-841A-DB5AE83D0870}" dt="2025-03-19T08:18:14.080" v="358" actId="20577"/>
      <pc:docMkLst>
        <pc:docMk/>
      </pc:docMkLst>
      <pc:sldChg chg="addSp delSp modSp mod">
        <pc:chgData name="Jinyin Yan" userId="7d7b1cac-fbbc-4678-8cfc-23ca66a374ce" providerId="ADAL" clId="{4D1E27EC-2E0F-4672-841A-DB5AE83D0870}" dt="2025-02-18T09:01:56.468" v="111" actId="20577"/>
        <pc:sldMkLst>
          <pc:docMk/>
          <pc:sldMk cId="2433470266" sldId="269"/>
        </pc:sldMkLst>
        <pc:spChg chg="add mod">
          <ac:chgData name="Jinyin Yan" userId="7d7b1cac-fbbc-4678-8cfc-23ca66a374ce" providerId="ADAL" clId="{4D1E27EC-2E0F-4672-841A-DB5AE83D0870}" dt="2025-02-18T09:01:27.357" v="97" actId="1076"/>
          <ac:spMkLst>
            <pc:docMk/>
            <pc:sldMk cId="2433470266" sldId="269"/>
            <ac:spMk id="2" creationId="{260AE7FA-C5AA-C612-0054-66B08A3CB25B}"/>
          </ac:spMkLst>
        </pc:spChg>
        <pc:spChg chg="add mod">
          <ac:chgData name="Jinyin Yan" userId="7d7b1cac-fbbc-4678-8cfc-23ca66a374ce" providerId="ADAL" clId="{4D1E27EC-2E0F-4672-841A-DB5AE83D0870}" dt="2025-02-18T09:01:24.397" v="96" actId="1076"/>
          <ac:spMkLst>
            <pc:docMk/>
            <pc:sldMk cId="2433470266" sldId="269"/>
            <ac:spMk id="5" creationId="{E1BB83B3-3281-31FC-EA56-2F9CDA06A572}"/>
          </ac:spMkLst>
        </pc:spChg>
        <pc:spChg chg="add mod">
          <ac:chgData name="Jinyin Yan" userId="7d7b1cac-fbbc-4678-8cfc-23ca66a374ce" providerId="ADAL" clId="{4D1E27EC-2E0F-4672-841A-DB5AE83D0870}" dt="2025-02-18T09:01:21.110" v="95" actId="1076"/>
          <ac:spMkLst>
            <pc:docMk/>
            <pc:sldMk cId="2433470266" sldId="269"/>
            <ac:spMk id="6" creationId="{71DD869C-361D-3E76-7DA5-DC1AEE62D318}"/>
          </ac:spMkLst>
        </pc:spChg>
        <pc:spChg chg="add mod">
          <ac:chgData name="Jinyin Yan" userId="7d7b1cac-fbbc-4678-8cfc-23ca66a374ce" providerId="ADAL" clId="{4D1E27EC-2E0F-4672-841A-DB5AE83D0870}" dt="2025-02-18T09:01:17.195" v="94" actId="1076"/>
          <ac:spMkLst>
            <pc:docMk/>
            <pc:sldMk cId="2433470266" sldId="269"/>
            <ac:spMk id="8" creationId="{CC758FB3-CFEF-8E75-40FF-BA1D3A9D9E12}"/>
          </ac:spMkLst>
        </pc:spChg>
        <pc:spChg chg="add mod">
          <ac:chgData name="Jinyin Yan" userId="7d7b1cac-fbbc-4678-8cfc-23ca66a374ce" providerId="ADAL" clId="{4D1E27EC-2E0F-4672-841A-DB5AE83D0870}" dt="2025-02-18T09:01:31.176" v="98" actId="1076"/>
          <ac:spMkLst>
            <pc:docMk/>
            <pc:sldMk cId="2433470266" sldId="269"/>
            <ac:spMk id="18" creationId="{6077C86E-91CA-C0F0-42AC-6E2DA1471FEF}"/>
          </ac:spMkLst>
        </pc:spChg>
        <pc:spChg chg="add mod">
          <ac:chgData name="Jinyin Yan" userId="7d7b1cac-fbbc-4678-8cfc-23ca66a374ce" providerId="ADAL" clId="{4D1E27EC-2E0F-4672-841A-DB5AE83D0870}" dt="2025-02-18T09:01:33.240" v="99" actId="1076"/>
          <ac:spMkLst>
            <pc:docMk/>
            <pc:sldMk cId="2433470266" sldId="269"/>
            <ac:spMk id="29" creationId="{23480347-774C-0506-BB51-BFBCE84E9964}"/>
          </ac:spMkLst>
        </pc:spChg>
        <pc:spChg chg="add mod">
          <ac:chgData name="Jinyin Yan" userId="7d7b1cac-fbbc-4678-8cfc-23ca66a374ce" providerId="ADAL" clId="{4D1E27EC-2E0F-4672-841A-DB5AE83D0870}" dt="2025-02-18T09:01:38.595" v="103" actId="20577"/>
          <ac:spMkLst>
            <pc:docMk/>
            <pc:sldMk cId="2433470266" sldId="269"/>
            <ac:spMk id="38" creationId="{19985E33-E760-D2FB-03B7-2A8B651E562D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39" creationId="{FF53D613-7E6D-CBAE-D80C-255AFDF696BC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1" creationId="{01D846AD-0042-89CD-C822-E8F44AABD027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2" creationId="{6EA40C9C-997C-C963-3E74-AA2E44455B83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5" creationId="{90DE322C-362C-D4BF-67FD-ED215AEB7AC3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6" creationId="{DD255145-CEB5-3637-B6C2-DC2BEF356E3D}"/>
          </ac:spMkLst>
        </pc:spChg>
        <pc:spChg chg="add mod">
          <ac:chgData name="Jinyin Yan" userId="7d7b1cac-fbbc-4678-8cfc-23ca66a374ce" providerId="ADAL" clId="{4D1E27EC-2E0F-4672-841A-DB5AE83D0870}" dt="2025-02-18T09:01:48.978" v="107" actId="20577"/>
          <ac:spMkLst>
            <pc:docMk/>
            <pc:sldMk cId="2433470266" sldId="269"/>
            <ac:spMk id="47" creationId="{2C723902-5F75-D844-5A43-7A2BBFCB0D8B}"/>
          </ac:spMkLst>
        </pc:spChg>
        <pc:spChg chg="add mod">
          <ac:chgData name="Jinyin Yan" userId="7d7b1cac-fbbc-4678-8cfc-23ca66a374ce" providerId="ADAL" clId="{4D1E27EC-2E0F-4672-841A-DB5AE83D0870}" dt="2025-02-18T09:01:56.468" v="111" actId="20577"/>
          <ac:spMkLst>
            <pc:docMk/>
            <pc:sldMk cId="2433470266" sldId="269"/>
            <ac:spMk id="48" creationId="{50304840-E4B3-6264-CBC3-05AB5D6EACE0}"/>
          </ac:spMkLst>
        </pc:spChg>
        <pc:spChg chg="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117" creationId="{A52586C8-D0A2-95C8-70E1-668DEE6E5ADF}"/>
          </ac:spMkLst>
        </pc:spChg>
        <pc:spChg chg="mod">
          <ac:chgData name="Jinyin Yan" userId="7d7b1cac-fbbc-4678-8cfc-23ca66a374ce" providerId="ADAL" clId="{4D1E27EC-2E0F-4672-841A-DB5AE83D0870}" dt="2025-02-18T08:56:14.883" v="59" actId="1076"/>
          <ac:spMkLst>
            <pc:docMk/>
            <pc:sldMk cId="2433470266" sldId="269"/>
            <ac:spMk id="217" creationId="{1A0BC7EE-9112-207C-55E6-A807EFF0FD2F}"/>
          </ac:spMkLst>
        </pc:spChg>
        <pc:spChg chg="mod">
          <ac:chgData name="Jinyin Yan" userId="7d7b1cac-fbbc-4678-8cfc-23ca66a374ce" providerId="ADAL" clId="{4D1E27EC-2E0F-4672-841A-DB5AE83D0870}" dt="2025-02-18T08:56:14.883" v="59" actId="1076"/>
          <ac:spMkLst>
            <pc:docMk/>
            <pc:sldMk cId="2433470266" sldId="269"/>
            <ac:spMk id="218" creationId="{352F4686-2C9E-B28F-27B9-69F0E9868FE4}"/>
          </ac:spMkLst>
        </pc:spChg>
        <pc:spChg chg="mod">
          <ac:chgData name="Jinyin Yan" userId="7d7b1cac-fbbc-4678-8cfc-23ca66a374ce" providerId="ADAL" clId="{4D1E27EC-2E0F-4672-841A-DB5AE83D0870}" dt="2025-02-18T08:56:14.883" v="59" actId="1076"/>
          <ac:spMkLst>
            <pc:docMk/>
            <pc:sldMk cId="2433470266" sldId="269"/>
            <ac:spMk id="219" creationId="{69F63954-EC49-3420-D9E4-DB6D6350F4CB}"/>
          </ac:spMkLst>
        </pc:spChg>
        <pc:cxnChg chg="add mod">
          <ac:chgData name="Jinyin Yan" userId="7d7b1cac-fbbc-4678-8cfc-23ca66a374ce" providerId="ADAL" clId="{4D1E27EC-2E0F-4672-841A-DB5AE83D0870}" dt="2025-02-18T08:09:45.390" v="7" actId="14100"/>
          <ac:cxnSpMkLst>
            <pc:docMk/>
            <pc:sldMk cId="2433470266" sldId="269"/>
            <ac:cxnSpMk id="4" creationId="{205A8D64-B239-919E-FC04-6DBD4A0F14BD}"/>
          </ac:cxnSpMkLst>
        </pc:cxnChg>
        <pc:cxnChg chg="add mod">
          <ac:chgData name="Jinyin Yan" userId="7d7b1cac-fbbc-4678-8cfc-23ca66a374ce" providerId="ADAL" clId="{4D1E27EC-2E0F-4672-841A-DB5AE83D0870}" dt="2025-02-18T08:09:55.448" v="9" actId="1076"/>
          <ac:cxnSpMkLst>
            <pc:docMk/>
            <pc:sldMk cId="2433470266" sldId="269"/>
            <ac:cxnSpMk id="19" creationId="{EC06F1B1-5F9F-4981-BB3E-0D906B4EA85F}"/>
          </ac:cxnSpMkLst>
        </pc:cxnChg>
        <pc:cxnChg chg="add mod">
          <ac:chgData name="Jinyin Yan" userId="7d7b1cac-fbbc-4678-8cfc-23ca66a374ce" providerId="ADAL" clId="{4D1E27EC-2E0F-4672-841A-DB5AE83D0870}" dt="2025-02-18T08:20:43.424" v="12" actId="1076"/>
          <ac:cxnSpMkLst>
            <pc:docMk/>
            <pc:sldMk cId="2433470266" sldId="269"/>
            <ac:cxnSpMk id="20" creationId="{880A587D-6EBF-0F23-2D7D-95D9EB22C1A9}"/>
          </ac:cxnSpMkLst>
        </pc:cxnChg>
        <pc:cxnChg chg="add mod">
          <ac:chgData name="Jinyin Yan" userId="7d7b1cac-fbbc-4678-8cfc-23ca66a374ce" providerId="ADAL" clId="{4D1E27EC-2E0F-4672-841A-DB5AE83D0870}" dt="2025-02-18T08:21:00.647" v="14" actId="1076"/>
          <ac:cxnSpMkLst>
            <pc:docMk/>
            <pc:sldMk cId="2433470266" sldId="269"/>
            <ac:cxnSpMk id="21" creationId="{74EBA1F5-362C-32C1-7B48-817FF4F6F175}"/>
          </ac:cxnSpMkLst>
        </pc:cxnChg>
        <pc:cxnChg chg="add mod">
          <ac:chgData name="Jinyin Yan" userId="7d7b1cac-fbbc-4678-8cfc-23ca66a374ce" providerId="ADAL" clId="{4D1E27EC-2E0F-4672-841A-DB5AE83D0870}" dt="2025-02-18T08:21:00.647" v="14" actId="1076"/>
          <ac:cxnSpMkLst>
            <pc:docMk/>
            <pc:sldMk cId="2433470266" sldId="269"/>
            <ac:cxnSpMk id="22" creationId="{ED599490-D1D4-E626-01F3-0F89DA0DF2D7}"/>
          </ac:cxnSpMkLst>
        </pc:cxnChg>
        <pc:cxnChg chg="add mod">
          <ac:chgData name="Jinyin Yan" userId="7d7b1cac-fbbc-4678-8cfc-23ca66a374ce" providerId="ADAL" clId="{4D1E27EC-2E0F-4672-841A-DB5AE83D0870}" dt="2025-02-18T08:21:00.647" v="14" actId="1076"/>
          <ac:cxnSpMkLst>
            <pc:docMk/>
            <pc:sldMk cId="2433470266" sldId="269"/>
            <ac:cxnSpMk id="23" creationId="{BEF4BAA7-236E-8EFA-07A1-27C8D1D9C157}"/>
          </ac:cxnSpMkLst>
        </pc:cxnChg>
        <pc:cxnChg chg="add mod">
          <ac:chgData name="Jinyin Yan" userId="7d7b1cac-fbbc-4678-8cfc-23ca66a374ce" providerId="ADAL" clId="{4D1E27EC-2E0F-4672-841A-DB5AE83D0870}" dt="2025-02-18T08:25:56.696" v="17" actId="1076"/>
          <ac:cxnSpMkLst>
            <pc:docMk/>
            <pc:sldMk cId="2433470266" sldId="269"/>
            <ac:cxnSpMk id="24" creationId="{9A26F139-C1DF-5235-3E09-B983A5DA302A}"/>
          </ac:cxnSpMkLst>
        </pc:cxnChg>
        <pc:cxnChg chg="add mod">
          <ac:chgData name="Jinyin Yan" userId="7d7b1cac-fbbc-4678-8cfc-23ca66a374ce" providerId="ADAL" clId="{4D1E27EC-2E0F-4672-841A-DB5AE83D0870}" dt="2025-02-18T08:25:56.696" v="17" actId="1076"/>
          <ac:cxnSpMkLst>
            <pc:docMk/>
            <pc:sldMk cId="2433470266" sldId="269"/>
            <ac:cxnSpMk id="26" creationId="{AEFD80B6-353F-6FAD-7869-085074F5224F}"/>
          </ac:cxnSpMkLst>
        </pc:cxnChg>
        <pc:cxnChg chg="add mod">
          <ac:chgData name="Jinyin Yan" userId="7d7b1cac-fbbc-4678-8cfc-23ca66a374ce" providerId="ADAL" clId="{4D1E27EC-2E0F-4672-841A-DB5AE83D0870}" dt="2025-02-18T08:25:56.696" v="17" actId="1076"/>
          <ac:cxnSpMkLst>
            <pc:docMk/>
            <pc:sldMk cId="2433470266" sldId="269"/>
            <ac:cxnSpMk id="27" creationId="{E8578E1F-4101-BA04-07F1-6F1671BD4295}"/>
          </ac:cxnSpMkLst>
        </pc:cxnChg>
        <pc:cxnChg chg="add mod">
          <ac:chgData name="Jinyin Yan" userId="7d7b1cac-fbbc-4678-8cfc-23ca66a374ce" providerId="ADAL" clId="{4D1E27EC-2E0F-4672-841A-DB5AE83D0870}" dt="2025-02-18T08:27:27.962" v="22" actId="1076"/>
          <ac:cxnSpMkLst>
            <pc:docMk/>
            <pc:sldMk cId="2433470266" sldId="269"/>
            <ac:cxnSpMk id="32" creationId="{8515EDE6-A0DE-5165-8C2A-9213270E2EA3}"/>
          </ac:cxnSpMkLst>
        </pc:cxnChg>
        <pc:cxnChg chg="add 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34" creationId="{7453B8D2-FAB9-E952-D893-C61BA97FE2C2}"/>
          </ac:cxnSpMkLst>
        </pc:cxnChg>
        <pc:cxnChg chg="add mod">
          <ac:chgData name="Jinyin Yan" userId="7d7b1cac-fbbc-4678-8cfc-23ca66a374ce" providerId="ADAL" clId="{4D1E27EC-2E0F-4672-841A-DB5AE83D0870}" dt="2025-02-18T08:27:27.962" v="22" actId="1076"/>
          <ac:cxnSpMkLst>
            <pc:docMk/>
            <pc:sldMk cId="2433470266" sldId="269"/>
            <ac:cxnSpMk id="35" creationId="{557916BD-7F02-66F5-C3C7-E2040C3BD7DD}"/>
          </ac:cxnSpMkLst>
        </pc:cxnChg>
        <pc:cxnChg chg="add mod">
          <ac:chgData name="Jinyin Yan" userId="7d7b1cac-fbbc-4678-8cfc-23ca66a374ce" providerId="ADAL" clId="{4D1E27EC-2E0F-4672-841A-DB5AE83D0870}" dt="2025-02-18T08:27:37.643" v="24" actId="1076"/>
          <ac:cxnSpMkLst>
            <pc:docMk/>
            <pc:sldMk cId="2433470266" sldId="269"/>
            <ac:cxnSpMk id="36" creationId="{2F91FFD8-DF7E-72E6-45B7-EC3794D7206D}"/>
          </ac:cxnSpMkLst>
        </pc:cxnChg>
        <pc:cxnChg chg="add mod">
          <ac:chgData name="Jinyin Yan" userId="7d7b1cac-fbbc-4678-8cfc-23ca66a374ce" providerId="ADAL" clId="{4D1E27EC-2E0F-4672-841A-DB5AE83D0870}" dt="2025-02-18T08:27:37.643" v="24" actId="1076"/>
          <ac:cxnSpMkLst>
            <pc:docMk/>
            <pc:sldMk cId="2433470266" sldId="269"/>
            <ac:cxnSpMk id="37" creationId="{5398A053-DBCD-90D4-B41C-ED57DC6D8345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94" creationId="{822600B8-6175-C3EE-F909-60BB3F507A73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97" creationId="{F8D1780C-EB36-18F5-113F-71DB8DD75C71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99" creationId="{973C9E7C-E3C6-B017-1916-DA65CF55FEFC}"/>
          </ac:cxnSpMkLst>
        </pc:cxnChg>
        <pc:cxnChg chg="mod">
          <ac:chgData name="Jinyin Yan" userId="7d7b1cac-fbbc-4678-8cfc-23ca66a374ce" providerId="ADAL" clId="{4D1E27EC-2E0F-4672-841A-DB5AE83D0870}" dt="2025-02-18T08:40:39.686" v="58" actId="1076"/>
          <ac:cxnSpMkLst>
            <pc:docMk/>
            <pc:sldMk cId="2433470266" sldId="269"/>
            <ac:cxnSpMk id="100" creationId="{CD73A3CA-1627-7B75-DD61-174ABF557F37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107" creationId="{4FE841EC-0E49-9DBC-6054-6054CD74F6FB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113" creationId="{B4859AA8-36A5-A735-4824-2DC75442B527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114" creationId="{2829316A-2BCE-BC68-F13B-E888D7EF055B}"/>
          </ac:cxnSpMkLst>
        </pc:cxnChg>
        <pc:cxnChg chg="mod">
          <ac:chgData name="Jinyin Yan" userId="7d7b1cac-fbbc-4678-8cfc-23ca66a374ce" providerId="ADAL" clId="{4D1E27EC-2E0F-4672-841A-DB5AE83D0870}" dt="2025-02-18T08:56:14.883" v="59" actId="1076"/>
          <ac:cxnSpMkLst>
            <pc:docMk/>
            <pc:sldMk cId="2433470266" sldId="269"/>
            <ac:cxnSpMk id="130" creationId="{A9AB1186-F80A-932C-94F8-9B34F031CA68}"/>
          </ac:cxnSpMkLst>
        </pc:cxnChg>
        <pc:cxnChg chg="mod">
          <ac:chgData name="Jinyin Yan" userId="7d7b1cac-fbbc-4678-8cfc-23ca66a374ce" providerId="ADAL" clId="{4D1E27EC-2E0F-4672-841A-DB5AE83D0870}" dt="2025-02-18T08:27:02.345" v="19" actId="14100"/>
          <ac:cxnSpMkLst>
            <pc:docMk/>
            <pc:sldMk cId="2433470266" sldId="269"/>
            <ac:cxnSpMk id="139" creationId="{C8625529-AB4A-7F2A-9E36-E0F8203C8D04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196" creationId="{41DBF01E-A76D-AD07-B21F-87768691B679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198" creationId="{788FD296-89F9-4CE8-30BE-BC9A3FD36F16}"/>
          </ac:cxnSpMkLst>
        </pc:cxnChg>
      </pc:sldChg>
      <pc:sldChg chg="addSp delSp modSp add mod">
        <pc:chgData name="Jinyin Yan" userId="7d7b1cac-fbbc-4678-8cfc-23ca66a374ce" providerId="ADAL" clId="{4D1E27EC-2E0F-4672-841A-DB5AE83D0870}" dt="2025-02-18T09:42:00.597" v="185" actId="1076"/>
        <pc:sldMkLst>
          <pc:docMk/>
          <pc:sldMk cId="545908055" sldId="270"/>
        </pc:sldMkLst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5" creationId="{C653E827-BE64-2F9C-B236-CA7C3E625FC0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8" creationId="{C65CF020-A375-6E07-670E-6FFCD374692A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18" creationId="{64F4A616-6CA5-805C-5CFB-B650A928E156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1" creationId="{E1F65F96-DB6B-166B-B57A-6539E8B7486D}"/>
          </ac:spMkLst>
        </pc:spChg>
        <pc:spChg chg="mod">
          <ac:chgData name="Jinyin Yan" userId="7d7b1cac-fbbc-4678-8cfc-23ca66a374ce" providerId="ADAL" clId="{4D1E27EC-2E0F-4672-841A-DB5AE83D0870}" dt="2025-02-18T09:29:16.833" v="128" actId="20577"/>
          <ac:spMkLst>
            <pc:docMk/>
            <pc:sldMk cId="545908055" sldId="270"/>
            <ac:spMk id="42" creationId="{4B12F11A-2BC5-6CBB-34DB-D6DD91CEDFAA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5" creationId="{0B12BB5A-9893-C433-0F6E-A5C942540A70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6" creationId="{62261C3D-81B1-F40A-4178-B9E911C48A84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7" creationId="{35D0A3BF-01C0-DB44-C4BA-24F95135AC2C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8" creationId="{154900F3-9A63-59DA-66DB-0D0B2C2D1E78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117" creationId="{6E0D8D61-FC4C-5AC8-E696-9CAE340A77FD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218" creationId="{321625A1-5EB6-0569-1B3D-D066B2E604A7}"/>
          </ac:spMkLst>
        </pc:spChg>
        <pc:cxnChg chg="mod">
          <ac:chgData name="Jinyin Yan" userId="7d7b1cac-fbbc-4678-8cfc-23ca66a374ce" providerId="ADAL" clId="{4D1E27EC-2E0F-4672-841A-DB5AE83D0870}" dt="2025-02-18T09:40:40.964" v="175" actId="14100"/>
          <ac:cxnSpMkLst>
            <pc:docMk/>
            <pc:sldMk cId="545908055" sldId="270"/>
            <ac:cxnSpMk id="4" creationId="{CDB2A9A7-ED01-B659-00CD-9D41B29E6E56}"/>
          </ac:cxnSpMkLst>
        </pc:cxnChg>
        <pc:cxnChg chg="add del 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19" creationId="{4C485621-ADAC-4BEB-04A4-4673F1A40F05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0" creationId="{D67A3AA6-4A0C-ED34-F6ED-BE7057ABBDCC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1" creationId="{3E861AAC-2963-BB16-7DD6-EFC4604873EA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2" creationId="{C7A56F62-A7CA-269C-676B-DEB82533B000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3" creationId="{FD866BA2-1183-94FE-A818-1011C842D5A1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4" creationId="{BFA6F6FB-D682-B693-67FF-442B82890A42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6" creationId="{7463B48C-D88F-E408-C7BC-CAA064B7419B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35" creationId="{2BA92EF1-F68A-2CEE-0C19-5AEB36BB7B79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36" creationId="{FA3BA2EC-34E5-B9F4-1CBE-EB9CD899CA61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37" creationId="{92004921-60F0-9122-B47E-770E09A22EC5}"/>
          </ac:cxnSpMkLst>
        </pc:cxnChg>
        <pc:cxnChg chg="add mod">
          <ac:chgData name="Jinyin Yan" userId="7d7b1cac-fbbc-4678-8cfc-23ca66a374ce" providerId="ADAL" clId="{4D1E27EC-2E0F-4672-841A-DB5AE83D0870}" dt="2025-02-18T09:29:46.726" v="140" actId="1076"/>
          <ac:cxnSpMkLst>
            <pc:docMk/>
            <pc:sldMk cId="545908055" sldId="270"/>
            <ac:cxnSpMk id="49" creationId="{5BEA95CE-D4F5-F9D3-A1AF-4CBF59B3DFC5}"/>
          </ac:cxnSpMkLst>
        </pc:cxnChg>
        <pc:cxnChg chg="add mod">
          <ac:chgData name="Jinyin Yan" userId="7d7b1cac-fbbc-4678-8cfc-23ca66a374ce" providerId="ADAL" clId="{4D1E27EC-2E0F-4672-841A-DB5AE83D0870}" dt="2025-02-18T09:39:31.735" v="163" actId="1076"/>
          <ac:cxnSpMkLst>
            <pc:docMk/>
            <pc:sldMk cId="545908055" sldId="270"/>
            <ac:cxnSpMk id="52" creationId="{E988C8BC-1EE4-C653-734E-EE678BC0D16B}"/>
          </ac:cxnSpMkLst>
        </pc:cxnChg>
        <pc:cxnChg chg="add mod">
          <ac:chgData name="Jinyin Yan" userId="7d7b1cac-fbbc-4678-8cfc-23ca66a374ce" providerId="ADAL" clId="{4D1E27EC-2E0F-4672-841A-DB5AE83D0870}" dt="2025-02-18T09:40:17.123" v="168" actId="1076"/>
          <ac:cxnSpMkLst>
            <pc:docMk/>
            <pc:sldMk cId="545908055" sldId="270"/>
            <ac:cxnSpMk id="55" creationId="{86DFC1D1-647B-9DAD-00CB-09F5F574B57F}"/>
          </ac:cxnSpMkLst>
        </pc:cxnChg>
        <pc:cxnChg chg="add mod">
          <ac:chgData name="Jinyin Yan" userId="7d7b1cac-fbbc-4678-8cfc-23ca66a374ce" providerId="ADAL" clId="{4D1E27EC-2E0F-4672-841A-DB5AE83D0870}" dt="2025-02-18T09:40:17.123" v="168" actId="1076"/>
          <ac:cxnSpMkLst>
            <pc:docMk/>
            <pc:sldMk cId="545908055" sldId="270"/>
            <ac:cxnSpMk id="57" creationId="{03364143-A1CA-8CBC-4759-DBCC3D9E3E7E}"/>
          </ac:cxnSpMkLst>
        </pc:cxnChg>
        <pc:cxnChg chg="add mod">
          <ac:chgData name="Jinyin Yan" userId="7d7b1cac-fbbc-4678-8cfc-23ca66a374ce" providerId="ADAL" clId="{4D1E27EC-2E0F-4672-841A-DB5AE83D0870}" dt="2025-02-18T09:40:17.123" v="168" actId="1076"/>
          <ac:cxnSpMkLst>
            <pc:docMk/>
            <pc:sldMk cId="545908055" sldId="270"/>
            <ac:cxnSpMk id="58" creationId="{7B4EB704-C1F1-E82F-4B6F-DEF654E8D7ED}"/>
          </ac:cxnSpMkLst>
        </pc:cxnChg>
        <pc:cxnChg chg="add mod">
          <ac:chgData name="Jinyin Yan" userId="7d7b1cac-fbbc-4678-8cfc-23ca66a374ce" providerId="ADAL" clId="{4D1E27EC-2E0F-4672-841A-DB5AE83D0870}" dt="2025-02-18T09:40:27.954" v="172" actId="14100"/>
          <ac:cxnSpMkLst>
            <pc:docMk/>
            <pc:sldMk cId="545908055" sldId="270"/>
            <ac:cxnSpMk id="60" creationId="{3D287A94-EE46-C89A-26E1-5CEB6E4AFB42}"/>
          </ac:cxnSpMkLst>
        </pc:cxnChg>
        <pc:cxnChg chg="add del mod">
          <ac:chgData name="Jinyin Yan" userId="7d7b1cac-fbbc-4678-8cfc-23ca66a374ce" providerId="ADAL" clId="{4D1E27EC-2E0F-4672-841A-DB5AE83D0870}" dt="2025-02-18T09:30:29.155" v="155" actId="1076"/>
          <ac:cxnSpMkLst>
            <pc:docMk/>
            <pc:sldMk cId="545908055" sldId="270"/>
            <ac:cxnSpMk id="119" creationId="{2EFD0AF8-8EAA-EAFD-7BE2-ED62A7A47810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3" creationId="{1911C1DC-017E-2EEF-B45C-595A69AFA83B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5" creationId="{E04E59C3-699F-BBE4-6FA7-5B6BB939FFC3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7" creationId="{46C839A1-F72D-56AA-BEBB-97D1CF717D88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9" creationId="{4443D4C7-4729-2C32-5EF5-3BB5DA8DF67C}"/>
          </ac:cxnSpMkLst>
        </pc:cxnChg>
        <pc:cxnChg chg="mod">
          <ac:chgData name="Jinyin Yan" userId="7d7b1cac-fbbc-4678-8cfc-23ca66a374ce" providerId="ADAL" clId="{4D1E27EC-2E0F-4672-841A-DB5AE83D0870}" dt="2025-02-18T09:30:33.587" v="157" actId="14100"/>
          <ac:cxnSpMkLst>
            <pc:docMk/>
            <pc:sldMk cId="545908055" sldId="270"/>
            <ac:cxnSpMk id="130" creationId="{18361B6F-F6AE-1165-A0FC-C6DA2E0AE85D}"/>
          </ac:cxnSpMkLst>
        </pc:cxnChg>
        <pc:cxnChg chg="mod">
          <ac:chgData name="Jinyin Yan" userId="7d7b1cac-fbbc-4678-8cfc-23ca66a374ce" providerId="ADAL" clId="{4D1E27EC-2E0F-4672-841A-DB5AE83D0870}" dt="2025-02-18T09:30:41.502" v="159" actId="14100"/>
          <ac:cxnSpMkLst>
            <pc:docMk/>
            <pc:sldMk cId="545908055" sldId="270"/>
            <ac:cxnSpMk id="133" creationId="{B612233D-AF52-F385-004C-57963E296509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5" creationId="{A3903CB7-1364-4D45-F80D-E273BB98B9ED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6" creationId="{B7971632-DDB9-BF56-9158-C4D32AA6947A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7" creationId="{216321F5-5EC2-DFC7-628A-458C9E805A8A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9" creationId="{1AB5A4B4-1B7E-7342-09D3-1898084A8FF0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42" creationId="{470BE55E-D9D1-7A57-5210-C593B8ABE8F7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43" creationId="{1DE7B88F-8B0C-4C82-4CEE-BE30CE4C9610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47" creationId="{00472B37-4D73-ED06-2C5B-108DCFD84BA7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48" creationId="{858E807D-1C71-955D-281E-3FF8B7723B6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1" creationId="{70895806-CBFE-117B-C912-8CCF3920311E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2" creationId="{F4AA2AA4-4C21-93B6-4E71-21EADD1193D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5" creationId="{88A93A0A-A7EF-AC00-03B4-A15BA5E46B48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9" creationId="{D4782467-1FE7-46CC-C8F9-258A2EEBE91E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60" creationId="{C1A22AA9-C91C-4939-40E4-90D5EB9FB1C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63" creationId="{8EC69CAF-DA34-6C6E-5886-F4F74ECFFF9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64" creationId="{2315A0AD-FDEC-A70F-73E8-DE50063023C9}"/>
          </ac:cxnSpMkLst>
        </pc:cxnChg>
        <pc:cxnChg chg="mod">
          <ac:chgData name="Jinyin Yan" userId="7d7b1cac-fbbc-4678-8cfc-23ca66a374ce" providerId="ADAL" clId="{4D1E27EC-2E0F-4672-841A-DB5AE83D0870}" dt="2025-02-18T09:40:20.554" v="169" actId="14100"/>
          <ac:cxnSpMkLst>
            <pc:docMk/>
            <pc:sldMk cId="545908055" sldId="270"/>
            <ac:cxnSpMk id="170" creationId="{4AC05605-985F-B171-23EF-2B35EB90BFB9}"/>
          </ac:cxnSpMkLst>
        </pc:cxnChg>
      </pc:sldChg>
      <pc:sldChg chg="addSp delSp modSp new mod">
        <pc:chgData name="Jinyin Yan" userId="7d7b1cac-fbbc-4678-8cfc-23ca66a374ce" providerId="ADAL" clId="{4D1E27EC-2E0F-4672-841A-DB5AE83D0870}" dt="2025-02-20T08:33:15.584" v="255" actId="20577"/>
        <pc:sldMkLst>
          <pc:docMk/>
          <pc:sldMk cId="455221363" sldId="271"/>
        </pc:sldMkLst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5" creationId="{1E80E4B0-FCD5-DEBA-400D-0968DDE27D82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6" creationId="{9563A8EE-FAD2-1A89-7512-8000D4FAC000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7" creationId="{BA335E11-4D8E-5969-E556-15BE1F999BB6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8" creationId="{829F4224-BA46-22BB-F647-BCA4D719FC62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9" creationId="{5BECCC71-A86E-6EBF-BF1D-495608FA34E9}"/>
          </ac:spMkLst>
        </pc:spChg>
        <pc:spChg chg="add mod">
          <ac:chgData name="Jinyin Yan" userId="7d7b1cac-fbbc-4678-8cfc-23ca66a374ce" providerId="ADAL" clId="{4D1E27EC-2E0F-4672-841A-DB5AE83D0870}" dt="2025-02-20T08:18:20.113" v="210" actId="1076"/>
          <ac:spMkLst>
            <pc:docMk/>
            <pc:sldMk cId="455221363" sldId="271"/>
            <ac:spMk id="10" creationId="{32157F55-BAE9-99DB-6DAC-43FCAF6D6DF3}"/>
          </ac:spMkLst>
        </pc:spChg>
        <pc:spChg chg="add del mod">
          <ac:chgData name="Jinyin Yan" userId="7d7b1cac-fbbc-4678-8cfc-23ca66a374ce" providerId="ADAL" clId="{4D1E27EC-2E0F-4672-841A-DB5AE83D0870}" dt="2025-02-20T08:16:52.535" v="196" actId="6549"/>
          <ac:spMkLst>
            <pc:docMk/>
            <pc:sldMk cId="455221363" sldId="271"/>
            <ac:spMk id="11" creationId="{F9247F95-F05A-16CF-271D-D3189B174218}"/>
          </ac:spMkLst>
        </pc:spChg>
        <pc:spChg chg="add mod">
          <ac:chgData name="Jinyin Yan" userId="7d7b1cac-fbbc-4678-8cfc-23ca66a374ce" providerId="ADAL" clId="{4D1E27EC-2E0F-4672-841A-DB5AE83D0870}" dt="2025-02-20T08:21:45.285" v="216" actId="1076"/>
          <ac:spMkLst>
            <pc:docMk/>
            <pc:sldMk cId="455221363" sldId="271"/>
            <ac:spMk id="20" creationId="{ACC72AC1-10D2-D542-755D-E95335C74D6A}"/>
          </ac:spMkLst>
        </pc:spChg>
        <pc:spChg chg="add mod">
          <ac:chgData name="Jinyin Yan" userId="7d7b1cac-fbbc-4678-8cfc-23ca66a374ce" providerId="ADAL" clId="{4D1E27EC-2E0F-4672-841A-DB5AE83D0870}" dt="2025-02-20T08:22:10.758" v="223" actId="20577"/>
          <ac:spMkLst>
            <pc:docMk/>
            <pc:sldMk cId="455221363" sldId="271"/>
            <ac:spMk id="21" creationId="{E8BAE1FF-B53C-7E7C-43FE-88381B16825C}"/>
          </ac:spMkLst>
        </pc:spChg>
        <pc:spChg chg="add mod">
          <ac:chgData name="Jinyin Yan" userId="7d7b1cac-fbbc-4678-8cfc-23ca66a374ce" providerId="ADAL" clId="{4D1E27EC-2E0F-4672-841A-DB5AE83D0870}" dt="2025-02-20T08:22:36.530" v="230" actId="20577"/>
          <ac:spMkLst>
            <pc:docMk/>
            <pc:sldMk cId="455221363" sldId="271"/>
            <ac:spMk id="51" creationId="{BDCF487C-4EED-F9DE-96DC-07ECD580346F}"/>
          </ac:spMkLst>
        </pc:spChg>
        <pc:spChg chg="add mod">
          <ac:chgData name="Jinyin Yan" userId="7d7b1cac-fbbc-4678-8cfc-23ca66a374ce" providerId="ADAL" clId="{4D1E27EC-2E0F-4672-841A-DB5AE83D0870}" dt="2025-02-20T08:32:50.720" v="240" actId="1076"/>
          <ac:spMkLst>
            <pc:docMk/>
            <pc:sldMk cId="455221363" sldId="271"/>
            <ac:spMk id="52" creationId="{E4B95641-3ECD-8E27-E723-9A7ABAE7F703}"/>
          </ac:spMkLst>
        </pc:spChg>
        <pc:spChg chg="add mod">
          <ac:chgData name="Jinyin Yan" userId="7d7b1cac-fbbc-4678-8cfc-23ca66a374ce" providerId="ADAL" clId="{4D1E27EC-2E0F-4672-841A-DB5AE83D0870}" dt="2025-02-20T08:33:15.584" v="255" actId="20577"/>
          <ac:spMkLst>
            <pc:docMk/>
            <pc:sldMk cId="455221363" sldId="271"/>
            <ac:spMk id="53" creationId="{DCF958E6-AD19-E1B8-3C37-B28166F27C95}"/>
          </ac:spMkLst>
        </pc:spChg>
        <pc:cxnChg chg="mod">
          <ac:chgData name="Jinyin Yan" userId="7d7b1cac-fbbc-4678-8cfc-23ca66a374ce" providerId="ADAL" clId="{4D1E27EC-2E0F-4672-841A-DB5AE83D0870}" dt="2025-02-20T08:22:03.444" v="221" actId="14100"/>
          <ac:cxnSpMkLst>
            <pc:docMk/>
            <pc:sldMk cId="455221363" sldId="271"/>
            <ac:cxnSpMk id="12" creationId="{1BB43396-941B-126B-2CC8-30964F0875A5}"/>
          </ac:cxnSpMkLst>
        </pc:cxnChg>
        <pc:cxnChg chg="add del">
          <ac:chgData name="Jinyin Yan" userId="7d7b1cac-fbbc-4678-8cfc-23ca66a374ce" providerId="ADAL" clId="{4D1E27EC-2E0F-4672-841A-DB5AE83D0870}" dt="2025-02-20T08:16:53.770" v="198" actId="478"/>
          <ac:cxnSpMkLst>
            <pc:docMk/>
            <pc:sldMk cId="455221363" sldId="271"/>
            <ac:cxnSpMk id="18" creationId="{E58E4A63-6D01-4883-64A0-29CA462F08A6}"/>
          </ac:cxnSpMkLst>
        </pc:cxnChg>
        <pc:cxnChg chg="add mod">
          <ac:chgData name="Jinyin Yan" userId="7d7b1cac-fbbc-4678-8cfc-23ca66a374ce" providerId="ADAL" clId="{4D1E27EC-2E0F-4672-841A-DB5AE83D0870}" dt="2025-02-20T08:17:37.581" v="201" actId="14100"/>
          <ac:cxnSpMkLst>
            <pc:docMk/>
            <pc:sldMk cId="455221363" sldId="271"/>
            <ac:cxnSpMk id="23" creationId="{25ACB8E7-ABA1-719C-50B4-12FFC5341456}"/>
          </ac:cxnSpMkLst>
        </pc:cxnChg>
        <pc:cxnChg chg="add mod">
          <ac:chgData name="Jinyin Yan" userId="7d7b1cac-fbbc-4678-8cfc-23ca66a374ce" providerId="ADAL" clId="{4D1E27EC-2E0F-4672-841A-DB5AE83D0870}" dt="2025-02-20T08:18:14.248" v="209" actId="1076"/>
          <ac:cxnSpMkLst>
            <pc:docMk/>
            <pc:sldMk cId="455221363" sldId="271"/>
            <ac:cxnSpMk id="43" creationId="{A2ADC805-AF82-37A0-E04E-7FAB6CA44220}"/>
          </ac:cxnSpMkLst>
        </pc:cxnChg>
        <pc:cxnChg chg="add mod">
          <ac:chgData name="Jinyin Yan" userId="7d7b1cac-fbbc-4678-8cfc-23ca66a374ce" providerId="ADAL" clId="{4D1E27EC-2E0F-4672-841A-DB5AE83D0870}" dt="2025-02-20T08:21:54.781" v="219" actId="14100"/>
          <ac:cxnSpMkLst>
            <pc:docMk/>
            <pc:sldMk cId="455221363" sldId="271"/>
            <ac:cxnSpMk id="48" creationId="{891373C9-FB3A-94F0-47E4-45B3C1C95808}"/>
          </ac:cxnSpMkLst>
        </pc:cxnChg>
      </pc:sldChg>
      <pc:sldChg chg="addSp delSp modSp new mod">
        <pc:chgData name="Jinyin Yan" userId="7d7b1cac-fbbc-4678-8cfc-23ca66a374ce" providerId="ADAL" clId="{4D1E27EC-2E0F-4672-841A-DB5AE83D0870}" dt="2025-02-20T09:47:37.240" v="303" actId="14100"/>
        <pc:sldMkLst>
          <pc:docMk/>
          <pc:sldMk cId="2007485750" sldId="272"/>
        </pc:sldMkLst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5" creationId="{49863C13-7585-3E00-25E1-0F6E8E69EF6F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6" creationId="{A6C878A9-0195-36F6-FE0C-5509E41BF6F1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7" creationId="{9F598ABC-4468-871B-1580-F9586F42F877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8" creationId="{56E2FA5C-0335-C3FA-3910-0BCD290D3DCA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9" creationId="{CB794B71-5996-19A5-CA92-E789B92DBD25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13" creationId="{7EFF4C50-6485-DBD1-1266-478557314FC7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15" creationId="{0171C3B9-4966-45EC-BAEA-F870FC4D10FC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21" creationId="{C6C1C86A-D518-536C-77A5-F2678B7A8499}"/>
          </ac:spMkLst>
        </pc:spChg>
        <pc:spChg chg="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22" creationId="{FF8033F9-4A8C-5FC6-E75D-B35DA6777832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23" creationId="{D116E129-B2B2-383D-78C5-796D6D71B2AF}"/>
          </ac:spMkLst>
        </pc:spChg>
        <pc:spChg chg="add mod">
          <ac:chgData name="Jinyin Yan" userId="7d7b1cac-fbbc-4678-8cfc-23ca66a374ce" providerId="ADAL" clId="{4D1E27EC-2E0F-4672-841A-DB5AE83D0870}" dt="2025-02-20T09:47:25.128" v="298" actId="1076"/>
          <ac:spMkLst>
            <pc:docMk/>
            <pc:sldMk cId="2007485750" sldId="272"/>
            <ac:spMk id="24" creationId="{24942997-F2AE-4E91-3793-A92022AB2A56}"/>
          </ac:spMkLst>
        </pc:spChg>
        <pc:spChg chg="add mod">
          <ac:chgData name="Jinyin Yan" userId="7d7b1cac-fbbc-4678-8cfc-23ca66a374ce" providerId="ADAL" clId="{4D1E27EC-2E0F-4672-841A-DB5AE83D0870}" dt="2025-02-20T09:23:18.627" v="281" actId="1076"/>
          <ac:spMkLst>
            <pc:docMk/>
            <pc:sldMk cId="2007485750" sldId="272"/>
            <ac:spMk id="27" creationId="{B6AA3178-A036-4BA1-512D-C5019A4F1B59}"/>
          </ac:spMkLst>
        </pc:spChg>
        <pc:spChg chg="add mod">
          <ac:chgData name="Jinyin Yan" userId="7d7b1cac-fbbc-4678-8cfc-23ca66a374ce" providerId="ADAL" clId="{4D1E27EC-2E0F-4672-841A-DB5AE83D0870}" dt="2025-02-20T09:23:10.676" v="278" actId="1076"/>
          <ac:spMkLst>
            <pc:docMk/>
            <pc:sldMk cId="2007485750" sldId="272"/>
            <ac:spMk id="29" creationId="{08DA1D38-6FBA-43A2-DC5B-617BC7F6E5F1}"/>
          </ac:spMkLst>
        </pc:spChg>
        <pc:spChg chg="add mod">
          <ac:chgData name="Jinyin Yan" userId="7d7b1cac-fbbc-4678-8cfc-23ca66a374ce" providerId="ADAL" clId="{4D1E27EC-2E0F-4672-841A-DB5AE83D0870}" dt="2025-02-20T09:47:37.240" v="303" actId="14100"/>
          <ac:spMkLst>
            <pc:docMk/>
            <pc:sldMk cId="2007485750" sldId="272"/>
            <ac:spMk id="38" creationId="{390B0AAE-055A-0B46-AD2F-E56F1F122BB5}"/>
          </ac:spMkLst>
        </pc:spChg>
        <pc:grpChg chg="mod">
          <ac:chgData name="Jinyin Yan" userId="7d7b1cac-fbbc-4678-8cfc-23ca66a374ce" providerId="ADAL" clId="{4D1E27EC-2E0F-4672-841A-DB5AE83D0870}" dt="2025-02-20T09:24:00.673" v="289" actId="1076"/>
          <ac:grpSpMkLst>
            <pc:docMk/>
            <pc:sldMk cId="2007485750" sldId="272"/>
            <ac:grpSpMk id="4" creationId="{C5698826-EC79-6E50-1053-E5A78AFBAD97}"/>
          </ac:grpSpMkLst>
        </pc:grpChg>
        <pc:cxnChg chg="mod">
          <ac:chgData name="Jinyin Yan" userId="7d7b1cac-fbbc-4678-8cfc-23ca66a374ce" providerId="ADAL" clId="{4D1E27EC-2E0F-4672-841A-DB5AE83D0870}" dt="2025-02-20T09:24:00.673" v="289" actId="1076"/>
          <ac:cxnSpMkLst>
            <pc:docMk/>
            <pc:sldMk cId="2007485750" sldId="272"/>
            <ac:cxnSpMk id="10" creationId="{C1B4E280-409D-2C32-C724-2E628D2C2F84}"/>
          </ac:cxnSpMkLst>
        </pc:cxnChg>
        <pc:cxnChg chg="mod">
          <ac:chgData name="Jinyin Yan" userId="7d7b1cac-fbbc-4678-8cfc-23ca66a374ce" providerId="ADAL" clId="{4D1E27EC-2E0F-4672-841A-DB5AE83D0870}" dt="2025-02-20T09:24:00.673" v="289" actId="1076"/>
          <ac:cxnSpMkLst>
            <pc:docMk/>
            <pc:sldMk cId="2007485750" sldId="272"/>
            <ac:cxnSpMk id="11" creationId="{E499A25A-85EC-F2AC-81DC-76CF9446707C}"/>
          </ac:cxnSpMkLst>
        </pc:cxnChg>
        <pc:cxnChg chg="mod">
          <ac:chgData name="Jinyin Yan" userId="7d7b1cac-fbbc-4678-8cfc-23ca66a374ce" providerId="ADAL" clId="{4D1E27EC-2E0F-4672-841A-DB5AE83D0870}" dt="2025-02-20T09:23:12.645" v="279" actId="14100"/>
          <ac:cxnSpMkLst>
            <pc:docMk/>
            <pc:sldMk cId="2007485750" sldId="272"/>
            <ac:cxnSpMk id="12" creationId="{C3507B38-AADF-1366-4FE5-E1527D94A1F5}"/>
          </ac:cxnSpMkLst>
        </pc:cxnChg>
        <pc:cxnChg chg="mod">
          <ac:chgData name="Jinyin Yan" userId="7d7b1cac-fbbc-4678-8cfc-23ca66a374ce" providerId="ADAL" clId="{4D1E27EC-2E0F-4672-841A-DB5AE83D0870}" dt="2025-02-20T09:17:48.428" v="260" actId="1076"/>
          <ac:cxnSpMkLst>
            <pc:docMk/>
            <pc:sldMk cId="2007485750" sldId="272"/>
            <ac:cxnSpMk id="18" creationId="{63371645-4F01-DC5B-7B37-870DC3F7B9C9}"/>
          </ac:cxnSpMkLst>
        </pc:cxnChg>
        <pc:cxnChg chg="mod">
          <ac:chgData name="Jinyin Yan" userId="7d7b1cac-fbbc-4678-8cfc-23ca66a374ce" providerId="ADAL" clId="{4D1E27EC-2E0F-4672-841A-DB5AE83D0870}" dt="2025-02-20T09:17:48.428" v="260" actId="1076"/>
          <ac:cxnSpMkLst>
            <pc:docMk/>
            <pc:sldMk cId="2007485750" sldId="272"/>
            <ac:cxnSpMk id="19" creationId="{6F33942C-1416-BC7F-A956-D24CBF08348C}"/>
          </ac:cxnSpMkLst>
        </pc:cxnChg>
        <pc:cxnChg chg="add mod">
          <ac:chgData name="Jinyin Yan" userId="7d7b1cac-fbbc-4678-8cfc-23ca66a374ce" providerId="ADAL" clId="{4D1E27EC-2E0F-4672-841A-DB5AE83D0870}" dt="2025-02-20T09:23:16.026" v="280" actId="1076"/>
          <ac:cxnSpMkLst>
            <pc:docMk/>
            <pc:sldMk cId="2007485750" sldId="272"/>
            <ac:cxnSpMk id="30" creationId="{82ACB4CA-9C96-8BC8-1B89-2CC20BF2A0AA}"/>
          </ac:cxnSpMkLst>
        </pc:cxnChg>
        <pc:cxnChg chg="add mod">
          <ac:chgData name="Jinyin Yan" userId="7d7b1cac-fbbc-4678-8cfc-23ca66a374ce" providerId="ADAL" clId="{4D1E27EC-2E0F-4672-841A-DB5AE83D0870}" dt="2025-02-20T09:23:56.113" v="288" actId="14100"/>
          <ac:cxnSpMkLst>
            <pc:docMk/>
            <pc:sldMk cId="2007485750" sldId="272"/>
            <ac:cxnSpMk id="34" creationId="{DB8D0DCA-560F-E339-A689-3BD7298E9AC4}"/>
          </ac:cxnSpMkLst>
        </pc:cxnChg>
      </pc:sldChg>
      <pc:sldChg chg="addSp modSp mod">
        <pc:chgData name="Jinyin Yan" userId="7d7b1cac-fbbc-4678-8cfc-23ca66a374ce" providerId="ADAL" clId="{4D1E27EC-2E0F-4672-841A-DB5AE83D0870}" dt="2025-03-19T08:18:14.080" v="358" actId="20577"/>
        <pc:sldMkLst>
          <pc:docMk/>
          <pc:sldMk cId="1396720173" sldId="274"/>
        </pc:sldMkLst>
        <pc:spChg chg="add mod">
          <ac:chgData name="Jinyin Yan" userId="7d7b1cac-fbbc-4678-8cfc-23ca66a374ce" providerId="ADAL" clId="{4D1E27EC-2E0F-4672-841A-DB5AE83D0870}" dt="2025-03-19T08:17:51.410" v="347" actId="1076"/>
          <ac:spMkLst>
            <pc:docMk/>
            <pc:sldMk cId="1396720173" sldId="274"/>
            <ac:spMk id="2" creationId="{27B90527-ED27-6158-B3B2-10F1206798B9}"/>
          </ac:spMkLst>
        </pc:spChg>
        <pc:spChg chg="add mod">
          <ac:chgData name="Jinyin Yan" userId="7d7b1cac-fbbc-4678-8cfc-23ca66a374ce" providerId="ADAL" clId="{4D1E27EC-2E0F-4672-841A-DB5AE83D0870}" dt="2025-03-19T07:57:16" v="320"/>
          <ac:spMkLst>
            <pc:docMk/>
            <pc:sldMk cId="1396720173" sldId="274"/>
            <ac:spMk id="3" creationId="{BD75FDF0-0D88-C170-7E93-4DDF5D456D5B}"/>
          </ac:spMkLst>
        </pc:spChg>
        <pc:spChg chg="add mod">
          <ac:chgData name="Jinyin Yan" userId="7d7b1cac-fbbc-4678-8cfc-23ca66a374ce" providerId="ADAL" clId="{4D1E27EC-2E0F-4672-841A-DB5AE83D0870}" dt="2025-03-19T07:58:58.875" v="344"/>
          <ac:spMkLst>
            <pc:docMk/>
            <pc:sldMk cId="1396720173" sldId="274"/>
            <ac:spMk id="47" creationId="{148B66E7-A66A-D051-BC61-DCC20B7D4B14}"/>
          </ac:spMkLst>
        </pc:spChg>
        <pc:spChg chg="add mod">
          <ac:chgData name="Jinyin Yan" userId="7d7b1cac-fbbc-4678-8cfc-23ca66a374ce" providerId="ADAL" clId="{4D1E27EC-2E0F-4672-841A-DB5AE83D0870}" dt="2025-03-19T08:18:04.140" v="354" actId="1076"/>
          <ac:spMkLst>
            <pc:docMk/>
            <pc:sldMk cId="1396720173" sldId="274"/>
            <ac:spMk id="54" creationId="{3893E381-DF14-0385-7048-B0C5733AB88F}"/>
          </ac:spMkLst>
        </pc:spChg>
        <pc:spChg chg="add mod">
          <ac:chgData name="Jinyin Yan" userId="7d7b1cac-fbbc-4678-8cfc-23ca66a374ce" providerId="ADAL" clId="{4D1E27EC-2E0F-4672-841A-DB5AE83D0870}" dt="2025-03-19T08:18:14.080" v="358" actId="20577"/>
          <ac:spMkLst>
            <pc:docMk/>
            <pc:sldMk cId="1396720173" sldId="274"/>
            <ac:spMk id="55" creationId="{AF93B152-BCD8-2654-ADEA-6F9F8A605432}"/>
          </ac:spMkLst>
        </pc:spChg>
        <pc:cxnChg chg="add mod">
          <ac:chgData name="Jinyin Yan" userId="7d7b1cac-fbbc-4678-8cfc-23ca66a374ce" providerId="ADAL" clId="{4D1E27EC-2E0F-4672-841A-DB5AE83D0870}" dt="2025-03-19T08:17:51.410" v="347" actId="1076"/>
          <ac:cxnSpMkLst>
            <pc:docMk/>
            <pc:sldMk cId="1396720173" sldId="274"/>
            <ac:cxnSpMk id="29" creationId="{8C817F15-D388-7DD3-5E37-ECB5915080C7}"/>
          </ac:cxnSpMkLst>
        </pc:cxnChg>
        <pc:cxnChg chg="add mod">
          <ac:chgData name="Jinyin Yan" userId="7d7b1cac-fbbc-4678-8cfc-23ca66a374ce" providerId="ADAL" clId="{4D1E27EC-2E0F-4672-841A-DB5AE83D0870}" dt="2025-03-19T07:58:09.089" v="329" actId="13822"/>
          <ac:cxnSpMkLst>
            <pc:docMk/>
            <pc:sldMk cId="1396720173" sldId="274"/>
            <ac:cxnSpMk id="33" creationId="{A2233A84-3830-6249-A5F1-45B66E1E1283}"/>
          </ac:cxnSpMkLst>
        </pc:cxnChg>
        <pc:cxnChg chg="add mod">
          <ac:chgData name="Jinyin Yan" userId="7d7b1cac-fbbc-4678-8cfc-23ca66a374ce" providerId="ADAL" clId="{4D1E27EC-2E0F-4672-841A-DB5AE83D0870}" dt="2025-03-19T07:58:46.913" v="335" actId="14100"/>
          <ac:cxnSpMkLst>
            <pc:docMk/>
            <pc:sldMk cId="1396720173" sldId="274"/>
            <ac:cxnSpMk id="37" creationId="{198C5B4F-A403-5230-F676-4B04B6C1872B}"/>
          </ac:cxnSpMkLst>
        </pc:cxnChg>
      </pc:sldChg>
    </pc:docChg>
  </pc:docChgLst>
  <pc:docChgLst>
    <pc:chgData name="Jinyin Yan" userId="7d7b1cac-fbbc-4678-8cfc-23ca66a374ce" providerId="ADAL" clId="{94CF3AC0-7A50-4DBC-AA9F-FF5A4D4E570D}"/>
    <pc:docChg chg="undo custSel addSld modSld">
      <pc:chgData name="Jinyin Yan" userId="7d7b1cac-fbbc-4678-8cfc-23ca66a374ce" providerId="ADAL" clId="{94CF3AC0-7A50-4DBC-AA9F-FF5A4D4E570D}" dt="2025-04-14T09:06:40.800" v="311" actId="1076"/>
      <pc:docMkLst>
        <pc:docMk/>
      </pc:docMkLst>
      <pc:sldChg chg="addSp delSp modSp add mod">
        <pc:chgData name="Jinyin Yan" userId="7d7b1cac-fbbc-4678-8cfc-23ca66a374ce" providerId="ADAL" clId="{94CF3AC0-7A50-4DBC-AA9F-FF5A4D4E570D}" dt="2025-04-14T08:42:51.520" v="296" actId="6549"/>
        <pc:sldMkLst>
          <pc:docMk/>
          <pc:sldMk cId="3013762545" sldId="275"/>
        </pc:sldMkLst>
        <pc:spChg chg="add del mod">
          <ac:chgData name="Jinyin Yan" userId="7d7b1cac-fbbc-4678-8cfc-23ca66a374ce" providerId="ADAL" clId="{94CF3AC0-7A50-4DBC-AA9F-FF5A4D4E570D}" dt="2025-04-14T08:36:30.692" v="180" actId="1076"/>
          <ac:spMkLst>
            <pc:docMk/>
            <pc:sldMk cId="3013762545" sldId="275"/>
            <ac:spMk id="24" creationId="{6E710185-5F22-46EF-88CE-2391169B456F}"/>
          </ac:spMkLst>
        </pc:spChg>
        <pc:spChg chg="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26" creationId="{D23897EA-27FF-0233-9E89-03F57ECA41D4}"/>
          </ac:spMkLst>
        </pc:spChg>
        <pc:spChg chg="add del 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41" creationId="{AE0A0338-B789-BB48-A37A-84F6E77A9B26}"/>
          </ac:spMkLst>
        </pc:spChg>
        <pc:spChg chg="add del 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42" creationId="{DAB71F1E-3A4B-66A5-A607-A75984BF5D67}"/>
          </ac:spMkLst>
        </pc:spChg>
        <pc:spChg chg="mod">
          <ac:chgData name="Jinyin Yan" userId="7d7b1cac-fbbc-4678-8cfc-23ca66a374ce" providerId="ADAL" clId="{94CF3AC0-7A50-4DBC-AA9F-FF5A4D4E570D}" dt="2025-04-14T07:11:49.533" v="45" actId="20577"/>
          <ac:spMkLst>
            <pc:docMk/>
            <pc:sldMk cId="3013762545" sldId="275"/>
            <ac:spMk id="43" creationId="{A9C04550-1C10-D6C9-FE82-701433D188D2}"/>
          </ac:spMkLst>
        </pc:spChg>
        <pc:spChg chg="add del mod">
          <ac:chgData name="Jinyin Yan" userId="7d7b1cac-fbbc-4678-8cfc-23ca66a374ce" providerId="ADAL" clId="{94CF3AC0-7A50-4DBC-AA9F-FF5A4D4E570D}" dt="2025-04-14T07:11:59.705" v="48" actId="20577"/>
          <ac:spMkLst>
            <pc:docMk/>
            <pc:sldMk cId="3013762545" sldId="275"/>
            <ac:spMk id="45" creationId="{6A8618D4-903B-9604-BA09-8EE133DEB4C5}"/>
          </ac:spMkLst>
        </pc:spChg>
        <pc:spChg chg="mod">
          <ac:chgData name="Jinyin Yan" userId="7d7b1cac-fbbc-4678-8cfc-23ca66a374ce" providerId="ADAL" clId="{94CF3AC0-7A50-4DBC-AA9F-FF5A4D4E570D}" dt="2025-04-14T08:42:27.529" v="267" actId="1076"/>
          <ac:spMkLst>
            <pc:docMk/>
            <pc:sldMk cId="3013762545" sldId="275"/>
            <ac:spMk id="49" creationId="{2766F6A8-9E7E-F4CD-9C85-D2CE5F700B2D}"/>
          </ac:spMkLst>
        </pc:spChg>
        <pc:spChg chg="mod">
          <ac:chgData name="Jinyin Yan" userId="7d7b1cac-fbbc-4678-8cfc-23ca66a374ce" providerId="ADAL" clId="{94CF3AC0-7A50-4DBC-AA9F-FF5A4D4E570D}" dt="2025-04-14T08:42:51.520" v="296" actId="6549"/>
          <ac:spMkLst>
            <pc:docMk/>
            <pc:sldMk cId="3013762545" sldId="275"/>
            <ac:spMk id="50" creationId="{FB0EE660-F02A-F1EC-5A70-A84FB43C2426}"/>
          </ac:spMkLst>
        </pc:spChg>
        <pc:spChg chg="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52" creationId="{8FA0BA23-A360-85F6-B0A6-6059264D3289}"/>
          </ac:spMkLst>
        </pc:spChg>
        <pc:spChg chg="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54" creationId="{F083C8F2-7CB9-FA6A-087D-69F7D550693C}"/>
          </ac:spMkLst>
        </pc:spChg>
        <pc:spChg chg="add mod">
          <ac:chgData name="Jinyin Yan" userId="7d7b1cac-fbbc-4678-8cfc-23ca66a374ce" providerId="ADAL" clId="{94CF3AC0-7A50-4DBC-AA9F-FF5A4D4E570D}" dt="2025-04-14T07:11:51.858" v="46" actId="20577"/>
          <ac:spMkLst>
            <pc:docMk/>
            <pc:sldMk cId="3013762545" sldId="275"/>
            <ac:spMk id="79" creationId="{7AF49466-5A80-B555-FCAC-8DE66CAD8324}"/>
          </ac:spMkLst>
        </pc:spChg>
        <pc:spChg chg="add mod">
          <ac:chgData name="Jinyin Yan" userId="7d7b1cac-fbbc-4678-8cfc-23ca66a374ce" providerId="ADAL" clId="{94CF3AC0-7A50-4DBC-AA9F-FF5A4D4E570D}" dt="2025-04-14T07:11:45.371" v="42" actId="1076"/>
          <ac:spMkLst>
            <pc:docMk/>
            <pc:sldMk cId="3013762545" sldId="275"/>
            <ac:spMk id="80" creationId="{86C9DA91-1EB4-1887-B9E2-CB3A0FAE479A}"/>
          </ac:spMkLst>
        </pc:spChg>
        <pc:spChg chg="add mod">
          <ac:chgData name="Jinyin Yan" userId="7d7b1cac-fbbc-4678-8cfc-23ca66a374ce" providerId="ADAL" clId="{94CF3AC0-7A50-4DBC-AA9F-FF5A4D4E570D}" dt="2025-04-14T08:25:58.122" v="126" actId="20577"/>
          <ac:spMkLst>
            <pc:docMk/>
            <pc:sldMk cId="3013762545" sldId="275"/>
            <ac:spMk id="82" creationId="{1F03DD16-2EC7-CA51-C80A-CB433C69AD0D}"/>
          </ac:spMkLst>
        </pc:spChg>
        <pc:spChg chg="add mod">
          <ac:chgData name="Jinyin Yan" userId="7d7b1cac-fbbc-4678-8cfc-23ca66a374ce" providerId="ADAL" clId="{94CF3AC0-7A50-4DBC-AA9F-FF5A4D4E570D}" dt="2025-04-14T07:12:19.426" v="51" actId="6549"/>
          <ac:spMkLst>
            <pc:docMk/>
            <pc:sldMk cId="3013762545" sldId="275"/>
            <ac:spMk id="85" creationId="{0BD69FB4-031D-0558-C5A7-0E037E815001}"/>
          </ac:spMkLst>
        </pc:spChg>
        <pc:spChg chg="add mod">
          <ac:chgData name="Jinyin Yan" userId="7d7b1cac-fbbc-4678-8cfc-23ca66a374ce" providerId="ADAL" clId="{94CF3AC0-7A50-4DBC-AA9F-FF5A4D4E570D}" dt="2025-04-14T08:25:55.154" v="124" actId="20577"/>
          <ac:spMkLst>
            <pc:docMk/>
            <pc:sldMk cId="3013762545" sldId="275"/>
            <ac:spMk id="94" creationId="{2A0EBF05-BC4B-8000-B2EC-652E0842B47B}"/>
          </ac:spMkLst>
        </pc:spChg>
        <pc:spChg chg="add mod">
          <ac:chgData name="Jinyin Yan" userId="7d7b1cac-fbbc-4678-8cfc-23ca66a374ce" providerId="ADAL" clId="{94CF3AC0-7A50-4DBC-AA9F-FF5A4D4E570D}" dt="2025-04-14T08:31:41.424" v="163" actId="1076"/>
          <ac:spMkLst>
            <pc:docMk/>
            <pc:sldMk cId="3013762545" sldId="275"/>
            <ac:spMk id="112" creationId="{AA17F184-8263-5FAD-357C-08CAE4BE3EC5}"/>
          </ac:spMkLst>
        </pc:spChg>
        <pc:spChg chg="add mod">
          <ac:chgData name="Jinyin Yan" userId="7d7b1cac-fbbc-4678-8cfc-23ca66a374ce" providerId="ADAL" clId="{94CF3AC0-7A50-4DBC-AA9F-FF5A4D4E570D}" dt="2025-04-14T08:31:55.459" v="171" actId="20577"/>
          <ac:spMkLst>
            <pc:docMk/>
            <pc:sldMk cId="3013762545" sldId="275"/>
            <ac:spMk id="114" creationId="{BC8F156E-14F6-7587-6ACF-135960BA88D4}"/>
          </ac:spMkLst>
        </pc:spChg>
        <pc:spChg chg="add mod ord">
          <ac:chgData name="Jinyin Yan" userId="7d7b1cac-fbbc-4678-8cfc-23ca66a374ce" providerId="ADAL" clId="{94CF3AC0-7A50-4DBC-AA9F-FF5A4D4E570D}" dt="2025-04-14T08:36:07.014" v="175" actId="167"/>
          <ac:spMkLst>
            <pc:docMk/>
            <pc:sldMk cId="3013762545" sldId="275"/>
            <ac:spMk id="115" creationId="{C3D1F93D-3B47-F428-4617-81D4BE27C461}"/>
          </ac:spMkLst>
        </pc:spChg>
        <pc:spChg chg="add mod">
          <ac:chgData name="Jinyin Yan" userId="7d7b1cac-fbbc-4678-8cfc-23ca66a374ce" providerId="ADAL" clId="{94CF3AC0-7A50-4DBC-AA9F-FF5A4D4E570D}" dt="2025-04-14T08:36:54.889" v="217" actId="1076"/>
          <ac:spMkLst>
            <pc:docMk/>
            <pc:sldMk cId="3013762545" sldId="275"/>
            <ac:spMk id="117" creationId="{74E8978A-BA6F-0EA1-0BEC-45CD066062C8}"/>
          </ac:spMkLst>
        </pc:spChg>
        <pc:spChg chg="add mod">
          <ac:chgData name="Jinyin Yan" userId="7d7b1cac-fbbc-4678-8cfc-23ca66a374ce" providerId="ADAL" clId="{94CF3AC0-7A50-4DBC-AA9F-FF5A4D4E570D}" dt="2025-04-14T08:37:35.038" v="229" actId="1076"/>
          <ac:spMkLst>
            <pc:docMk/>
            <pc:sldMk cId="3013762545" sldId="275"/>
            <ac:spMk id="120" creationId="{3006D970-5E92-E991-AF20-C63D20065C77}"/>
          </ac:spMkLst>
        </pc:spChg>
        <pc:spChg chg="add mod">
          <ac:chgData name="Jinyin Yan" userId="7d7b1cac-fbbc-4678-8cfc-23ca66a374ce" providerId="ADAL" clId="{94CF3AC0-7A50-4DBC-AA9F-FF5A4D4E570D}" dt="2025-04-14T08:38:01.347" v="232" actId="1076"/>
          <ac:spMkLst>
            <pc:docMk/>
            <pc:sldMk cId="3013762545" sldId="275"/>
            <ac:spMk id="121" creationId="{F6992F1F-0BDA-E2B5-CC82-975627480C4B}"/>
          </ac:spMkLst>
        </pc:spChg>
        <pc:spChg chg="add mod">
          <ac:chgData name="Jinyin Yan" userId="7d7b1cac-fbbc-4678-8cfc-23ca66a374ce" providerId="ADAL" clId="{94CF3AC0-7A50-4DBC-AA9F-FF5A4D4E570D}" dt="2025-04-14T08:38:16.975" v="238" actId="20577"/>
          <ac:spMkLst>
            <pc:docMk/>
            <pc:sldMk cId="3013762545" sldId="275"/>
            <ac:spMk id="122" creationId="{48614769-034F-34D0-417E-40127A822984}"/>
          </ac:spMkLst>
        </pc:spChg>
        <pc:cxnChg chg="add del mod">
          <ac:chgData name="Jinyin Yan" userId="7d7b1cac-fbbc-4678-8cfc-23ca66a374ce" providerId="ADAL" clId="{94CF3AC0-7A50-4DBC-AA9F-FF5A4D4E570D}" dt="2025-04-14T07:11:01.612" v="28" actId="14100"/>
          <ac:cxnSpMkLst>
            <pc:docMk/>
            <pc:sldMk cId="3013762545" sldId="275"/>
            <ac:cxnSpMk id="28" creationId="{F625A7D7-1BDA-E219-1E28-256C9015F0C1}"/>
          </ac:cxnSpMkLst>
        </pc:cxnChg>
        <pc:cxnChg chg="mod">
          <ac:chgData name="Jinyin Yan" userId="7d7b1cac-fbbc-4678-8cfc-23ca66a374ce" providerId="ADAL" clId="{94CF3AC0-7A50-4DBC-AA9F-FF5A4D4E570D}" dt="2025-04-14T07:11:09.390" v="30" actId="14100"/>
          <ac:cxnSpMkLst>
            <pc:docMk/>
            <pc:sldMk cId="3013762545" sldId="275"/>
            <ac:cxnSpMk id="32" creationId="{42046FC2-0D93-148B-5CAB-C57863FF6B58}"/>
          </ac:cxnSpMkLst>
        </pc:cxnChg>
        <pc:cxnChg chg="mod">
          <ac:chgData name="Jinyin Yan" userId="7d7b1cac-fbbc-4678-8cfc-23ca66a374ce" providerId="ADAL" clId="{94CF3AC0-7A50-4DBC-AA9F-FF5A4D4E570D}" dt="2025-04-14T08:22:21.059" v="93" actId="14100"/>
          <ac:cxnSpMkLst>
            <pc:docMk/>
            <pc:sldMk cId="3013762545" sldId="275"/>
            <ac:cxnSpMk id="65" creationId="{FA8DBC1D-A04C-226E-B2D6-A629AF966F84}"/>
          </ac:cxnSpMkLst>
        </pc:cxnChg>
        <pc:cxnChg chg="mod">
          <ac:chgData name="Jinyin Yan" userId="7d7b1cac-fbbc-4678-8cfc-23ca66a374ce" providerId="ADAL" clId="{94CF3AC0-7A50-4DBC-AA9F-FF5A4D4E570D}" dt="2025-04-14T08:22:46.410" v="107" actId="14100"/>
          <ac:cxnSpMkLst>
            <pc:docMk/>
            <pc:sldMk cId="3013762545" sldId="275"/>
            <ac:cxnSpMk id="70" creationId="{B962503F-771A-736C-AB50-75E7FBEAD617}"/>
          </ac:cxnSpMkLst>
        </pc:cxnChg>
        <pc:cxnChg chg="add mod">
          <ac:chgData name="Jinyin Yan" userId="7d7b1cac-fbbc-4678-8cfc-23ca66a374ce" providerId="ADAL" clId="{94CF3AC0-7A50-4DBC-AA9F-FF5A4D4E570D}" dt="2025-04-14T08:25:08.653" v="115" actId="14100"/>
          <ac:cxnSpMkLst>
            <pc:docMk/>
            <pc:sldMk cId="3013762545" sldId="275"/>
            <ac:cxnSpMk id="90" creationId="{3E966908-3B63-E77B-EA95-CB6E9023ABB8}"/>
          </ac:cxnSpMkLst>
        </pc:cxnChg>
        <pc:cxnChg chg="add mod">
          <ac:chgData name="Jinyin Yan" userId="7d7b1cac-fbbc-4678-8cfc-23ca66a374ce" providerId="ADAL" clId="{94CF3AC0-7A50-4DBC-AA9F-FF5A4D4E570D}" dt="2025-04-14T08:37:12.991" v="218" actId="14100"/>
          <ac:cxnSpMkLst>
            <pc:docMk/>
            <pc:sldMk cId="3013762545" sldId="275"/>
            <ac:cxnSpMk id="92" creationId="{E51D2461-3CF2-5F30-8A73-72866170A169}"/>
          </ac:cxnSpMkLst>
        </pc:cxnChg>
        <pc:cxnChg chg="add mod">
          <ac:chgData name="Jinyin Yan" userId="7d7b1cac-fbbc-4678-8cfc-23ca66a374ce" providerId="ADAL" clId="{94CF3AC0-7A50-4DBC-AA9F-FF5A4D4E570D}" dt="2025-04-14T08:37:17.961" v="219" actId="14100"/>
          <ac:cxnSpMkLst>
            <pc:docMk/>
            <pc:sldMk cId="3013762545" sldId="275"/>
            <ac:cxnSpMk id="93" creationId="{5C535A3A-1ED0-6482-0368-600EE127D566}"/>
          </ac:cxnSpMkLst>
        </pc:cxnChg>
        <pc:cxnChg chg="add mod">
          <ac:chgData name="Jinyin Yan" userId="7d7b1cac-fbbc-4678-8cfc-23ca66a374ce" providerId="ADAL" clId="{94CF3AC0-7A50-4DBC-AA9F-FF5A4D4E570D}" dt="2025-04-14T08:26:34.416" v="133" actId="14100"/>
          <ac:cxnSpMkLst>
            <pc:docMk/>
            <pc:sldMk cId="3013762545" sldId="275"/>
            <ac:cxnSpMk id="95" creationId="{BBAAAB16-2C0C-3F48-AF66-29005CCF92EB}"/>
          </ac:cxnSpMkLst>
        </pc:cxnChg>
        <pc:cxnChg chg="add mod">
          <ac:chgData name="Jinyin Yan" userId="7d7b1cac-fbbc-4678-8cfc-23ca66a374ce" providerId="ADAL" clId="{94CF3AC0-7A50-4DBC-AA9F-FF5A4D4E570D}" dt="2025-04-14T08:27:11.502" v="140" actId="1076"/>
          <ac:cxnSpMkLst>
            <pc:docMk/>
            <pc:sldMk cId="3013762545" sldId="275"/>
            <ac:cxnSpMk id="102" creationId="{4A9C057F-4F4D-B78E-48FC-A0317D73B663}"/>
          </ac:cxnSpMkLst>
        </pc:cxnChg>
        <pc:cxnChg chg="add mod">
          <ac:chgData name="Jinyin Yan" userId="7d7b1cac-fbbc-4678-8cfc-23ca66a374ce" providerId="ADAL" clId="{94CF3AC0-7A50-4DBC-AA9F-FF5A4D4E570D}" dt="2025-04-14T08:27:22.829" v="142" actId="1076"/>
          <ac:cxnSpMkLst>
            <pc:docMk/>
            <pc:sldMk cId="3013762545" sldId="275"/>
            <ac:cxnSpMk id="103" creationId="{1D0747C4-CD98-1C1E-A0B3-A3431579AED7}"/>
          </ac:cxnSpMkLst>
        </pc:cxnChg>
        <pc:cxnChg chg="add mod">
          <ac:chgData name="Jinyin Yan" userId="7d7b1cac-fbbc-4678-8cfc-23ca66a374ce" providerId="ADAL" clId="{94CF3AC0-7A50-4DBC-AA9F-FF5A4D4E570D}" dt="2025-04-14T08:28:08.846" v="153" actId="13822"/>
          <ac:cxnSpMkLst>
            <pc:docMk/>
            <pc:sldMk cId="3013762545" sldId="275"/>
            <ac:cxnSpMk id="105" creationId="{6F460DB3-B3A8-BFF8-1837-B771265F63F8}"/>
          </ac:cxnSpMkLst>
        </pc:cxnChg>
        <pc:cxnChg chg="add mod">
          <ac:chgData name="Jinyin Yan" userId="7d7b1cac-fbbc-4678-8cfc-23ca66a374ce" providerId="ADAL" clId="{94CF3AC0-7A50-4DBC-AA9F-FF5A4D4E570D}" dt="2025-04-14T08:31:46.051" v="165" actId="1076"/>
          <ac:cxnSpMkLst>
            <pc:docMk/>
            <pc:sldMk cId="3013762545" sldId="275"/>
            <ac:cxnSpMk id="109" creationId="{3D71693F-393C-C83A-5107-9B45C9E53911}"/>
          </ac:cxnSpMkLst>
        </pc:cxnChg>
        <pc:cxnChg chg="add mod">
          <ac:chgData name="Jinyin Yan" userId="7d7b1cac-fbbc-4678-8cfc-23ca66a374ce" providerId="ADAL" clId="{94CF3AC0-7A50-4DBC-AA9F-FF5A4D4E570D}" dt="2025-04-14T08:36:18.033" v="177" actId="1076"/>
          <ac:cxnSpMkLst>
            <pc:docMk/>
            <pc:sldMk cId="3013762545" sldId="275"/>
            <ac:cxnSpMk id="116" creationId="{3B1F74CB-1360-F85E-08D9-8DFBE12C9557}"/>
          </ac:cxnSpMkLst>
        </pc:cxnChg>
      </pc:sldChg>
      <pc:sldChg chg="modSp add mod">
        <pc:chgData name="Jinyin Yan" userId="7d7b1cac-fbbc-4678-8cfc-23ca66a374ce" providerId="ADAL" clId="{94CF3AC0-7A50-4DBC-AA9F-FF5A4D4E570D}" dt="2025-04-14T09:06:40.800" v="311" actId="1076"/>
        <pc:sldMkLst>
          <pc:docMk/>
          <pc:sldMk cId="1641264760" sldId="276"/>
        </pc:sldMkLst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2" creationId="{72F4E012-6B6C-9D6E-49F1-D54E6448A000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3" creationId="{09139460-59BC-96AB-C666-AABFD421EC83}"/>
          </ac:spMkLst>
        </pc:spChg>
        <pc:spChg chg="mod">
          <ac:chgData name="Jinyin Yan" userId="7d7b1cac-fbbc-4678-8cfc-23ca66a374ce" providerId="ADAL" clId="{94CF3AC0-7A50-4DBC-AA9F-FF5A4D4E570D}" dt="2025-04-14T09:05:55.349" v="298" actId="14100"/>
          <ac:spMkLst>
            <pc:docMk/>
            <pc:sldMk cId="1641264760" sldId="276"/>
            <ac:spMk id="24" creationId="{A9AC66A6-2AA4-655E-48EC-895D2237F054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25" creationId="{E908AE74-8188-68C9-655B-0274449DFCDC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26" creationId="{204E64B8-6348-F1F2-F0FC-5B72509B47C1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41" creationId="{3AEC6E0F-AF9C-C4B8-278B-7F3055689511}"/>
          </ac:spMkLst>
        </pc:spChg>
        <pc:spChg chg="mod">
          <ac:chgData name="Jinyin Yan" userId="7d7b1cac-fbbc-4678-8cfc-23ca66a374ce" providerId="ADAL" clId="{94CF3AC0-7A50-4DBC-AA9F-FF5A4D4E570D}" dt="2025-04-14T09:06:31.901" v="310" actId="20577"/>
          <ac:spMkLst>
            <pc:docMk/>
            <pc:sldMk cId="1641264760" sldId="276"/>
            <ac:spMk id="43" creationId="{F491A6C2-2CC9-EC9F-4B4D-CF2BF3122C58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45" creationId="{810F854C-A6C0-A73D-ECB3-BD7F10BF0498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47" creationId="{C8DF49BB-ABAA-29D9-E940-478BCB8E7CDF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50" creationId="{A6E231E6-A058-B3EF-BAF9-6B820E05BA21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51" creationId="{5D16946C-2E3A-0194-01BA-1169258ABECA}"/>
          </ac:spMkLst>
        </pc:spChg>
        <pc:spChg chg="mod">
          <ac:chgData name="Jinyin Yan" userId="7d7b1cac-fbbc-4678-8cfc-23ca66a374ce" providerId="ADAL" clId="{94CF3AC0-7A50-4DBC-AA9F-FF5A4D4E570D}" dt="2025-04-14T09:06:00.283" v="299" actId="1076"/>
          <ac:spMkLst>
            <pc:docMk/>
            <pc:sldMk cId="1641264760" sldId="276"/>
            <ac:spMk id="52" creationId="{DA293EFD-AC74-F8F9-F9F4-C274F0A1B426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54" creationId="{3EF7C770-45BF-86AD-3F6F-C3C5A27BD7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AC48C-ADFF-542A-E7EC-85A817C0A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583BAC-FE89-0A51-AAA5-901A309DC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7AB45-2FC1-B4BF-6C33-CCDFA010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A854A-0744-A67C-FC6E-1751D024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DF924-2A32-4FA2-EEF7-C662221C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15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C2D09-07DB-990F-DB89-EDD8BA5F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F66D20-F45A-D82D-5AAC-BBF4C20BA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44CC6-68BD-16B9-0063-2CAF8236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20323-B956-1C49-53E2-B5DDAB3E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DEEEC-B92B-F2E4-6DCD-49408219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90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6FEE90-0D54-808F-E177-1B370886A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EEE9F-C1B6-FBE5-C0DB-695A51BF5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FD25D-99B9-BA08-2EF3-19048F26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F41FD-9FEC-DCE3-8F6C-6072DA65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C17F7-C03A-672D-F501-DAB28703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94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F37B3-E728-D181-B5AC-1AA22564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FD2A9-2BBC-3B22-AF93-82BBBE7F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7E190-8FD8-DC46-F075-AD51CF85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58EB6-61F3-9436-245D-F95076EB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F6D1E-FE67-5070-8208-35810FFF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37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A63B8-D5FD-F426-5A9D-7EEA3928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3F4E5-0862-C660-538D-92396DA1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9D277-ED21-5D30-B600-5DBFFF77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A9AE2-DBF2-02B5-744D-39D0861A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B53DC-C397-CBB6-D832-19442AFB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9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CCBF1-2F6F-D850-DD40-BB245CB0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33BE5-DB88-AA06-381A-6CDD82C24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860E40-EAC8-6BD5-42C5-3B8FAF789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D1C6D9-A09A-D7EF-4398-6CBE6E88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1DE8D5-BD3F-8173-D92C-8EE0736B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BC731-C982-C4AC-A5F3-D303E785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36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D557-5F87-AE8B-2536-2D98917F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06DD8-ECA0-1644-027B-45030A2B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A3290-931F-23D8-9E69-2A71D80A0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09805B-F5D1-363A-ABFC-BE042F73D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0F7EF7-8199-313F-BE2D-16429388F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A31A37-C316-B236-708E-69558BA1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2579A8-EAB6-4B2D-E1E0-7969F78B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8058D0-681F-1136-3544-9AFBC5DA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70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C98C8-5210-82BA-D0C9-37EFE056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E2B6F3-66DF-429C-4CB1-045347BE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F3644F-C61D-AB47-3834-FFFB5A23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E270CB-B90A-A2BD-361E-89B09479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72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191E3C-ECBA-BF75-EC0C-E51FEAD5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3B2AC8-68FB-CDEA-FE7A-03D9FF8F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3CEF1C-42B5-E684-6A9D-9F3501E0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97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6047F-DF53-4ACB-80B4-6EB62FB7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66C82-FC7B-0619-7F04-548B2FB1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2D606-A625-8B6C-F687-DBDB19AD7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58677-B5D3-FAEB-C3AF-40692223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E315C-79E8-207B-5AD5-5DF96855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D182F-9680-665D-512D-BD153CCE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7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ED7CF-A9B5-8D01-8DD7-DA0BD5C9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C9B52A-D808-CDA2-8571-765A9847C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89B5F-8918-1C3F-F56B-A729088D8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33EAC-FA63-F8B6-5CE6-BE2CDB8C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3B168-7FD1-AE21-D3F8-4FBE6617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C1E96-98F8-E26D-D1D4-8788F90D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13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8C6A05-B147-8942-3E0B-6E8D38B3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017DF-4B2A-D9A9-B14C-FEB0C2403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F35FF-72D7-B024-2DCF-F741B6BEF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6B7610-9FAA-DC43-80F9-3155B1E839C7}" type="datetimeFigureOut">
              <a:rPr kumimoji="1" lang="zh-CN" altLang="en-US" smtClean="0"/>
              <a:t>2025/5/8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71735-9F31-70E9-5244-1E88D57A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1D55D-DE10-F837-2762-35E3C4F82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3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E1FA49E-4E5D-27AB-F2B2-B10D5D63C0FB}"/>
              </a:ext>
            </a:extLst>
          </p:cNvPr>
          <p:cNvGrpSpPr>
            <a:grpSpLocks noChangeAspect="1"/>
          </p:cNvGrpSpPr>
          <p:nvPr/>
        </p:nvGrpSpPr>
        <p:grpSpPr>
          <a:xfrm>
            <a:off x="5129245" y="1143000"/>
            <a:ext cx="784790" cy="651376"/>
            <a:chOff x="2668434" y="1715307"/>
            <a:chExt cx="1277956" cy="1060704"/>
          </a:xfrm>
        </p:grpSpPr>
        <p:sp>
          <p:nvSpPr>
            <p:cNvPr id="4" name="三角形 3">
              <a:extLst>
                <a:ext uri="{FF2B5EF4-FFF2-40B4-BE49-F238E27FC236}">
                  <a16:creationId xmlns:a16="http://schemas.microsoft.com/office/drawing/2014/main" id="{B537BF9B-EA3F-3AA2-4E56-146130AF8A02}"/>
                </a:ext>
              </a:extLst>
            </p:cNvPr>
            <p:cNvSpPr/>
            <p:nvPr/>
          </p:nvSpPr>
          <p:spPr>
            <a:xfrm rot="5400000">
              <a:off x="2595282" y="1788459"/>
              <a:ext cx="1060704" cy="914400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00B111B-ABBD-2F52-B9C8-A0CDD95F8C35}"/>
                </a:ext>
              </a:extLst>
            </p:cNvPr>
            <p:cNvSpPr/>
            <p:nvPr/>
          </p:nvSpPr>
          <p:spPr>
            <a:xfrm>
              <a:off x="3582834" y="2063880"/>
              <a:ext cx="363556" cy="363557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0A36CE9-FF24-08F5-A211-05C8592748A1}"/>
              </a:ext>
            </a:extLst>
          </p:cNvPr>
          <p:cNvCxnSpPr>
            <a:cxnSpLocks/>
          </p:cNvCxnSpPr>
          <p:nvPr/>
        </p:nvCxnSpPr>
        <p:spPr>
          <a:xfrm>
            <a:off x="5914035" y="1468687"/>
            <a:ext cx="82294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100CE23-297D-DBE1-544A-BC3C4A6E2986}"/>
              </a:ext>
            </a:extLst>
          </p:cNvPr>
          <p:cNvCxnSpPr>
            <a:cxnSpLocks/>
          </p:cNvCxnSpPr>
          <p:nvPr/>
        </p:nvCxnSpPr>
        <p:spPr>
          <a:xfrm>
            <a:off x="4370294" y="1468687"/>
            <a:ext cx="75895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FBDA118-16E3-EDD8-0D43-C4D1157D6954}"/>
              </a:ext>
            </a:extLst>
          </p:cNvPr>
          <p:cNvCxnSpPr>
            <a:cxnSpLocks/>
          </p:cNvCxnSpPr>
          <p:nvPr/>
        </p:nvCxnSpPr>
        <p:spPr>
          <a:xfrm>
            <a:off x="2737859" y="3055289"/>
            <a:ext cx="9062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1879E3F3-4C53-3C8C-4D15-485B1DDD85ED}"/>
              </a:ext>
            </a:extLst>
          </p:cNvPr>
          <p:cNvCxnSpPr>
            <a:cxnSpLocks/>
          </p:cNvCxnSpPr>
          <p:nvPr/>
        </p:nvCxnSpPr>
        <p:spPr>
          <a:xfrm flipH="1">
            <a:off x="4370294" y="2329148"/>
            <a:ext cx="11161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7DC46DF-BBD5-21EC-E587-C0DFF72A4771}"/>
              </a:ext>
            </a:extLst>
          </p:cNvPr>
          <p:cNvCxnSpPr>
            <a:cxnSpLocks/>
          </p:cNvCxnSpPr>
          <p:nvPr/>
        </p:nvCxnSpPr>
        <p:spPr>
          <a:xfrm>
            <a:off x="6320118" y="3055289"/>
            <a:ext cx="2316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DBE8CA3-D7EC-B8BF-C3D7-5FF349F51180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FB64B3A-6D2A-29DE-BB1E-C547E787ADF2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2413C894-349E-0BAB-F78C-C8F87EE7705F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DA6EAB5-6605-49A0-513B-E8E6295B31DD}"/>
              </a:ext>
            </a:extLst>
          </p:cNvPr>
          <p:cNvCxnSpPr>
            <a:cxnSpLocks/>
          </p:cNvCxnSpPr>
          <p:nvPr/>
        </p:nvCxnSpPr>
        <p:spPr>
          <a:xfrm flipH="1">
            <a:off x="3644153" y="2329148"/>
            <a:ext cx="726141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824ADE8-4C34-432B-3CBA-1A28309BF0F4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2329148"/>
            <a:ext cx="833718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A0AF864E-053C-AC26-ABC9-644AD892ADBB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9BBE26FA-DBC0-AF63-1D60-D6C08F057D09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FD6F12A6-F299-CD41-D5CC-91291866CCCB}"/>
              </a:ext>
            </a:extLst>
          </p:cNvPr>
          <p:cNvCxnSpPr>
            <a:cxnSpLocks/>
          </p:cNvCxnSpPr>
          <p:nvPr/>
        </p:nvCxnSpPr>
        <p:spPr>
          <a:xfrm>
            <a:off x="2741172" y="2759919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BA869841-545A-D89A-C878-EC5FC6FF3ED9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EFBB50A-4839-C2D8-C95D-5654C5F286B1}"/>
              </a:ext>
            </a:extLst>
          </p:cNvPr>
          <p:cNvCxnSpPr>
            <a:cxnSpLocks/>
          </p:cNvCxnSpPr>
          <p:nvPr/>
        </p:nvCxnSpPr>
        <p:spPr>
          <a:xfrm>
            <a:off x="3938626" y="2329148"/>
            <a:ext cx="0" cy="141538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32E22A8C-8C8B-3F74-48D5-722983A91CE5}"/>
              </a:ext>
            </a:extLst>
          </p:cNvPr>
          <p:cNvCxnSpPr>
            <a:cxnSpLocks/>
          </p:cNvCxnSpPr>
          <p:nvPr/>
        </p:nvCxnSpPr>
        <p:spPr>
          <a:xfrm>
            <a:off x="4858491" y="3055289"/>
            <a:ext cx="0" cy="126850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E2D18CF-5BE2-A202-D61F-AB4D645214EB}"/>
              </a:ext>
            </a:extLst>
          </p:cNvPr>
          <p:cNvCxnSpPr>
            <a:cxnSpLocks/>
          </p:cNvCxnSpPr>
          <p:nvPr/>
        </p:nvCxnSpPr>
        <p:spPr>
          <a:xfrm>
            <a:off x="3938626" y="3444939"/>
            <a:ext cx="9198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5846600C-55A0-F6EF-D344-E84BE2032683}"/>
              </a:ext>
            </a:extLst>
          </p:cNvPr>
          <p:cNvCxnSpPr>
            <a:cxnSpLocks/>
          </p:cNvCxnSpPr>
          <p:nvPr/>
        </p:nvCxnSpPr>
        <p:spPr>
          <a:xfrm>
            <a:off x="5807569" y="2329148"/>
            <a:ext cx="0" cy="119992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3FE9B070-69E6-645F-2A91-24486012ADDD}"/>
              </a:ext>
            </a:extLst>
          </p:cNvPr>
          <p:cNvCxnSpPr>
            <a:cxnSpLocks/>
          </p:cNvCxnSpPr>
          <p:nvPr/>
        </p:nvCxnSpPr>
        <p:spPr>
          <a:xfrm>
            <a:off x="7116114" y="3225535"/>
            <a:ext cx="0" cy="11157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C5792838-F8E0-CAE3-F25F-F699EC1F5850}"/>
              </a:ext>
            </a:extLst>
          </p:cNvPr>
          <p:cNvCxnSpPr>
            <a:cxnSpLocks/>
          </p:cNvCxnSpPr>
          <p:nvPr/>
        </p:nvCxnSpPr>
        <p:spPr>
          <a:xfrm>
            <a:off x="5807569" y="3444939"/>
            <a:ext cx="13085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492494D4-7A02-66E5-1B2C-FE6B2AD61BB5}"/>
              </a:ext>
            </a:extLst>
          </p:cNvPr>
          <p:cNvCxnSpPr>
            <a:cxnSpLocks/>
          </p:cNvCxnSpPr>
          <p:nvPr/>
        </p:nvCxnSpPr>
        <p:spPr>
          <a:xfrm>
            <a:off x="2741172" y="2604890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CD7E7C4-B0F2-D29F-16AC-91AA404B659D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504D39EC-FF31-5E70-6175-FFB9A238F3E2}"/>
              </a:ext>
            </a:extLst>
          </p:cNvPr>
          <p:cNvSpPr txBox="1"/>
          <p:nvPr/>
        </p:nvSpPr>
        <p:spPr>
          <a:xfrm>
            <a:off x="3664908" y="127057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59C35B7-D9D1-C2A2-6349-FB9A55929506}"/>
              </a:ext>
            </a:extLst>
          </p:cNvPr>
          <p:cNvSpPr txBox="1"/>
          <p:nvPr/>
        </p:nvSpPr>
        <p:spPr>
          <a:xfrm>
            <a:off x="6736976" y="128402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53CEB69-DB79-7733-CD69-22200E36A82E}"/>
              </a:ext>
            </a:extLst>
          </p:cNvPr>
          <p:cNvSpPr txBox="1"/>
          <p:nvPr/>
        </p:nvSpPr>
        <p:spPr>
          <a:xfrm>
            <a:off x="1437674" y="249845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D3D7B3C-E756-2BF7-EEE4-52C70C4B9885}"/>
              </a:ext>
            </a:extLst>
          </p:cNvPr>
          <p:cNvSpPr txBox="1"/>
          <p:nvPr/>
        </p:nvSpPr>
        <p:spPr>
          <a:xfrm>
            <a:off x="1453704" y="372847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A9894CD-3DBE-7692-7615-52D5D4C3AE51}"/>
              </a:ext>
            </a:extLst>
          </p:cNvPr>
          <p:cNvSpPr txBox="1"/>
          <p:nvPr/>
        </p:nvSpPr>
        <p:spPr>
          <a:xfrm>
            <a:off x="2323036" y="2460879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60%</a:t>
            </a:r>
            <a:endParaRPr kumimoji="1"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792ABB3-DCBE-434C-AA65-F70EDEBF12D3}"/>
              </a:ext>
            </a:extLst>
          </p:cNvPr>
          <p:cNvSpPr txBox="1"/>
          <p:nvPr/>
        </p:nvSpPr>
        <p:spPr>
          <a:xfrm>
            <a:off x="2323551" y="2623261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40%</a:t>
            </a:r>
            <a:endParaRPr kumimoji="1"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A7444E3-808F-4958-9073-8B429B412E86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E6FE5A5-2188-CADA-8A80-D52A4C092083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85C3A1B0-6EBA-04D2-114B-A6B4F376485D}"/>
              </a:ext>
            </a:extLst>
          </p:cNvPr>
          <p:cNvSpPr/>
          <p:nvPr/>
        </p:nvSpPr>
        <p:spPr>
          <a:xfrm>
            <a:off x="3912648" y="27370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52C7B34-D470-8AAC-08A3-5E4C967AA6BD}"/>
              </a:ext>
            </a:extLst>
          </p:cNvPr>
          <p:cNvSpPr/>
          <p:nvPr/>
        </p:nvSpPr>
        <p:spPr>
          <a:xfrm>
            <a:off x="5779545" y="25724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2B43E19-65B6-6B4A-AC85-E1B09A54F7A7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FDF24BE9-0826-F7DD-921B-1D7CD9B40222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D3170C8-C8EB-B40A-9B36-F6B0E88A8CEA}"/>
              </a:ext>
            </a:extLst>
          </p:cNvPr>
          <p:cNvSpPr txBox="1"/>
          <p:nvPr/>
        </p:nvSpPr>
        <p:spPr>
          <a:xfrm>
            <a:off x="3947394" y="275243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B12953E-061D-DE2C-CD2C-71E8AE33D79F}"/>
              </a:ext>
            </a:extLst>
          </p:cNvPr>
          <p:cNvSpPr txBox="1"/>
          <p:nvPr/>
        </p:nvSpPr>
        <p:spPr>
          <a:xfrm>
            <a:off x="5824467" y="22479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4E0D68E-F7FB-A520-468B-96A20A1174ED}"/>
              </a:ext>
            </a:extLst>
          </p:cNvPr>
          <p:cNvSpPr txBox="1"/>
          <p:nvPr/>
        </p:nvSpPr>
        <p:spPr>
          <a:xfrm>
            <a:off x="7112887" y="408970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E01006B0-8626-155F-7B00-7AF99A053A96}"/>
              </a:ext>
            </a:extLst>
          </p:cNvPr>
          <p:cNvSpPr txBox="1"/>
          <p:nvPr/>
        </p:nvSpPr>
        <p:spPr>
          <a:xfrm>
            <a:off x="4842556" y="3452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/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/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64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>
            <a:extLst>
              <a:ext uri="{FF2B5EF4-FFF2-40B4-BE49-F238E27FC236}">
                <a16:creationId xmlns:a16="http://schemas.microsoft.com/office/drawing/2014/main" id="{4765344A-8BC5-E633-4AD5-E7638C7E8240}"/>
              </a:ext>
            </a:extLst>
          </p:cNvPr>
          <p:cNvSpPr/>
          <p:nvPr/>
        </p:nvSpPr>
        <p:spPr>
          <a:xfrm>
            <a:off x="5633852" y="3018389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直角三角形 5">
            <a:extLst>
              <a:ext uri="{FF2B5EF4-FFF2-40B4-BE49-F238E27FC236}">
                <a16:creationId xmlns:a16="http://schemas.microsoft.com/office/drawing/2014/main" id="{AC941D60-31CF-D657-C1FE-A0F96787B861}"/>
              </a:ext>
            </a:extLst>
          </p:cNvPr>
          <p:cNvSpPr/>
          <p:nvPr/>
        </p:nvSpPr>
        <p:spPr>
          <a:xfrm rot="13320000">
            <a:off x="5530361" y="3676065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6">
            <a:extLst>
              <a:ext uri="{FF2B5EF4-FFF2-40B4-BE49-F238E27FC236}">
                <a16:creationId xmlns:a16="http://schemas.microsoft.com/office/drawing/2014/main" id="{15F1619B-434F-3C9C-AD52-F3E878025469}"/>
              </a:ext>
            </a:extLst>
          </p:cNvPr>
          <p:cNvSpPr txBox="1"/>
          <p:nvPr/>
        </p:nvSpPr>
        <p:spPr>
          <a:xfrm>
            <a:off x="5561612" y="30662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id="{0A865F48-CD11-7317-6E1E-59ECDA164471}"/>
              </a:ext>
            </a:extLst>
          </p:cNvPr>
          <p:cNvSpPr txBox="1"/>
          <p:nvPr/>
        </p:nvSpPr>
        <p:spPr>
          <a:xfrm>
            <a:off x="5733294" y="360465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FD22A491-B239-B995-5949-7D7CC12F5DF7}"/>
              </a:ext>
            </a:extLst>
          </p:cNvPr>
          <p:cNvSpPr txBox="1"/>
          <p:nvPr/>
        </p:nvSpPr>
        <p:spPr>
          <a:xfrm>
            <a:off x="5926971" y="306628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5A564421-8D32-B751-C52D-68A13F1300D5}"/>
              </a:ext>
            </a:extLst>
          </p:cNvPr>
          <p:cNvCxnSpPr>
            <a:cxnSpLocks/>
          </p:cNvCxnSpPr>
          <p:nvPr/>
        </p:nvCxnSpPr>
        <p:spPr>
          <a:xfrm>
            <a:off x="5327895" y="3250950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E471CBCC-47A4-FF43-6F64-E29DA26B96FB}"/>
              </a:ext>
            </a:extLst>
          </p:cNvPr>
          <p:cNvCxnSpPr>
            <a:cxnSpLocks/>
          </p:cNvCxnSpPr>
          <p:nvPr/>
        </p:nvCxnSpPr>
        <p:spPr>
          <a:xfrm>
            <a:off x="6209805" y="3250950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32730F64-620E-28AF-E71D-4AA9712B6F2F}"/>
              </a:ext>
            </a:extLst>
          </p:cNvPr>
          <p:cNvCxnSpPr>
            <a:cxnSpLocks/>
          </p:cNvCxnSpPr>
          <p:nvPr/>
        </p:nvCxnSpPr>
        <p:spPr>
          <a:xfrm>
            <a:off x="3335020" y="3778182"/>
            <a:ext cx="22988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FE986-62D3-A60F-BBF7-70CD7D8957AD}"/>
              </a:ext>
            </a:extLst>
          </p:cNvPr>
          <p:cNvSpPr/>
          <p:nvPr/>
        </p:nvSpPr>
        <p:spPr>
          <a:xfrm>
            <a:off x="1981201" y="3426163"/>
            <a:ext cx="1350046" cy="7191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CLKOUT</a:t>
            </a: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A750B639-BC10-2B9E-663A-66197D369938}"/>
              </a:ext>
            </a:extLst>
          </p:cNvPr>
          <p:cNvSpPr txBox="1"/>
          <p:nvPr/>
        </p:nvSpPr>
        <p:spPr>
          <a:xfrm>
            <a:off x="5755239" y="3350299"/>
            <a:ext cx="53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4F7D1E03-56A1-5051-885D-91F92B6D32D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H="1" flipV="1">
            <a:off x="5561612" y="3250950"/>
            <a:ext cx="648193" cy="284016"/>
          </a:xfrm>
          <a:prstGeom prst="bentConnector5">
            <a:avLst>
              <a:gd name="adj1" fmla="val -35267"/>
              <a:gd name="adj2" fmla="val 286518"/>
              <a:gd name="adj3" fmla="val 13526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组合 57">
            <a:extLst>
              <a:ext uri="{FF2B5EF4-FFF2-40B4-BE49-F238E27FC236}">
                <a16:creationId xmlns:a16="http://schemas.microsoft.com/office/drawing/2014/main" id="{9903F490-C263-8472-F9FA-AB1D614E5A49}"/>
              </a:ext>
            </a:extLst>
          </p:cNvPr>
          <p:cNvGrpSpPr/>
          <p:nvPr/>
        </p:nvGrpSpPr>
        <p:grpSpPr>
          <a:xfrm>
            <a:off x="8148645" y="2501812"/>
            <a:ext cx="1187867" cy="1033153"/>
            <a:chOff x="2459115" y="1343921"/>
            <a:chExt cx="1187867" cy="1033153"/>
          </a:xfrm>
        </p:grpSpPr>
        <p:grpSp>
          <p:nvGrpSpPr>
            <p:cNvPr id="37" name="组合 58">
              <a:extLst>
                <a:ext uri="{FF2B5EF4-FFF2-40B4-BE49-F238E27FC236}">
                  <a16:creationId xmlns:a16="http://schemas.microsoft.com/office/drawing/2014/main" id="{D44A0816-8D5C-8901-850D-86F65C56F4B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41" name="矩形 62">
                <a:extLst>
                  <a:ext uri="{FF2B5EF4-FFF2-40B4-BE49-F238E27FC236}">
                    <a16:creationId xmlns:a16="http://schemas.microsoft.com/office/drawing/2014/main" id="{48585F8A-AD9E-44F1-F5EF-D9760C73B760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直角三角形 63">
                <a:extLst>
                  <a:ext uri="{FF2B5EF4-FFF2-40B4-BE49-F238E27FC236}">
                    <a16:creationId xmlns:a16="http://schemas.microsoft.com/office/drawing/2014/main" id="{C8DC0D0F-0868-59BB-7AE9-FB56D6075A3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文本框 64">
                <a:extLst>
                  <a:ext uri="{FF2B5EF4-FFF2-40B4-BE49-F238E27FC236}">
                    <a16:creationId xmlns:a16="http://schemas.microsoft.com/office/drawing/2014/main" id="{EDB5AB5D-877B-78B3-9D00-F5BFCEF11E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44" name="文本框 65">
                <a:extLst>
                  <a:ext uri="{FF2B5EF4-FFF2-40B4-BE49-F238E27FC236}">
                    <a16:creationId xmlns:a16="http://schemas.microsoft.com/office/drawing/2014/main" id="{A0477AEE-9185-D8AC-F1D4-7F00E91F0E1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45" name="文本框 66">
                <a:extLst>
                  <a:ext uri="{FF2B5EF4-FFF2-40B4-BE49-F238E27FC236}">
                    <a16:creationId xmlns:a16="http://schemas.microsoft.com/office/drawing/2014/main" id="{F4F66A54-3D6F-08A4-3B89-A289DAA5C4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38" name="直线连接符 59">
              <a:extLst>
                <a:ext uri="{FF2B5EF4-FFF2-40B4-BE49-F238E27FC236}">
                  <a16:creationId xmlns:a16="http://schemas.microsoft.com/office/drawing/2014/main" id="{69372BA6-2946-1846-989B-E5B69780F3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60">
              <a:extLst>
                <a:ext uri="{FF2B5EF4-FFF2-40B4-BE49-F238E27FC236}">
                  <a16:creationId xmlns:a16="http://schemas.microsoft.com/office/drawing/2014/main" id="{5AE20F8C-8F02-B1A9-9A6F-BF9A846952D7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61">
              <a:extLst>
                <a:ext uri="{FF2B5EF4-FFF2-40B4-BE49-F238E27FC236}">
                  <a16:creationId xmlns:a16="http://schemas.microsoft.com/office/drawing/2014/main" id="{6A070AD1-83FB-1844-E394-1710E72493F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67">
            <a:extLst>
              <a:ext uri="{FF2B5EF4-FFF2-40B4-BE49-F238E27FC236}">
                <a16:creationId xmlns:a16="http://schemas.microsoft.com/office/drawing/2014/main" id="{072E5318-1EBA-25CF-1932-B65C59424589}"/>
              </a:ext>
            </a:extLst>
          </p:cNvPr>
          <p:cNvGrpSpPr/>
          <p:nvPr/>
        </p:nvGrpSpPr>
        <p:grpSpPr>
          <a:xfrm>
            <a:off x="7304316" y="2094548"/>
            <a:ext cx="1187867" cy="1033153"/>
            <a:chOff x="2459115" y="1343921"/>
            <a:chExt cx="1187867" cy="1033153"/>
          </a:xfrm>
        </p:grpSpPr>
        <p:grpSp>
          <p:nvGrpSpPr>
            <p:cNvPr id="47" name="组合 68">
              <a:extLst>
                <a:ext uri="{FF2B5EF4-FFF2-40B4-BE49-F238E27FC236}">
                  <a16:creationId xmlns:a16="http://schemas.microsoft.com/office/drawing/2014/main" id="{EEA3DF24-F07D-4E9B-7B58-04F8C2374FE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72">
                <a:extLst>
                  <a:ext uri="{FF2B5EF4-FFF2-40B4-BE49-F238E27FC236}">
                    <a16:creationId xmlns:a16="http://schemas.microsoft.com/office/drawing/2014/main" id="{6A3D4FB0-058C-C17E-F095-0BB9116A0C6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73">
                <a:extLst>
                  <a:ext uri="{FF2B5EF4-FFF2-40B4-BE49-F238E27FC236}">
                    <a16:creationId xmlns:a16="http://schemas.microsoft.com/office/drawing/2014/main" id="{17805AD2-E59E-BCBB-0F8F-556B97FE0E9E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74">
                <a:extLst>
                  <a:ext uri="{FF2B5EF4-FFF2-40B4-BE49-F238E27FC236}">
                    <a16:creationId xmlns:a16="http://schemas.microsoft.com/office/drawing/2014/main" id="{3587FCA1-31CB-DB39-65BF-50E36A8ED878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75">
                <a:extLst>
                  <a:ext uri="{FF2B5EF4-FFF2-40B4-BE49-F238E27FC236}">
                    <a16:creationId xmlns:a16="http://schemas.microsoft.com/office/drawing/2014/main" id="{7D72DD39-A6D6-7DD0-43D1-C38EA95CD4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76">
                <a:extLst>
                  <a:ext uri="{FF2B5EF4-FFF2-40B4-BE49-F238E27FC236}">
                    <a16:creationId xmlns:a16="http://schemas.microsoft.com/office/drawing/2014/main" id="{EFA23532-8609-7FF3-1E21-3F4DDD77B5D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69">
              <a:extLst>
                <a:ext uri="{FF2B5EF4-FFF2-40B4-BE49-F238E27FC236}">
                  <a16:creationId xmlns:a16="http://schemas.microsoft.com/office/drawing/2014/main" id="{F05109BE-7D9D-A814-DE01-6818E0A764F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70">
              <a:extLst>
                <a:ext uri="{FF2B5EF4-FFF2-40B4-BE49-F238E27FC236}">
                  <a16:creationId xmlns:a16="http://schemas.microsoft.com/office/drawing/2014/main" id="{F689B548-F38A-B5D5-5EDE-43C6D9D39E8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71">
              <a:extLst>
                <a:ext uri="{FF2B5EF4-FFF2-40B4-BE49-F238E27FC236}">
                  <a16:creationId xmlns:a16="http://schemas.microsoft.com/office/drawing/2014/main" id="{D36FD1AB-802A-740B-2210-D9ED5D9DF4F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1782D8B-6E7B-6C9E-0FBF-9A9B4C511BB0}"/>
              </a:ext>
            </a:extLst>
          </p:cNvPr>
          <p:cNvCxnSpPr>
            <a:cxnSpLocks/>
          </p:cNvCxnSpPr>
          <p:nvPr/>
        </p:nvCxnSpPr>
        <p:spPr>
          <a:xfrm>
            <a:off x="6515762" y="3250950"/>
            <a:ext cx="1691820" cy="10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A44243-556F-7D5E-494C-D64BEF14ED88}"/>
              </a:ext>
            </a:extLst>
          </p:cNvPr>
          <p:cNvCxnSpPr>
            <a:cxnSpLocks/>
          </p:cNvCxnSpPr>
          <p:nvPr/>
        </p:nvCxnSpPr>
        <p:spPr>
          <a:xfrm>
            <a:off x="7304316" y="2854341"/>
            <a:ext cx="0" cy="407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椭圆 93">
            <a:extLst>
              <a:ext uri="{FF2B5EF4-FFF2-40B4-BE49-F238E27FC236}">
                <a16:creationId xmlns:a16="http://schemas.microsoft.com/office/drawing/2014/main" id="{E5296286-014A-C616-72B6-59CA9E75E682}"/>
              </a:ext>
            </a:extLst>
          </p:cNvPr>
          <p:cNvSpPr/>
          <p:nvPr/>
        </p:nvSpPr>
        <p:spPr>
          <a:xfrm>
            <a:off x="7281456" y="32387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6A2C6174-7E31-5EDA-262D-6DEFC6DE49CA}"/>
              </a:ext>
            </a:extLst>
          </p:cNvPr>
          <p:cNvSpPr/>
          <p:nvPr/>
        </p:nvSpPr>
        <p:spPr>
          <a:xfrm>
            <a:off x="3421072" y="2831725"/>
            <a:ext cx="980711" cy="612648"/>
          </a:xfrm>
          <a:prstGeom prst="wedgeRectCallout">
            <a:avLst>
              <a:gd name="adj1" fmla="val -49988"/>
              <a:gd name="adj2" fmla="val 931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主时钟定义点</a:t>
            </a:r>
            <a:endParaRPr lang="en-US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431F5879-8E5F-5F19-7549-96CD08060A08}"/>
              </a:ext>
            </a:extLst>
          </p:cNvPr>
          <p:cNvSpPr/>
          <p:nvPr/>
        </p:nvSpPr>
        <p:spPr>
          <a:xfrm>
            <a:off x="6045181" y="1994780"/>
            <a:ext cx="1117718" cy="612648"/>
          </a:xfrm>
          <a:prstGeom prst="wedgeRectCallout">
            <a:avLst>
              <a:gd name="adj1" fmla="val -30217"/>
              <a:gd name="adj2" fmla="val 1453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生成时钟定义点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5E0882-C350-BD87-46A9-31C0A67D6B77}"/>
              </a:ext>
            </a:extLst>
          </p:cNvPr>
          <p:cNvSpPr txBox="1"/>
          <p:nvPr/>
        </p:nvSpPr>
        <p:spPr>
          <a:xfrm>
            <a:off x="3295437" y="3719631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9AB238-DC3C-FE6C-02FC-3F77701DC4EF}"/>
              </a:ext>
            </a:extLst>
          </p:cNvPr>
          <p:cNvSpPr txBox="1"/>
          <p:nvPr/>
        </p:nvSpPr>
        <p:spPr>
          <a:xfrm>
            <a:off x="1887859" y="306628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UPLL0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C68C91-1700-A433-E84D-E86CB12D2881}"/>
              </a:ext>
            </a:extLst>
          </p:cNvPr>
          <p:cNvSpPr txBox="1"/>
          <p:nvPr/>
        </p:nvSpPr>
        <p:spPr>
          <a:xfrm>
            <a:off x="6439332" y="320829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CLKPDIV2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AF20AA-E48C-A639-DBEE-089EBB6797C2}"/>
              </a:ext>
            </a:extLst>
          </p:cNvPr>
          <p:cNvSpPr txBox="1"/>
          <p:nvPr/>
        </p:nvSpPr>
        <p:spPr>
          <a:xfrm>
            <a:off x="5520916" y="268629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</p:spTree>
    <p:extLst>
      <p:ext uri="{BB962C8B-B14F-4D97-AF65-F5344CB8AC3E}">
        <p14:creationId xmlns:p14="http://schemas.microsoft.com/office/powerpoint/2010/main" val="385792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4">
            <a:extLst>
              <a:ext uri="{FF2B5EF4-FFF2-40B4-BE49-F238E27FC236}">
                <a16:creationId xmlns:a16="http://schemas.microsoft.com/office/drawing/2014/main" id="{55465DDE-4DF7-4FE1-8B99-903583876340}"/>
              </a:ext>
            </a:extLst>
          </p:cNvPr>
          <p:cNvGrpSpPr/>
          <p:nvPr/>
        </p:nvGrpSpPr>
        <p:grpSpPr>
          <a:xfrm>
            <a:off x="7316248" y="2912423"/>
            <a:ext cx="1187867" cy="1033153"/>
            <a:chOff x="2459115" y="1343921"/>
            <a:chExt cx="1187867" cy="1033153"/>
          </a:xfrm>
        </p:grpSpPr>
        <p:grpSp>
          <p:nvGrpSpPr>
            <p:cNvPr id="5" name="组合 45">
              <a:extLst>
                <a:ext uri="{FF2B5EF4-FFF2-40B4-BE49-F238E27FC236}">
                  <a16:creationId xmlns:a16="http://schemas.microsoft.com/office/drawing/2014/main" id="{5983CF07-EEC6-0D8D-6001-D60E41895316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9">
                <a:extLst>
                  <a:ext uri="{FF2B5EF4-FFF2-40B4-BE49-F238E27FC236}">
                    <a16:creationId xmlns:a16="http://schemas.microsoft.com/office/drawing/2014/main" id="{73131CFB-F710-DF18-0CB0-A3FC2B22736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0">
                <a:extLst>
                  <a:ext uri="{FF2B5EF4-FFF2-40B4-BE49-F238E27FC236}">
                    <a16:creationId xmlns:a16="http://schemas.microsoft.com/office/drawing/2014/main" id="{EDD8EDEB-47A9-D5F6-E0B2-3319E5B49D7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51">
                <a:extLst>
                  <a:ext uri="{FF2B5EF4-FFF2-40B4-BE49-F238E27FC236}">
                    <a16:creationId xmlns:a16="http://schemas.microsoft.com/office/drawing/2014/main" id="{751829FD-D6EC-0E29-596E-4C54AE3C1996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52">
                <a:extLst>
                  <a:ext uri="{FF2B5EF4-FFF2-40B4-BE49-F238E27FC236}">
                    <a16:creationId xmlns:a16="http://schemas.microsoft.com/office/drawing/2014/main" id="{34C204D0-9E02-EA17-09E6-DC87C2F2413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53">
                <a:extLst>
                  <a:ext uri="{FF2B5EF4-FFF2-40B4-BE49-F238E27FC236}">
                    <a16:creationId xmlns:a16="http://schemas.microsoft.com/office/drawing/2014/main" id="{D6D53775-3BFC-ADB2-2B79-C80BF93683B6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46">
              <a:extLst>
                <a:ext uri="{FF2B5EF4-FFF2-40B4-BE49-F238E27FC236}">
                  <a16:creationId xmlns:a16="http://schemas.microsoft.com/office/drawing/2014/main" id="{242B1120-5F42-AD1F-6AB1-6CE0C60B3CD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47">
              <a:extLst>
                <a:ext uri="{FF2B5EF4-FFF2-40B4-BE49-F238E27FC236}">
                  <a16:creationId xmlns:a16="http://schemas.microsoft.com/office/drawing/2014/main" id="{F68665A8-68C5-A470-DFBC-672A6C7E83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48">
              <a:extLst>
                <a:ext uri="{FF2B5EF4-FFF2-40B4-BE49-F238E27FC236}">
                  <a16:creationId xmlns:a16="http://schemas.microsoft.com/office/drawing/2014/main" id="{10CF082B-B0F3-53B5-A6E3-E16CA51BB13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梯形 54">
            <a:extLst>
              <a:ext uri="{FF2B5EF4-FFF2-40B4-BE49-F238E27FC236}">
                <a16:creationId xmlns:a16="http://schemas.microsoft.com/office/drawing/2014/main" id="{6AAF8D72-A98A-00FF-830E-46CE8228128B}"/>
              </a:ext>
            </a:extLst>
          </p:cNvPr>
          <p:cNvSpPr/>
          <p:nvPr/>
        </p:nvSpPr>
        <p:spPr>
          <a:xfrm rot="5400000">
            <a:off x="3743015" y="3499515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56">
            <a:extLst>
              <a:ext uri="{FF2B5EF4-FFF2-40B4-BE49-F238E27FC236}">
                <a16:creationId xmlns:a16="http://schemas.microsoft.com/office/drawing/2014/main" id="{5F4172EB-7759-72EB-6CDD-C16D151A2134}"/>
              </a:ext>
            </a:extLst>
          </p:cNvPr>
          <p:cNvCxnSpPr>
            <a:stCxn id="14" idx="0"/>
          </p:cNvCxnSpPr>
          <p:nvPr/>
        </p:nvCxnSpPr>
        <p:spPr>
          <a:xfrm flipV="1">
            <a:off x="4398501" y="3671197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组合 57">
            <a:extLst>
              <a:ext uri="{FF2B5EF4-FFF2-40B4-BE49-F238E27FC236}">
                <a16:creationId xmlns:a16="http://schemas.microsoft.com/office/drawing/2014/main" id="{622D6ACB-1849-AE05-3AFF-267263779DF6}"/>
              </a:ext>
            </a:extLst>
          </p:cNvPr>
          <p:cNvGrpSpPr/>
          <p:nvPr/>
        </p:nvGrpSpPr>
        <p:grpSpPr>
          <a:xfrm>
            <a:off x="6498060" y="2529242"/>
            <a:ext cx="1187867" cy="1033153"/>
            <a:chOff x="2459115" y="1343921"/>
            <a:chExt cx="1187867" cy="1033153"/>
          </a:xfrm>
        </p:grpSpPr>
        <p:grpSp>
          <p:nvGrpSpPr>
            <p:cNvPr id="17" name="组合 58">
              <a:extLst>
                <a:ext uri="{FF2B5EF4-FFF2-40B4-BE49-F238E27FC236}">
                  <a16:creationId xmlns:a16="http://schemas.microsoft.com/office/drawing/2014/main" id="{4BBC1D85-852C-AC5F-F770-E80BCC42E36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1" name="矩形 62">
                <a:extLst>
                  <a:ext uri="{FF2B5EF4-FFF2-40B4-BE49-F238E27FC236}">
                    <a16:creationId xmlns:a16="http://schemas.microsoft.com/office/drawing/2014/main" id="{3BAB2477-3EAB-01DC-B4EF-F48957FE535E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直角三角形 63">
                <a:extLst>
                  <a:ext uri="{FF2B5EF4-FFF2-40B4-BE49-F238E27FC236}">
                    <a16:creationId xmlns:a16="http://schemas.microsoft.com/office/drawing/2014/main" id="{CF762D2C-D404-E0B4-2B88-A8ECBAFCC65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64">
                <a:extLst>
                  <a:ext uri="{FF2B5EF4-FFF2-40B4-BE49-F238E27FC236}">
                    <a16:creationId xmlns:a16="http://schemas.microsoft.com/office/drawing/2014/main" id="{3FF33346-69CB-A228-5824-02FB538EFA10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4" name="文本框 65">
                <a:extLst>
                  <a:ext uri="{FF2B5EF4-FFF2-40B4-BE49-F238E27FC236}">
                    <a16:creationId xmlns:a16="http://schemas.microsoft.com/office/drawing/2014/main" id="{A5352FB3-C609-B5CD-4A70-738C02D6BCC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5" name="文本框 66">
                <a:extLst>
                  <a:ext uri="{FF2B5EF4-FFF2-40B4-BE49-F238E27FC236}">
                    <a16:creationId xmlns:a16="http://schemas.microsoft.com/office/drawing/2014/main" id="{925544FB-596A-77C9-C0BB-BAB4EFAC5C6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59">
              <a:extLst>
                <a:ext uri="{FF2B5EF4-FFF2-40B4-BE49-F238E27FC236}">
                  <a16:creationId xmlns:a16="http://schemas.microsoft.com/office/drawing/2014/main" id="{DF18F021-3B57-DD83-ECE7-8548F97E93A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60">
              <a:extLst>
                <a:ext uri="{FF2B5EF4-FFF2-40B4-BE49-F238E27FC236}">
                  <a16:creationId xmlns:a16="http://schemas.microsoft.com/office/drawing/2014/main" id="{09984474-31B1-B453-1872-D6455B6618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61">
              <a:extLst>
                <a:ext uri="{FF2B5EF4-FFF2-40B4-BE49-F238E27FC236}">
                  <a16:creationId xmlns:a16="http://schemas.microsoft.com/office/drawing/2014/main" id="{1A9D1C9B-CD7F-5435-E657-9251056C0ED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线连接符 78">
            <a:extLst>
              <a:ext uri="{FF2B5EF4-FFF2-40B4-BE49-F238E27FC236}">
                <a16:creationId xmlns:a16="http://schemas.microsoft.com/office/drawing/2014/main" id="{8390E160-2B70-9D81-E1D7-476596C09F7D}"/>
              </a:ext>
            </a:extLst>
          </p:cNvPr>
          <p:cNvCxnSpPr>
            <a:cxnSpLocks/>
          </p:cNvCxnSpPr>
          <p:nvPr/>
        </p:nvCxnSpPr>
        <p:spPr>
          <a:xfrm>
            <a:off x="6508746" y="3289035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椭圆 93">
            <a:extLst>
              <a:ext uri="{FF2B5EF4-FFF2-40B4-BE49-F238E27FC236}">
                <a16:creationId xmlns:a16="http://schemas.microsoft.com/office/drawing/2014/main" id="{3B569358-B777-6353-086A-6D10DBD87E01}"/>
              </a:ext>
            </a:extLst>
          </p:cNvPr>
          <p:cNvSpPr/>
          <p:nvPr/>
        </p:nvSpPr>
        <p:spPr>
          <a:xfrm>
            <a:off x="6480923" y="36483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连接符 95">
            <a:extLst>
              <a:ext uri="{FF2B5EF4-FFF2-40B4-BE49-F238E27FC236}">
                <a16:creationId xmlns:a16="http://schemas.microsoft.com/office/drawing/2014/main" id="{FD153F4C-DAAD-0451-A031-5E12F713D26B}"/>
              </a:ext>
            </a:extLst>
          </p:cNvPr>
          <p:cNvCxnSpPr>
            <a:cxnSpLocks/>
          </p:cNvCxnSpPr>
          <p:nvPr/>
        </p:nvCxnSpPr>
        <p:spPr>
          <a:xfrm>
            <a:off x="3690847" y="3428999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98">
            <a:extLst>
              <a:ext uri="{FF2B5EF4-FFF2-40B4-BE49-F238E27FC236}">
                <a16:creationId xmlns:a16="http://schemas.microsoft.com/office/drawing/2014/main" id="{E4E531C0-0D4E-6691-A764-D60DEE61FA60}"/>
              </a:ext>
            </a:extLst>
          </p:cNvPr>
          <p:cNvCxnSpPr>
            <a:cxnSpLocks/>
          </p:cNvCxnSpPr>
          <p:nvPr/>
        </p:nvCxnSpPr>
        <p:spPr>
          <a:xfrm>
            <a:off x="3690847" y="3945576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99">
            <a:extLst>
              <a:ext uri="{FF2B5EF4-FFF2-40B4-BE49-F238E27FC236}">
                <a16:creationId xmlns:a16="http://schemas.microsoft.com/office/drawing/2014/main" id="{7058A781-16E5-2121-ED83-1CEB6BE0BA72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4226818" y="4022000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102">
            <a:extLst>
              <a:ext uri="{FF2B5EF4-FFF2-40B4-BE49-F238E27FC236}">
                <a16:creationId xmlns:a16="http://schemas.microsoft.com/office/drawing/2014/main" id="{C169B935-AF73-9B01-4201-FD0798AFFA15}"/>
              </a:ext>
            </a:extLst>
          </p:cNvPr>
          <p:cNvSpPr txBox="1"/>
          <p:nvPr/>
        </p:nvSpPr>
        <p:spPr>
          <a:xfrm>
            <a:off x="2528349" y="376091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TCLKDIV5</a:t>
            </a:r>
            <a:endParaRPr kumimoji="1" lang="zh-CN" altLang="en-US" dirty="0"/>
          </a:p>
        </p:txBody>
      </p:sp>
      <p:sp>
        <p:nvSpPr>
          <p:cNvPr id="33" name="文本框 102">
            <a:extLst>
              <a:ext uri="{FF2B5EF4-FFF2-40B4-BE49-F238E27FC236}">
                <a16:creationId xmlns:a16="http://schemas.microsoft.com/office/drawing/2014/main" id="{83416F08-FAC9-C4E3-6C0C-BE3A75FC814E}"/>
              </a:ext>
            </a:extLst>
          </p:cNvPr>
          <p:cNvSpPr txBox="1"/>
          <p:nvPr/>
        </p:nvSpPr>
        <p:spPr>
          <a:xfrm>
            <a:off x="3016424" y="324433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</a:t>
            </a:r>
            <a:endParaRPr kumimoji="1" lang="zh-CN" altLang="en-US" dirty="0"/>
          </a:p>
        </p:txBody>
      </p:sp>
      <p:sp>
        <p:nvSpPr>
          <p:cNvPr id="34" name="文本框 102">
            <a:extLst>
              <a:ext uri="{FF2B5EF4-FFF2-40B4-BE49-F238E27FC236}">
                <a16:creationId xmlns:a16="http://schemas.microsoft.com/office/drawing/2014/main" id="{B6BCFAAC-B836-BA6E-BDD7-1C6AB3AE4B1F}"/>
              </a:ext>
            </a:extLst>
          </p:cNvPr>
          <p:cNvSpPr txBox="1"/>
          <p:nvPr/>
        </p:nvSpPr>
        <p:spPr>
          <a:xfrm>
            <a:off x="3537366" y="4296414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CLK_SELECT</a:t>
            </a:r>
            <a:endParaRPr kumimoji="1" lang="zh-CN" altLang="en-US" dirty="0"/>
          </a:p>
        </p:txBody>
      </p:sp>
      <p:sp>
        <p:nvSpPr>
          <p:cNvPr id="35" name="文本框 102">
            <a:extLst>
              <a:ext uri="{FF2B5EF4-FFF2-40B4-BE49-F238E27FC236}">
                <a16:creationId xmlns:a16="http://schemas.microsoft.com/office/drawing/2014/main" id="{AA8D19EB-4EE8-BC41-BB79-C9847E202D34}"/>
              </a:ext>
            </a:extLst>
          </p:cNvPr>
          <p:cNvSpPr txBox="1"/>
          <p:nvPr/>
        </p:nvSpPr>
        <p:spPr>
          <a:xfrm>
            <a:off x="4390669" y="3324724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TCLK_OUT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96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5">
            <a:extLst>
              <a:ext uri="{FF2B5EF4-FFF2-40B4-BE49-F238E27FC236}">
                <a16:creationId xmlns:a16="http://schemas.microsoft.com/office/drawing/2014/main" id="{E3619086-8D00-A518-B326-019BCB4E139D}"/>
              </a:ext>
            </a:extLst>
          </p:cNvPr>
          <p:cNvGrpSpPr/>
          <p:nvPr/>
        </p:nvGrpSpPr>
        <p:grpSpPr>
          <a:xfrm>
            <a:off x="8175939" y="2912423"/>
            <a:ext cx="756004" cy="1033153"/>
            <a:chOff x="2661581" y="1343921"/>
            <a:chExt cx="756004" cy="1033153"/>
          </a:xfrm>
        </p:grpSpPr>
        <p:sp>
          <p:nvSpPr>
            <p:cNvPr id="9" name="矩形 49">
              <a:extLst>
                <a:ext uri="{FF2B5EF4-FFF2-40B4-BE49-F238E27FC236}">
                  <a16:creationId xmlns:a16="http://schemas.microsoft.com/office/drawing/2014/main" id="{CF024A77-2939-913A-D80E-D41CB441AACC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50">
              <a:extLst>
                <a:ext uri="{FF2B5EF4-FFF2-40B4-BE49-F238E27FC236}">
                  <a16:creationId xmlns:a16="http://schemas.microsoft.com/office/drawing/2014/main" id="{6F953DB1-6334-C2BB-2F34-DEC6251971F9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51">
              <a:extLst>
                <a:ext uri="{FF2B5EF4-FFF2-40B4-BE49-F238E27FC236}">
                  <a16:creationId xmlns:a16="http://schemas.microsoft.com/office/drawing/2014/main" id="{B8246912-3151-3116-4271-1C76695DBAD1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52">
              <a:extLst>
                <a:ext uri="{FF2B5EF4-FFF2-40B4-BE49-F238E27FC236}">
                  <a16:creationId xmlns:a16="http://schemas.microsoft.com/office/drawing/2014/main" id="{C8CBD692-81C7-B295-3CAC-909BB14E339D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53">
              <a:extLst>
                <a:ext uri="{FF2B5EF4-FFF2-40B4-BE49-F238E27FC236}">
                  <a16:creationId xmlns:a16="http://schemas.microsoft.com/office/drawing/2014/main" id="{2D0A6B27-EB51-7C64-DD1A-6270D1E6AFF0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6" name="直线连接符 46">
            <a:extLst>
              <a:ext uri="{FF2B5EF4-FFF2-40B4-BE49-F238E27FC236}">
                <a16:creationId xmlns:a16="http://schemas.microsoft.com/office/drawing/2014/main" id="{8642588F-614F-6C32-9D61-AACF64002023}"/>
              </a:ext>
            </a:extLst>
          </p:cNvPr>
          <p:cNvCxnSpPr>
            <a:cxnSpLocks/>
          </p:cNvCxnSpPr>
          <p:nvPr/>
        </p:nvCxnSpPr>
        <p:spPr>
          <a:xfrm>
            <a:off x="7973473" y="3144984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47">
            <a:extLst>
              <a:ext uri="{FF2B5EF4-FFF2-40B4-BE49-F238E27FC236}">
                <a16:creationId xmlns:a16="http://schemas.microsoft.com/office/drawing/2014/main" id="{EEE3DAF7-1922-487B-8B72-1E10A1906109}"/>
              </a:ext>
            </a:extLst>
          </p:cNvPr>
          <p:cNvCxnSpPr>
            <a:cxnSpLocks/>
          </p:cNvCxnSpPr>
          <p:nvPr/>
        </p:nvCxnSpPr>
        <p:spPr>
          <a:xfrm>
            <a:off x="8855383" y="3144984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56">
            <a:extLst>
              <a:ext uri="{FF2B5EF4-FFF2-40B4-BE49-F238E27FC236}">
                <a16:creationId xmlns:a16="http://schemas.microsoft.com/office/drawing/2014/main" id="{CF5E6E52-ECC0-CB52-80BD-225801E0684A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5972175" y="3683357"/>
            <a:ext cx="2307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组合 57">
            <a:extLst>
              <a:ext uri="{FF2B5EF4-FFF2-40B4-BE49-F238E27FC236}">
                <a16:creationId xmlns:a16="http://schemas.microsoft.com/office/drawing/2014/main" id="{F7C08AA6-E9A5-681F-BDFE-6C867DB1A940}"/>
              </a:ext>
            </a:extLst>
          </p:cNvPr>
          <p:cNvGrpSpPr/>
          <p:nvPr/>
        </p:nvGrpSpPr>
        <p:grpSpPr>
          <a:xfrm>
            <a:off x="7155285" y="2529242"/>
            <a:ext cx="1187867" cy="1033153"/>
            <a:chOff x="2459115" y="1343921"/>
            <a:chExt cx="1187867" cy="1033153"/>
          </a:xfrm>
        </p:grpSpPr>
        <p:grpSp>
          <p:nvGrpSpPr>
            <p:cNvPr id="16" name="组合 58">
              <a:extLst>
                <a:ext uri="{FF2B5EF4-FFF2-40B4-BE49-F238E27FC236}">
                  <a16:creationId xmlns:a16="http://schemas.microsoft.com/office/drawing/2014/main" id="{45468A22-6BE5-C0F4-8485-643ADE46E53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0" name="矩形 62">
                <a:extLst>
                  <a:ext uri="{FF2B5EF4-FFF2-40B4-BE49-F238E27FC236}">
                    <a16:creationId xmlns:a16="http://schemas.microsoft.com/office/drawing/2014/main" id="{3C76B569-34A7-9AA0-881F-46F2BC17C65B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直角三角形 63">
                <a:extLst>
                  <a:ext uri="{FF2B5EF4-FFF2-40B4-BE49-F238E27FC236}">
                    <a16:creationId xmlns:a16="http://schemas.microsoft.com/office/drawing/2014/main" id="{E2C8834F-1059-BCCB-3E35-EC38180DBFD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64">
                <a:extLst>
                  <a:ext uri="{FF2B5EF4-FFF2-40B4-BE49-F238E27FC236}">
                    <a16:creationId xmlns:a16="http://schemas.microsoft.com/office/drawing/2014/main" id="{E39FB69D-BD0A-C9F3-C659-DE134CB421A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3" name="文本框 65">
                <a:extLst>
                  <a:ext uri="{FF2B5EF4-FFF2-40B4-BE49-F238E27FC236}">
                    <a16:creationId xmlns:a16="http://schemas.microsoft.com/office/drawing/2014/main" id="{D97C170A-4365-C6BB-BABE-346D48B629A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4" name="文本框 66">
                <a:extLst>
                  <a:ext uri="{FF2B5EF4-FFF2-40B4-BE49-F238E27FC236}">
                    <a16:creationId xmlns:a16="http://schemas.microsoft.com/office/drawing/2014/main" id="{6F57439C-E108-707F-AE81-7EFBEDED230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7" name="直线连接符 59">
              <a:extLst>
                <a:ext uri="{FF2B5EF4-FFF2-40B4-BE49-F238E27FC236}">
                  <a16:creationId xmlns:a16="http://schemas.microsoft.com/office/drawing/2014/main" id="{E0697D2A-ECD6-1E4F-C77A-FCCF26ABE7F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60">
              <a:extLst>
                <a:ext uri="{FF2B5EF4-FFF2-40B4-BE49-F238E27FC236}">
                  <a16:creationId xmlns:a16="http://schemas.microsoft.com/office/drawing/2014/main" id="{D8465745-07F4-F7CD-AFE3-5E8967E6DCDF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61">
              <a:extLst>
                <a:ext uri="{FF2B5EF4-FFF2-40B4-BE49-F238E27FC236}">
                  <a16:creationId xmlns:a16="http://schemas.microsoft.com/office/drawing/2014/main" id="{BD5785F2-3F48-9474-6728-F61A91DD280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线连接符 78">
            <a:extLst>
              <a:ext uri="{FF2B5EF4-FFF2-40B4-BE49-F238E27FC236}">
                <a16:creationId xmlns:a16="http://schemas.microsoft.com/office/drawing/2014/main" id="{5E272C9D-9DE6-9EBA-DA03-3D4CFCE7A2C4}"/>
              </a:ext>
            </a:extLst>
          </p:cNvPr>
          <p:cNvCxnSpPr>
            <a:cxnSpLocks/>
          </p:cNvCxnSpPr>
          <p:nvPr/>
        </p:nvCxnSpPr>
        <p:spPr>
          <a:xfrm>
            <a:off x="7165971" y="3289035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椭圆 93">
            <a:extLst>
              <a:ext uri="{FF2B5EF4-FFF2-40B4-BE49-F238E27FC236}">
                <a16:creationId xmlns:a16="http://schemas.microsoft.com/office/drawing/2014/main" id="{1DEA0820-DEA1-435B-835E-6D551C6B3E49}"/>
              </a:ext>
            </a:extLst>
          </p:cNvPr>
          <p:cNvSpPr/>
          <p:nvPr/>
        </p:nvSpPr>
        <p:spPr>
          <a:xfrm>
            <a:off x="7143111" y="36556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Flowchart: Delay 31">
            <a:extLst>
              <a:ext uri="{FF2B5EF4-FFF2-40B4-BE49-F238E27FC236}">
                <a16:creationId xmlns:a16="http://schemas.microsoft.com/office/drawing/2014/main" id="{F74E0D89-DFE9-9B69-F2B5-15530C605968}"/>
              </a:ext>
            </a:extLst>
          </p:cNvPr>
          <p:cNvSpPr/>
          <p:nvPr/>
        </p:nvSpPr>
        <p:spPr>
          <a:xfrm>
            <a:off x="5432108" y="3467995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组合 57">
            <a:extLst>
              <a:ext uri="{FF2B5EF4-FFF2-40B4-BE49-F238E27FC236}">
                <a16:creationId xmlns:a16="http://schemas.microsoft.com/office/drawing/2014/main" id="{2D75F195-594F-1AE6-3DD3-743A444BC0C7}"/>
              </a:ext>
            </a:extLst>
          </p:cNvPr>
          <p:cNvGrpSpPr/>
          <p:nvPr/>
        </p:nvGrpSpPr>
        <p:grpSpPr>
          <a:xfrm>
            <a:off x="3614188" y="2529241"/>
            <a:ext cx="1187867" cy="1033153"/>
            <a:chOff x="2459115" y="1343921"/>
            <a:chExt cx="1187867" cy="1033153"/>
          </a:xfrm>
        </p:grpSpPr>
        <p:grpSp>
          <p:nvGrpSpPr>
            <p:cNvPr id="34" name="组合 58">
              <a:extLst>
                <a:ext uri="{FF2B5EF4-FFF2-40B4-BE49-F238E27FC236}">
                  <a16:creationId xmlns:a16="http://schemas.microsoft.com/office/drawing/2014/main" id="{DE2BED0F-365A-07C4-30BD-D69C6652BE0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8" name="矩形 62">
                <a:extLst>
                  <a:ext uri="{FF2B5EF4-FFF2-40B4-BE49-F238E27FC236}">
                    <a16:creationId xmlns:a16="http://schemas.microsoft.com/office/drawing/2014/main" id="{105DF79A-2B96-0B69-1E16-A93C9F894BA6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直角三角形 63">
                <a:extLst>
                  <a:ext uri="{FF2B5EF4-FFF2-40B4-BE49-F238E27FC236}">
                    <a16:creationId xmlns:a16="http://schemas.microsoft.com/office/drawing/2014/main" id="{1BC34F30-BDEA-EB2D-ACC2-1FEBC067269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64">
                <a:extLst>
                  <a:ext uri="{FF2B5EF4-FFF2-40B4-BE49-F238E27FC236}">
                    <a16:creationId xmlns:a16="http://schemas.microsoft.com/office/drawing/2014/main" id="{43D4849D-D524-9EC8-D34E-22B2023F357E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41" name="文本框 65">
                <a:extLst>
                  <a:ext uri="{FF2B5EF4-FFF2-40B4-BE49-F238E27FC236}">
                    <a16:creationId xmlns:a16="http://schemas.microsoft.com/office/drawing/2014/main" id="{DDA1A911-DE7F-DC9E-70F4-3CFA9889A4E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42" name="文本框 66">
                <a:extLst>
                  <a:ext uri="{FF2B5EF4-FFF2-40B4-BE49-F238E27FC236}">
                    <a16:creationId xmlns:a16="http://schemas.microsoft.com/office/drawing/2014/main" id="{63FCCE22-7596-A7F2-E41B-16776F08B241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35" name="直线连接符 59">
              <a:extLst>
                <a:ext uri="{FF2B5EF4-FFF2-40B4-BE49-F238E27FC236}">
                  <a16:creationId xmlns:a16="http://schemas.microsoft.com/office/drawing/2014/main" id="{467235A9-68B1-2DD7-56FC-1405B440AB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60">
              <a:extLst>
                <a:ext uri="{FF2B5EF4-FFF2-40B4-BE49-F238E27FC236}">
                  <a16:creationId xmlns:a16="http://schemas.microsoft.com/office/drawing/2014/main" id="{78F7C5D6-5C7F-18DB-FFB9-B5152C0D3077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61">
              <a:extLst>
                <a:ext uri="{FF2B5EF4-FFF2-40B4-BE49-F238E27FC236}">
                  <a16:creationId xmlns:a16="http://schemas.microsoft.com/office/drawing/2014/main" id="{2B784840-2594-3A67-3F13-550B541EE65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AC8B22-4901-F87D-FA90-B35B78204317}"/>
              </a:ext>
            </a:extLst>
          </p:cNvPr>
          <p:cNvCxnSpPr>
            <a:cxnSpLocks/>
          </p:cNvCxnSpPr>
          <p:nvPr/>
        </p:nvCxnSpPr>
        <p:spPr>
          <a:xfrm>
            <a:off x="4802055" y="2761802"/>
            <a:ext cx="242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90CBB7-1168-E6E4-289F-A43E3DCE78D2}"/>
              </a:ext>
            </a:extLst>
          </p:cNvPr>
          <p:cNvCxnSpPr>
            <a:cxnSpLocks/>
          </p:cNvCxnSpPr>
          <p:nvPr/>
        </p:nvCxnSpPr>
        <p:spPr>
          <a:xfrm flipV="1">
            <a:off x="5044290" y="2761802"/>
            <a:ext cx="0" cy="800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F76CA6-C91E-CA8E-B47C-2B7BD5EC9766}"/>
              </a:ext>
            </a:extLst>
          </p:cNvPr>
          <p:cNvCxnSpPr>
            <a:cxnSpLocks/>
          </p:cNvCxnSpPr>
          <p:nvPr/>
        </p:nvCxnSpPr>
        <p:spPr>
          <a:xfrm flipH="1">
            <a:off x="5044290" y="3562394"/>
            <a:ext cx="3878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EA38070-2BCB-B04A-7BFC-1FB260E4684F}"/>
              </a:ext>
            </a:extLst>
          </p:cNvPr>
          <p:cNvCxnSpPr>
            <a:cxnSpLocks/>
          </p:cNvCxnSpPr>
          <p:nvPr/>
        </p:nvCxnSpPr>
        <p:spPr>
          <a:xfrm flipH="1">
            <a:off x="2508184" y="3800475"/>
            <a:ext cx="29239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8F854FA-6EE9-37B4-D9AB-9CCFE7B5839A}"/>
              </a:ext>
            </a:extLst>
          </p:cNvPr>
          <p:cNvCxnSpPr>
            <a:cxnSpLocks/>
          </p:cNvCxnSpPr>
          <p:nvPr/>
        </p:nvCxnSpPr>
        <p:spPr>
          <a:xfrm flipV="1">
            <a:off x="3614188" y="3289034"/>
            <a:ext cx="0" cy="511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椭圆 93">
            <a:extLst>
              <a:ext uri="{FF2B5EF4-FFF2-40B4-BE49-F238E27FC236}">
                <a16:creationId xmlns:a16="http://schemas.microsoft.com/office/drawing/2014/main" id="{FC3ECCB3-8210-AD0C-4A19-E4E2144BD0D9}"/>
              </a:ext>
            </a:extLst>
          </p:cNvPr>
          <p:cNvSpPr/>
          <p:nvPr/>
        </p:nvSpPr>
        <p:spPr>
          <a:xfrm>
            <a:off x="3591328" y="37776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7F33B1-4D68-9EC6-37F2-F29259112654}"/>
              </a:ext>
            </a:extLst>
          </p:cNvPr>
          <p:cNvSpPr txBox="1"/>
          <p:nvPr/>
        </p:nvSpPr>
        <p:spPr>
          <a:xfrm>
            <a:off x="2445096" y="348484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SYSCLK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2F222C-B6A6-A17D-E1B9-66F46A9F9A2A}"/>
              </a:ext>
            </a:extLst>
          </p:cNvPr>
          <p:cNvSpPr txBox="1"/>
          <p:nvPr/>
        </p:nvSpPr>
        <p:spPr>
          <a:xfrm>
            <a:off x="4456780" y="244201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SCTRL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C88A11-6C3A-CFBA-B5DF-3E7B0E51E98B}"/>
              </a:ext>
            </a:extLst>
          </p:cNvPr>
          <p:cNvSpPr txBox="1"/>
          <p:nvPr/>
        </p:nvSpPr>
        <p:spPr>
          <a:xfrm>
            <a:off x="5893257" y="336008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0CF3A3-B707-F264-B6A1-19DCA20219BE}"/>
              </a:ext>
            </a:extLst>
          </p:cNvPr>
          <p:cNvSpPr txBox="1"/>
          <p:nvPr/>
        </p:nvSpPr>
        <p:spPr>
          <a:xfrm>
            <a:off x="5223202" y="384135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</p:spTree>
    <p:extLst>
      <p:ext uri="{BB962C8B-B14F-4D97-AF65-F5344CB8AC3E}">
        <p14:creationId xmlns:p14="http://schemas.microsoft.com/office/powerpoint/2010/main" val="237453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5">
            <a:extLst>
              <a:ext uri="{FF2B5EF4-FFF2-40B4-BE49-F238E27FC236}">
                <a16:creationId xmlns:a16="http://schemas.microsoft.com/office/drawing/2014/main" id="{71DC9DAB-6BD2-391A-5D1D-83B228DDBA9C}"/>
              </a:ext>
            </a:extLst>
          </p:cNvPr>
          <p:cNvGrpSpPr/>
          <p:nvPr/>
        </p:nvGrpSpPr>
        <p:grpSpPr>
          <a:xfrm>
            <a:off x="7576805" y="1022847"/>
            <a:ext cx="756004" cy="1033153"/>
            <a:chOff x="2661581" y="1343921"/>
            <a:chExt cx="756004" cy="1033153"/>
          </a:xfrm>
        </p:grpSpPr>
        <p:sp>
          <p:nvSpPr>
            <p:cNvPr id="5" name="矩形 49">
              <a:extLst>
                <a:ext uri="{FF2B5EF4-FFF2-40B4-BE49-F238E27FC236}">
                  <a16:creationId xmlns:a16="http://schemas.microsoft.com/office/drawing/2014/main" id="{99612AF7-B881-11AB-93A0-3F5F9AC48BC2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0">
              <a:extLst>
                <a:ext uri="{FF2B5EF4-FFF2-40B4-BE49-F238E27FC236}">
                  <a16:creationId xmlns:a16="http://schemas.microsoft.com/office/drawing/2014/main" id="{56ADC805-5A54-EFE7-B4D9-B4DA83F76AA3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51">
              <a:extLst>
                <a:ext uri="{FF2B5EF4-FFF2-40B4-BE49-F238E27FC236}">
                  <a16:creationId xmlns:a16="http://schemas.microsoft.com/office/drawing/2014/main" id="{5D675132-EF09-8591-69EF-9D0F58D55A2F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52">
              <a:extLst>
                <a:ext uri="{FF2B5EF4-FFF2-40B4-BE49-F238E27FC236}">
                  <a16:creationId xmlns:a16="http://schemas.microsoft.com/office/drawing/2014/main" id="{B6EA236C-C231-22D7-AE1C-3345E33901A4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53">
              <a:extLst>
                <a:ext uri="{FF2B5EF4-FFF2-40B4-BE49-F238E27FC236}">
                  <a16:creationId xmlns:a16="http://schemas.microsoft.com/office/drawing/2014/main" id="{AB4978DE-1E3D-B1A4-EB79-4C46F71A6C3A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0" name="直线连接符 46">
            <a:extLst>
              <a:ext uri="{FF2B5EF4-FFF2-40B4-BE49-F238E27FC236}">
                <a16:creationId xmlns:a16="http://schemas.microsoft.com/office/drawing/2014/main" id="{88547ABA-CBE2-D276-2896-6480622E7723}"/>
              </a:ext>
            </a:extLst>
          </p:cNvPr>
          <p:cNvCxnSpPr>
            <a:cxnSpLocks/>
          </p:cNvCxnSpPr>
          <p:nvPr/>
        </p:nvCxnSpPr>
        <p:spPr>
          <a:xfrm>
            <a:off x="7374339" y="125540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47">
            <a:extLst>
              <a:ext uri="{FF2B5EF4-FFF2-40B4-BE49-F238E27FC236}">
                <a16:creationId xmlns:a16="http://schemas.microsoft.com/office/drawing/2014/main" id="{F84BC17E-862C-CD28-8493-9A0897047FD9}"/>
              </a:ext>
            </a:extLst>
          </p:cNvPr>
          <p:cNvCxnSpPr>
            <a:cxnSpLocks/>
          </p:cNvCxnSpPr>
          <p:nvPr/>
        </p:nvCxnSpPr>
        <p:spPr>
          <a:xfrm>
            <a:off x="8256249" y="125540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56">
            <a:extLst>
              <a:ext uri="{FF2B5EF4-FFF2-40B4-BE49-F238E27FC236}">
                <a16:creationId xmlns:a16="http://schemas.microsoft.com/office/drawing/2014/main" id="{5815E5E8-6C17-58EF-B27C-8394956D1599}"/>
              </a:ext>
            </a:extLst>
          </p:cNvPr>
          <p:cNvCxnSpPr>
            <a:cxnSpLocks/>
            <a:endCxn id="6" idx="5"/>
          </p:cNvCxnSpPr>
          <p:nvPr/>
        </p:nvCxnSpPr>
        <p:spPr>
          <a:xfrm>
            <a:off x="5373041" y="1793781"/>
            <a:ext cx="2307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组合 57">
            <a:extLst>
              <a:ext uri="{FF2B5EF4-FFF2-40B4-BE49-F238E27FC236}">
                <a16:creationId xmlns:a16="http://schemas.microsoft.com/office/drawing/2014/main" id="{77DD046B-1DA5-4AB2-A5AE-8281F7F910BA}"/>
              </a:ext>
            </a:extLst>
          </p:cNvPr>
          <p:cNvGrpSpPr/>
          <p:nvPr/>
        </p:nvGrpSpPr>
        <p:grpSpPr>
          <a:xfrm>
            <a:off x="6556151" y="639666"/>
            <a:ext cx="1187867" cy="1033153"/>
            <a:chOff x="2459115" y="1343921"/>
            <a:chExt cx="1187867" cy="1033153"/>
          </a:xfrm>
        </p:grpSpPr>
        <p:grpSp>
          <p:nvGrpSpPr>
            <p:cNvPr id="14" name="组合 58">
              <a:extLst>
                <a:ext uri="{FF2B5EF4-FFF2-40B4-BE49-F238E27FC236}">
                  <a16:creationId xmlns:a16="http://schemas.microsoft.com/office/drawing/2014/main" id="{35A2117A-DB86-ABD1-2D2A-53CB788CF31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8" name="矩形 62">
                <a:extLst>
                  <a:ext uri="{FF2B5EF4-FFF2-40B4-BE49-F238E27FC236}">
                    <a16:creationId xmlns:a16="http://schemas.microsoft.com/office/drawing/2014/main" id="{163B851D-C298-657F-4C15-33F92F4030B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直角三角形 63">
                <a:extLst>
                  <a:ext uri="{FF2B5EF4-FFF2-40B4-BE49-F238E27FC236}">
                    <a16:creationId xmlns:a16="http://schemas.microsoft.com/office/drawing/2014/main" id="{481299EA-AB78-753D-E8C6-752AFD5C5DC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64">
                <a:extLst>
                  <a:ext uri="{FF2B5EF4-FFF2-40B4-BE49-F238E27FC236}">
                    <a16:creationId xmlns:a16="http://schemas.microsoft.com/office/drawing/2014/main" id="{F381D412-20DE-2880-9298-BD30E8ACB17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1" name="文本框 65">
                <a:extLst>
                  <a:ext uri="{FF2B5EF4-FFF2-40B4-BE49-F238E27FC236}">
                    <a16:creationId xmlns:a16="http://schemas.microsoft.com/office/drawing/2014/main" id="{50D64A92-AE20-D25D-9836-881B1EB03E4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2" name="文本框 66">
                <a:extLst>
                  <a:ext uri="{FF2B5EF4-FFF2-40B4-BE49-F238E27FC236}">
                    <a16:creationId xmlns:a16="http://schemas.microsoft.com/office/drawing/2014/main" id="{62E5AECE-D300-F514-28A2-4C77C4D6F0CE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5" name="直线连接符 59">
              <a:extLst>
                <a:ext uri="{FF2B5EF4-FFF2-40B4-BE49-F238E27FC236}">
                  <a16:creationId xmlns:a16="http://schemas.microsoft.com/office/drawing/2014/main" id="{EA161C6A-5BA6-6768-AB9C-2C55D876AEC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60">
              <a:extLst>
                <a:ext uri="{FF2B5EF4-FFF2-40B4-BE49-F238E27FC236}">
                  <a16:creationId xmlns:a16="http://schemas.microsoft.com/office/drawing/2014/main" id="{E9AA0865-8C67-C013-217A-C5EAA542EF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61">
              <a:extLst>
                <a:ext uri="{FF2B5EF4-FFF2-40B4-BE49-F238E27FC236}">
                  <a16:creationId xmlns:a16="http://schemas.microsoft.com/office/drawing/2014/main" id="{589DF085-32D7-DF51-4A39-20F366F9B62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线连接符 78">
            <a:extLst>
              <a:ext uri="{FF2B5EF4-FFF2-40B4-BE49-F238E27FC236}">
                <a16:creationId xmlns:a16="http://schemas.microsoft.com/office/drawing/2014/main" id="{E3242472-3979-0B20-1D9A-A9D6A3276DA1}"/>
              </a:ext>
            </a:extLst>
          </p:cNvPr>
          <p:cNvCxnSpPr>
            <a:cxnSpLocks/>
          </p:cNvCxnSpPr>
          <p:nvPr/>
        </p:nvCxnSpPr>
        <p:spPr>
          <a:xfrm>
            <a:off x="6566837" y="1399459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椭圆 93">
            <a:extLst>
              <a:ext uri="{FF2B5EF4-FFF2-40B4-BE49-F238E27FC236}">
                <a16:creationId xmlns:a16="http://schemas.microsoft.com/office/drawing/2014/main" id="{4E08C9EB-2F0D-DD7D-8BFC-7843009088F2}"/>
              </a:ext>
            </a:extLst>
          </p:cNvPr>
          <p:cNvSpPr/>
          <p:nvPr/>
        </p:nvSpPr>
        <p:spPr>
          <a:xfrm>
            <a:off x="6543977" y="17661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Flowchart: Delay 24">
            <a:extLst>
              <a:ext uri="{FF2B5EF4-FFF2-40B4-BE49-F238E27FC236}">
                <a16:creationId xmlns:a16="http://schemas.microsoft.com/office/drawing/2014/main" id="{2F2D0BBE-5498-8018-9EAB-CAE5C4EC570E}"/>
              </a:ext>
            </a:extLst>
          </p:cNvPr>
          <p:cNvSpPr/>
          <p:nvPr/>
        </p:nvSpPr>
        <p:spPr>
          <a:xfrm>
            <a:off x="4832974" y="1578419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组合 57">
            <a:extLst>
              <a:ext uri="{FF2B5EF4-FFF2-40B4-BE49-F238E27FC236}">
                <a16:creationId xmlns:a16="http://schemas.microsoft.com/office/drawing/2014/main" id="{3FE76BE9-CD1E-A24E-EDF4-33537767DF3B}"/>
              </a:ext>
            </a:extLst>
          </p:cNvPr>
          <p:cNvGrpSpPr/>
          <p:nvPr/>
        </p:nvGrpSpPr>
        <p:grpSpPr>
          <a:xfrm>
            <a:off x="3015054" y="639665"/>
            <a:ext cx="1187867" cy="1033153"/>
            <a:chOff x="2459115" y="1343921"/>
            <a:chExt cx="1187867" cy="1033153"/>
          </a:xfrm>
        </p:grpSpPr>
        <p:grpSp>
          <p:nvGrpSpPr>
            <p:cNvPr id="27" name="组合 58">
              <a:extLst>
                <a:ext uri="{FF2B5EF4-FFF2-40B4-BE49-F238E27FC236}">
                  <a16:creationId xmlns:a16="http://schemas.microsoft.com/office/drawing/2014/main" id="{0EA43BD6-2965-4596-452E-462A5CE88B7B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1" name="矩形 62">
                <a:extLst>
                  <a:ext uri="{FF2B5EF4-FFF2-40B4-BE49-F238E27FC236}">
                    <a16:creationId xmlns:a16="http://schemas.microsoft.com/office/drawing/2014/main" id="{6386413D-C20E-E249-8E64-0311D910FD2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直角三角形 63">
                <a:extLst>
                  <a:ext uri="{FF2B5EF4-FFF2-40B4-BE49-F238E27FC236}">
                    <a16:creationId xmlns:a16="http://schemas.microsoft.com/office/drawing/2014/main" id="{AE488588-6E8C-BDBB-D757-AD5C3AF65EF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64">
                <a:extLst>
                  <a:ext uri="{FF2B5EF4-FFF2-40B4-BE49-F238E27FC236}">
                    <a16:creationId xmlns:a16="http://schemas.microsoft.com/office/drawing/2014/main" id="{4077E94B-A993-F43C-E234-C83B8A88816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4" name="文本框 65">
                <a:extLst>
                  <a:ext uri="{FF2B5EF4-FFF2-40B4-BE49-F238E27FC236}">
                    <a16:creationId xmlns:a16="http://schemas.microsoft.com/office/drawing/2014/main" id="{2AC85F0B-16F6-2F99-5678-9776D1C93594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5" name="文本框 66">
                <a:extLst>
                  <a:ext uri="{FF2B5EF4-FFF2-40B4-BE49-F238E27FC236}">
                    <a16:creationId xmlns:a16="http://schemas.microsoft.com/office/drawing/2014/main" id="{DCCFD5C2-3E39-EB5E-2F1F-A28F00A119F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8" name="直线连接符 59">
              <a:extLst>
                <a:ext uri="{FF2B5EF4-FFF2-40B4-BE49-F238E27FC236}">
                  <a16:creationId xmlns:a16="http://schemas.microsoft.com/office/drawing/2014/main" id="{300407A8-3C32-9EF0-8100-29B57E1EC35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0">
              <a:extLst>
                <a:ext uri="{FF2B5EF4-FFF2-40B4-BE49-F238E27FC236}">
                  <a16:creationId xmlns:a16="http://schemas.microsoft.com/office/drawing/2014/main" id="{40AADE55-9757-AAA1-1524-1D7190E5CA0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1">
              <a:extLst>
                <a:ext uri="{FF2B5EF4-FFF2-40B4-BE49-F238E27FC236}">
                  <a16:creationId xmlns:a16="http://schemas.microsoft.com/office/drawing/2014/main" id="{F9D4AC9A-128B-0AFE-493B-F268156FC0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A9E6D2-1D3A-EAB9-CEE7-2AD737C88634}"/>
              </a:ext>
            </a:extLst>
          </p:cNvPr>
          <p:cNvCxnSpPr>
            <a:cxnSpLocks/>
          </p:cNvCxnSpPr>
          <p:nvPr/>
        </p:nvCxnSpPr>
        <p:spPr>
          <a:xfrm>
            <a:off x="4202921" y="872226"/>
            <a:ext cx="242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2C572E-1160-949F-9CF7-6BC67B479928}"/>
              </a:ext>
            </a:extLst>
          </p:cNvPr>
          <p:cNvCxnSpPr>
            <a:cxnSpLocks/>
          </p:cNvCxnSpPr>
          <p:nvPr/>
        </p:nvCxnSpPr>
        <p:spPr>
          <a:xfrm flipV="1">
            <a:off x="4445156" y="872226"/>
            <a:ext cx="0" cy="800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F7B96D-663B-E818-C77B-B8209F6A85EE}"/>
              </a:ext>
            </a:extLst>
          </p:cNvPr>
          <p:cNvCxnSpPr>
            <a:cxnSpLocks/>
          </p:cNvCxnSpPr>
          <p:nvPr/>
        </p:nvCxnSpPr>
        <p:spPr>
          <a:xfrm flipH="1">
            <a:off x="4445156" y="1672818"/>
            <a:ext cx="3878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3D679AA-59CF-5607-3FD9-F60D1FABFDBA}"/>
              </a:ext>
            </a:extLst>
          </p:cNvPr>
          <p:cNvSpPr txBox="1"/>
          <p:nvPr/>
        </p:nvSpPr>
        <p:spPr>
          <a:xfrm>
            <a:off x="3221363" y="181394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UFF_CORE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C280E8-3D5C-D263-A584-B6A62AB2B31D}"/>
              </a:ext>
            </a:extLst>
          </p:cNvPr>
          <p:cNvSpPr txBox="1"/>
          <p:nvPr/>
        </p:nvSpPr>
        <p:spPr>
          <a:xfrm>
            <a:off x="3860411" y="54643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SYS_CLK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E6F046-91B3-464A-3573-4B4244DF9862}"/>
              </a:ext>
            </a:extLst>
          </p:cNvPr>
          <p:cNvSpPr txBox="1"/>
          <p:nvPr/>
        </p:nvSpPr>
        <p:spPr>
          <a:xfrm>
            <a:off x="5294123" y="1470512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MAIN_CLK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9EB599-8C20-1585-5C09-A8AF95B6B65C}"/>
              </a:ext>
            </a:extLst>
          </p:cNvPr>
          <p:cNvSpPr txBox="1"/>
          <p:nvPr/>
        </p:nvSpPr>
        <p:spPr>
          <a:xfrm>
            <a:off x="4624068" y="195177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  <p:grpSp>
        <p:nvGrpSpPr>
          <p:cNvPr id="46" name="组合 57">
            <a:extLst>
              <a:ext uri="{FF2B5EF4-FFF2-40B4-BE49-F238E27FC236}">
                <a16:creationId xmlns:a16="http://schemas.microsoft.com/office/drawing/2014/main" id="{A82923A6-C9D5-E585-89A3-1D351026E507}"/>
              </a:ext>
            </a:extLst>
          </p:cNvPr>
          <p:cNvGrpSpPr/>
          <p:nvPr/>
        </p:nvGrpSpPr>
        <p:grpSpPr>
          <a:xfrm>
            <a:off x="3015054" y="2157081"/>
            <a:ext cx="1187867" cy="1033153"/>
            <a:chOff x="2459115" y="1343921"/>
            <a:chExt cx="1187867" cy="1033153"/>
          </a:xfrm>
        </p:grpSpPr>
        <p:grpSp>
          <p:nvGrpSpPr>
            <p:cNvPr id="47" name="组合 58">
              <a:extLst>
                <a:ext uri="{FF2B5EF4-FFF2-40B4-BE49-F238E27FC236}">
                  <a16:creationId xmlns:a16="http://schemas.microsoft.com/office/drawing/2014/main" id="{39992EBA-BAAF-B15B-7548-D4B763BC906A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62">
                <a:extLst>
                  <a:ext uri="{FF2B5EF4-FFF2-40B4-BE49-F238E27FC236}">
                    <a16:creationId xmlns:a16="http://schemas.microsoft.com/office/drawing/2014/main" id="{B4EBED2F-0B02-67E0-748A-6628E27851C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63">
                <a:extLst>
                  <a:ext uri="{FF2B5EF4-FFF2-40B4-BE49-F238E27FC236}">
                    <a16:creationId xmlns:a16="http://schemas.microsoft.com/office/drawing/2014/main" id="{469ABA29-95C5-80DE-9464-5FB5300F6AB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64">
                <a:extLst>
                  <a:ext uri="{FF2B5EF4-FFF2-40B4-BE49-F238E27FC236}">
                    <a16:creationId xmlns:a16="http://schemas.microsoft.com/office/drawing/2014/main" id="{B5D5EFBD-C0D1-1E4B-81A1-0C5948F3A6EB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65">
                <a:extLst>
                  <a:ext uri="{FF2B5EF4-FFF2-40B4-BE49-F238E27FC236}">
                    <a16:creationId xmlns:a16="http://schemas.microsoft.com/office/drawing/2014/main" id="{AB399D45-F208-057E-09D9-566F623BE78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66">
                <a:extLst>
                  <a:ext uri="{FF2B5EF4-FFF2-40B4-BE49-F238E27FC236}">
                    <a16:creationId xmlns:a16="http://schemas.microsoft.com/office/drawing/2014/main" id="{FB7F8364-4A86-AC7B-83A0-5A0F1F2AFF9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59">
              <a:extLst>
                <a:ext uri="{FF2B5EF4-FFF2-40B4-BE49-F238E27FC236}">
                  <a16:creationId xmlns:a16="http://schemas.microsoft.com/office/drawing/2014/main" id="{851165C8-6134-BFA9-E0C0-99964F5FB07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60">
              <a:extLst>
                <a:ext uri="{FF2B5EF4-FFF2-40B4-BE49-F238E27FC236}">
                  <a16:creationId xmlns:a16="http://schemas.microsoft.com/office/drawing/2014/main" id="{BBBEF0D0-48F4-28AE-C887-93F86F44C44D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61">
              <a:extLst>
                <a:ext uri="{FF2B5EF4-FFF2-40B4-BE49-F238E27FC236}">
                  <a16:creationId xmlns:a16="http://schemas.microsoft.com/office/drawing/2014/main" id="{FF22B2B5-A3AD-D50C-FC8E-091D16A3A7F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96897CD-B0AE-703C-6DD8-C4450DD8F045}"/>
              </a:ext>
            </a:extLst>
          </p:cNvPr>
          <p:cNvCxnSpPr>
            <a:cxnSpLocks/>
          </p:cNvCxnSpPr>
          <p:nvPr/>
        </p:nvCxnSpPr>
        <p:spPr>
          <a:xfrm flipV="1">
            <a:off x="4202921" y="1910899"/>
            <a:ext cx="630053" cy="478743"/>
          </a:xfrm>
          <a:prstGeom prst="bentConnector3">
            <a:avLst>
              <a:gd name="adj1" fmla="val 401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C53E093-1196-3558-37D8-7E1876CFB45E}"/>
              </a:ext>
            </a:extLst>
          </p:cNvPr>
          <p:cNvSpPr txBox="1"/>
          <p:nvPr/>
        </p:nvSpPr>
        <p:spPr>
          <a:xfrm>
            <a:off x="3860411" y="2338667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5862A4-9E43-F8E9-8718-867BC721D066}"/>
              </a:ext>
            </a:extLst>
          </p:cNvPr>
          <p:cNvSpPr txBox="1"/>
          <p:nvPr/>
        </p:nvSpPr>
        <p:spPr>
          <a:xfrm>
            <a:off x="3213387" y="29037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UFF_SYS</a:t>
            </a:r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713D9A5-2521-BD0B-87D4-EABEE434B020}"/>
              </a:ext>
            </a:extLst>
          </p:cNvPr>
          <p:cNvCxnSpPr>
            <a:cxnSpLocks/>
          </p:cNvCxnSpPr>
          <p:nvPr/>
        </p:nvCxnSpPr>
        <p:spPr>
          <a:xfrm>
            <a:off x="3574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F09AAD55-DBE2-F15F-A026-792CFF493A04}"/>
              </a:ext>
            </a:extLst>
          </p:cNvPr>
          <p:cNvCxnSpPr>
            <a:cxnSpLocks/>
          </p:cNvCxnSpPr>
          <p:nvPr/>
        </p:nvCxnSpPr>
        <p:spPr>
          <a:xfrm>
            <a:off x="4006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C3E587A8-79CA-6C8B-2B67-3CC86E392CFE}"/>
              </a:ext>
            </a:extLst>
          </p:cNvPr>
          <p:cNvCxnSpPr>
            <a:cxnSpLocks/>
          </p:cNvCxnSpPr>
          <p:nvPr/>
        </p:nvCxnSpPr>
        <p:spPr>
          <a:xfrm>
            <a:off x="4438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8F5A10B6-BBFD-A90E-0641-6DED33E898CD}"/>
              </a:ext>
            </a:extLst>
          </p:cNvPr>
          <p:cNvCxnSpPr>
            <a:cxnSpLocks/>
          </p:cNvCxnSpPr>
          <p:nvPr/>
        </p:nvCxnSpPr>
        <p:spPr>
          <a:xfrm>
            <a:off x="4869011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CFB6B0B0-C282-0018-32F4-7638F3CF41C1}"/>
              </a:ext>
            </a:extLst>
          </p:cNvPr>
          <p:cNvCxnSpPr>
            <a:cxnSpLocks/>
          </p:cNvCxnSpPr>
          <p:nvPr/>
        </p:nvCxnSpPr>
        <p:spPr>
          <a:xfrm>
            <a:off x="5302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56AAD811-1835-470D-38F1-D71F83D175F3}"/>
              </a:ext>
            </a:extLst>
          </p:cNvPr>
          <p:cNvCxnSpPr>
            <a:cxnSpLocks/>
          </p:cNvCxnSpPr>
          <p:nvPr/>
        </p:nvCxnSpPr>
        <p:spPr>
          <a:xfrm>
            <a:off x="5733575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D1E52FBB-280B-08F4-1534-A29A36BD3C4B}"/>
              </a:ext>
            </a:extLst>
          </p:cNvPr>
          <p:cNvCxnSpPr>
            <a:cxnSpLocks/>
          </p:cNvCxnSpPr>
          <p:nvPr/>
        </p:nvCxnSpPr>
        <p:spPr>
          <a:xfrm>
            <a:off x="6165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1D77DE66-6419-D82C-F240-4BF1F5833C74}"/>
              </a:ext>
            </a:extLst>
          </p:cNvPr>
          <p:cNvCxnSpPr>
            <a:cxnSpLocks/>
          </p:cNvCxnSpPr>
          <p:nvPr/>
        </p:nvCxnSpPr>
        <p:spPr>
          <a:xfrm>
            <a:off x="6597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7FEBC379-26A1-66E7-979A-7FE94B5679D2}"/>
              </a:ext>
            </a:extLst>
          </p:cNvPr>
          <p:cNvCxnSpPr>
            <a:cxnSpLocks/>
          </p:cNvCxnSpPr>
          <p:nvPr/>
        </p:nvCxnSpPr>
        <p:spPr>
          <a:xfrm>
            <a:off x="7029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C12952BC-96F3-EA4D-B445-3020D2FE0DA2}"/>
              </a:ext>
            </a:extLst>
          </p:cNvPr>
          <p:cNvCxnSpPr>
            <a:cxnSpLocks/>
          </p:cNvCxnSpPr>
          <p:nvPr/>
        </p:nvCxnSpPr>
        <p:spPr>
          <a:xfrm>
            <a:off x="7459811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43BF53C2-C3F9-8E59-D924-CFC9FFD85C93}"/>
              </a:ext>
            </a:extLst>
          </p:cNvPr>
          <p:cNvCxnSpPr>
            <a:cxnSpLocks/>
          </p:cNvCxnSpPr>
          <p:nvPr/>
        </p:nvCxnSpPr>
        <p:spPr>
          <a:xfrm>
            <a:off x="7893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62483B73-4B5F-9CA9-4660-BCA239CF054E}"/>
              </a:ext>
            </a:extLst>
          </p:cNvPr>
          <p:cNvCxnSpPr>
            <a:cxnSpLocks/>
          </p:cNvCxnSpPr>
          <p:nvPr/>
        </p:nvCxnSpPr>
        <p:spPr>
          <a:xfrm>
            <a:off x="8324375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12B29CC7-7694-FA13-CCAB-A139E6A7F893}"/>
              </a:ext>
            </a:extLst>
          </p:cNvPr>
          <p:cNvCxnSpPr>
            <a:cxnSpLocks/>
          </p:cNvCxnSpPr>
          <p:nvPr/>
        </p:nvCxnSpPr>
        <p:spPr>
          <a:xfrm>
            <a:off x="35703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8518FB8A-D04F-DA5B-9B4E-5C84306C141F}"/>
              </a:ext>
            </a:extLst>
          </p:cNvPr>
          <p:cNvCxnSpPr>
            <a:cxnSpLocks/>
          </p:cNvCxnSpPr>
          <p:nvPr/>
        </p:nvCxnSpPr>
        <p:spPr>
          <a:xfrm>
            <a:off x="44343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2C1FF2C-7257-BB0E-DB6F-57ED4318144F}"/>
              </a:ext>
            </a:extLst>
          </p:cNvPr>
          <p:cNvCxnSpPr>
            <a:cxnSpLocks/>
          </p:cNvCxnSpPr>
          <p:nvPr/>
        </p:nvCxnSpPr>
        <p:spPr>
          <a:xfrm>
            <a:off x="61611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FCAC86A3-5A6D-5BD6-9157-1F464F9C9F7D}"/>
              </a:ext>
            </a:extLst>
          </p:cNvPr>
          <p:cNvCxnSpPr>
            <a:cxnSpLocks/>
          </p:cNvCxnSpPr>
          <p:nvPr/>
        </p:nvCxnSpPr>
        <p:spPr>
          <a:xfrm>
            <a:off x="70251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31A74420-642B-78E5-14F2-B91B361F70C6}"/>
              </a:ext>
            </a:extLst>
          </p:cNvPr>
          <p:cNvCxnSpPr>
            <a:cxnSpLocks/>
          </p:cNvCxnSpPr>
          <p:nvPr/>
        </p:nvCxnSpPr>
        <p:spPr>
          <a:xfrm>
            <a:off x="35703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FFCAE480-B66A-BB04-4D40-D64CE99DD79D}"/>
              </a:ext>
            </a:extLst>
          </p:cNvPr>
          <p:cNvCxnSpPr>
            <a:cxnSpLocks/>
          </p:cNvCxnSpPr>
          <p:nvPr/>
        </p:nvCxnSpPr>
        <p:spPr>
          <a:xfrm>
            <a:off x="40023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B80833C0-B48C-53F5-C4EA-E7058886726A}"/>
              </a:ext>
            </a:extLst>
          </p:cNvPr>
          <p:cNvCxnSpPr>
            <a:cxnSpLocks/>
          </p:cNvCxnSpPr>
          <p:nvPr/>
        </p:nvCxnSpPr>
        <p:spPr>
          <a:xfrm>
            <a:off x="61611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7634BC9F-AEBD-FAD0-FB76-622FA2B7B2C2}"/>
              </a:ext>
            </a:extLst>
          </p:cNvPr>
          <p:cNvCxnSpPr>
            <a:cxnSpLocks/>
          </p:cNvCxnSpPr>
          <p:nvPr/>
        </p:nvCxnSpPr>
        <p:spPr>
          <a:xfrm>
            <a:off x="65931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C04E421F-9A0D-9537-DD70-2449AE42F00E}"/>
              </a:ext>
            </a:extLst>
          </p:cNvPr>
          <p:cNvCxnSpPr>
            <a:cxnSpLocks/>
          </p:cNvCxnSpPr>
          <p:nvPr/>
        </p:nvCxnSpPr>
        <p:spPr>
          <a:xfrm>
            <a:off x="35703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939AFD11-3CDE-2F87-D1BA-3CDA0083E355}"/>
              </a:ext>
            </a:extLst>
          </p:cNvPr>
          <p:cNvCxnSpPr>
            <a:cxnSpLocks/>
          </p:cNvCxnSpPr>
          <p:nvPr/>
        </p:nvCxnSpPr>
        <p:spPr>
          <a:xfrm>
            <a:off x="40023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D9DEF65E-1AD7-459F-B782-425EBA7AACE0}"/>
              </a:ext>
            </a:extLst>
          </p:cNvPr>
          <p:cNvCxnSpPr>
            <a:cxnSpLocks/>
          </p:cNvCxnSpPr>
          <p:nvPr/>
        </p:nvCxnSpPr>
        <p:spPr>
          <a:xfrm>
            <a:off x="44343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52CC8B35-9049-8E1B-C7A1-1BD04A4EC7CB}"/>
              </a:ext>
            </a:extLst>
          </p:cNvPr>
          <p:cNvCxnSpPr>
            <a:cxnSpLocks/>
          </p:cNvCxnSpPr>
          <p:nvPr/>
        </p:nvCxnSpPr>
        <p:spPr>
          <a:xfrm>
            <a:off x="48663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4A9F4CD9-96C9-82F3-9FE2-5DBC90FD09FB}"/>
              </a:ext>
            </a:extLst>
          </p:cNvPr>
          <p:cNvCxnSpPr>
            <a:cxnSpLocks/>
          </p:cNvCxnSpPr>
          <p:nvPr/>
        </p:nvCxnSpPr>
        <p:spPr>
          <a:xfrm>
            <a:off x="52971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0B480EA1-BFD9-13E5-B2D9-0FF8E587E219}"/>
              </a:ext>
            </a:extLst>
          </p:cNvPr>
          <p:cNvCxnSpPr>
            <a:cxnSpLocks/>
          </p:cNvCxnSpPr>
          <p:nvPr/>
        </p:nvCxnSpPr>
        <p:spPr>
          <a:xfrm>
            <a:off x="57291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01E2B386-6151-A198-0BDF-6446DE35FF64}"/>
              </a:ext>
            </a:extLst>
          </p:cNvPr>
          <p:cNvCxnSpPr>
            <a:cxnSpLocks/>
          </p:cNvCxnSpPr>
          <p:nvPr/>
        </p:nvCxnSpPr>
        <p:spPr>
          <a:xfrm>
            <a:off x="61611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86F4FED6-9A7E-86F0-5309-3D8571A1B6C7}"/>
              </a:ext>
            </a:extLst>
          </p:cNvPr>
          <p:cNvCxnSpPr>
            <a:cxnSpLocks/>
          </p:cNvCxnSpPr>
          <p:nvPr/>
        </p:nvCxnSpPr>
        <p:spPr>
          <a:xfrm>
            <a:off x="65931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0CC13937-D3BB-73BF-A128-484F8F59F53B}"/>
              </a:ext>
            </a:extLst>
          </p:cNvPr>
          <p:cNvCxnSpPr>
            <a:cxnSpLocks/>
          </p:cNvCxnSpPr>
          <p:nvPr/>
        </p:nvCxnSpPr>
        <p:spPr>
          <a:xfrm>
            <a:off x="7023795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8F94DB63-9F5B-AEC2-C794-B1357935739A}"/>
              </a:ext>
            </a:extLst>
          </p:cNvPr>
          <p:cNvCxnSpPr>
            <a:cxnSpLocks/>
          </p:cNvCxnSpPr>
          <p:nvPr/>
        </p:nvCxnSpPr>
        <p:spPr>
          <a:xfrm>
            <a:off x="7455795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CDB0397C-228F-90DC-5FED-5D8DFD45D6D7}"/>
              </a:ext>
            </a:extLst>
          </p:cNvPr>
          <p:cNvCxnSpPr>
            <a:cxnSpLocks/>
          </p:cNvCxnSpPr>
          <p:nvPr/>
        </p:nvCxnSpPr>
        <p:spPr>
          <a:xfrm>
            <a:off x="7888359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C370480D-285B-A959-35B9-A9019E2EAE90}"/>
              </a:ext>
            </a:extLst>
          </p:cNvPr>
          <p:cNvCxnSpPr>
            <a:cxnSpLocks/>
          </p:cNvCxnSpPr>
          <p:nvPr/>
        </p:nvCxnSpPr>
        <p:spPr>
          <a:xfrm>
            <a:off x="8762207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3A6A51A6-8464-54C6-0C27-E363322ACBA3}"/>
              </a:ext>
            </a:extLst>
          </p:cNvPr>
          <p:cNvCxnSpPr>
            <a:cxnSpLocks/>
          </p:cNvCxnSpPr>
          <p:nvPr/>
        </p:nvCxnSpPr>
        <p:spPr>
          <a:xfrm>
            <a:off x="919346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0D2326F6-8286-30FD-BC15-44DF3B7761ED}"/>
              </a:ext>
            </a:extLst>
          </p:cNvPr>
          <p:cNvCxnSpPr>
            <a:cxnSpLocks/>
          </p:cNvCxnSpPr>
          <p:nvPr/>
        </p:nvCxnSpPr>
        <p:spPr>
          <a:xfrm>
            <a:off x="8324886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5A094CDB-AD50-A362-7A0F-4F57F98B5792}"/>
              </a:ext>
            </a:extLst>
          </p:cNvPr>
          <p:cNvCxnSpPr>
            <a:cxnSpLocks/>
          </p:cNvCxnSpPr>
          <p:nvPr/>
        </p:nvCxnSpPr>
        <p:spPr>
          <a:xfrm>
            <a:off x="875745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D9050C1E-2379-6D64-42A0-5EDFE59F68E7}"/>
              </a:ext>
            </a:extLst>
          </p:cNvPr>
          <p:cNvCxnSpPr>
            <a:cxnSpLocks/>
          </p:cNvCxnSpPr>
          <p:nvPr/>
        </p:nvCxnSpPr>
        <p:spPr>
          <a:xfrm>
            <a:off x="8756886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0BCA443A-38AF-425E-2AB6-FB16B6148F84}"/>
              </a:ext>
            </a:extLst>
          </p:cNvPr>
          <p:cNvCxnSpPr>
            <a:cxnSpLocks/>
          </p:cNvCxnSpPr>
          <p:nvPr/>
        </p:nvCxnSpPr>
        <p:spPr>
          <a:xfrm>
            <a:off x="3570300" y="4700678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652CCB57-6735-023A-B57A-21DEEA8D9589}"/>
              </a:ext>
            </a:extLst>
          </p:cNvPr>
          <p:cNvCxnSpPr>
            <a:cxnSpLocks/>
          </p:cNvCxnSpPr>
          <p:nvPr/>
        </p:nvCxnSpPr>
        <p:spPr>
          <a:xfrm>
            <a:off x="4432995" y="5240505"/>
            <a:ext cx="17281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5A9DBADD-F6E1-E738-38D5-22EDEC33858F}"/>
              </a:ext>
            </a:extLst>
          </p:cNvPr>
          <p:cNvCxnSpPr>
            <a:cxnSpLocks/>
          </p:cNvCxnSpPr>
          <p:nvPr/>
        </p:nvCxnSpPr>
        <p:spPr>
          <a:xfrm>
            <a:off x="6166086" y="4700678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180321D7-488C-1A63-3A5A-B9083C92B1B9}"/>
              </a:ext>
            </a:extLst>
          </p:cNvPr>
          <p:cNvCxnSpPr>
            <a:cxnSpLocks/>
          </p:cNvCxnSpPr>
          <p:nvPr/>
        </p:nvCxnSpPr>
        <p:spPr>
          <a:xfrm>
            <a:off x="7028781" y="5240505"/>
            <a:ext cx="17281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F4ADED90-D052-EA49-A0D7-B4F5D0DFA934}"/>
              </a:ext>
            </a:extLst>
          </p:cNvPr>
          <p:cNvCxnSpPr>
            <a:cxnSpLocks/>
          </p:cNvCxnSpPr>
          <p:nvPr/>
        </p:nvCxnSpPr>
        <p:spPr>
          <a:xfrm>
            <a:off x="8756886" y="4700678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BB499308-5D78-598C-56B5-9281DF73A1B0}"/>
              </a:ext>
            </a:extLst>
          </p:cNvPr>
          <p:cNvCxnSpPr>
            <a:cxnSpLocks/>
          </p:cNvCxnSpPr>
          <p:nvPr/>
        </p:nvCxnSpPr>
        <p:spPr>
          <a:xfrm>
            <a:off x="3568995" y="5617760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989DE7F0-AEF6-D589-0246-1E60750BC94B}"/>
              </a:ext>
            </a:extLst>
          </p:cNvPr>
          <p:cNvCxnSpPr>
            <a:cxnSpLocks/>
          </p:cNvCxnSpPr>
          <p:nvPr/>
        </p:nvCxnSpPr>
        <p:spPr>
          <a:xfrm>
            <a:off x="4002300" y="6161391"/>
            <a:ext cx="215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EE111E14-A616-CBC6-C031-6E0A129CC606}"/>
              </a:ext>
            </a:extLst>
          </p:cNvPr>
          <p:cNvCxnSpPr>
            <a:cxnSpLocks/>
          </p:cNvCxnSpPr>
          <p:nvPr/>
        </p:nvCxnSpPr>
        <p:spPr>
          <a:xfrm>
            <a:off x="6159795" y="5617760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D2A1D14F-483E-178D-6C01-D1D0E88E997C}"/>
              </a:ext>
            </a:extLst>
          </p:cNvPr>
          <p:cNvCxnSpPr>
            <a:cxnSpLocks/>
          </p:cNvCxnSpPr>
          <p:nvPr/>
        </p:nvCxnSpPr>
        <p:spPr>
          <a:xfrm>
            <a:off x="6593100" y="6161391"/>
            <a:ext cx="215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DE9168B8-4D4C-F2BD-8582-1FAE677E6BD1}"/>
              </a:ext>
            </a:extLst>
          </p:cNvPr>
          <p:cNvCxnSpPr>
            <a:cxnSpLocks/>
          </p:cNvCxnSpPr>
          <p:nvPr/>
        </p:nvCxnSpPr>
        <p:spPr>
          <a:xfrm>
            <a:off x="8753205" y="5630612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DF358EA9-B602-AD98-F5B4-35E2B2C9D7BB}"/>
              </a:ext>
            </a:extLst>
          </p:cNvPr>
          <p:cNvCxnSpPr>
            <a:cxnSpLocks/>
          </p:cNvCxnSpPr>
          <p:nvPr/>
        </p:nvCxnSpPr>
        <p:spPr>
          <a:xfrm>
            <a:off x="8751900" y="5626808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42">
            <a:extLst>
              <a:ext uri="{FF2B5EF4-FFF2-40B4-BE49-F238E27FC236}">
                <a16:creationId xmlns:a16="http://schemas.microsoft.com/office/drawing/2014/main" id="{5101627F-8D4E-0673-86CF-19173D1D149A}"/>
              </a:ext>
            </a:extLst>
          </p:cNvPr>
          <p:cNvSpPr txBox="1"/>
          <p:nvPr/>
        </p:nvSpPr>
        <p:spPr>
          <a:xfrm>
            <a:off x="2129504" y="382937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SYS_CLK</a:t>
            </a:r>
          </a:p>
        </p:txBody>
      </p:sp>
      <p:sp>
        <p:nvSpPr>
          <p:cNvPr id="154" name="TextBox 59">
            <a:extLst>
              <a:ext uri="{FF2B5EF4-FFF2-40B4-BE49-F238E27FC236}">
                <a16:creationId xmlns:a16="http://schemas.microsoft.com/office/drawing/2014/main" id="{1C07F642-8535-1975-00BD-20E1B9130C5C}"/>
              </a:ext>
            </a:extLst>
          </p:cNvPr>
          <p:cNvSpPr txBox="1"/>
          <p:nvPr/>
        </p:nvSpPr>
        <p:spPr>
          <a:xfrm>
            <a:off x="2129504" y="478592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155" name="TextBox 43">
            <a:extLst>
              <a:ext uri="{FF2B5EF4-FFF2-40B4-BE49-F238E27FC236}">
                <a16:creationId xmlns:a16="http://schemas.microsoft.com/office/drawing/2014/main" id="{B9D51519-F8E4-A0ED-E3C5-8C9AC197E65C}"/>
              </a:ext>
            </a:extLst>
          </p:cNvPr>
          <p:cNvSpPr txBox="1"/>
          <p:nvPr/>
        </p:nvSpPr>
        <p:spPr>
          <a:xfrm>
            <a:off x="2129504" y="5706811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MAIN_CLK</a:t>
            </a:r>
          </a:p>
        </p:txBody>
      </p:sp>
    </p:spTree>
    <p:extLst>
      <p:ext uri="{BB962C8B-B14F-4D97-AF65-F5344CB8AC3E}">
        <p14:creationId xmlns:p14="http://schemas.microsoft.com/office/powerpoint/2010/main" val="3270565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8">
            <a:extLst>
              <a:ext uri="{FF2B5EF4-FFF2-40B4-BE49-F238E27FC236}">
                <a16:creationId xmlns:a16="http://schemas.microsoft.com/office/drawing/2014/main" id="{F6E2C122-FB9E-4750-CA77-5F754086ADB8}"/>
              </a:ext>
            </a:extLst>
          </p:cNvPr>
          <p:cNvGrpSpPr/>
          <p:nvPr/>
        </p:nvGrpSpPr>
        <p:grpSpPr>
          <a:xfrm>
            <a:off x="4362458" y="1095389"/>
            <a:ext cx="756004" cy="1033153"/>
            <a:chOff x="2661581" y="1343921"/>
            <a:chExt cx="756004" cy="1033153"/>
          </a:xfrm>
        </p:grpSpPr>
        <p:sp>
          <p:nvSpPr>
            <p:cNvPr id="9" name="矩形 62">
              <a:extLst>
                <a:ext uri="{FF2B5EF4-FFF2-40B4-BE49-F238E27FC236}">
                  <a16:creationId xmlns:a16="http://schemas.microsoft.com/office/drawing/2014/main" id="{131DEF51-51D1-A557-E078-84229AB59FC0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63">
              <a:extLst>
                <a:ext uri="{FF2B5EF4-FFF2-40B4-BE49-F238E27FC236}">
                  <a16:creationId xmlns:a16="http://schemas.microsoft.com/office/drawing/2014/main" id="{18699B88-2862-E1E9-A47B-8D973396735D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64">
              <a:extLst>
                <a:ext uri="{FF2B5EF4-FFF2-40B4-BE49-F238E27FC236}">
                  <a16:creationId xmlns:a16="http://schemas.microsoft.com/office/drawing/2014/main" id="{D9455EED-D051-0BD1-7706-41B4CE51EF86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65">
              <a:extLst>
                <a:ext uri="{FF2B5EF4-FFF2-40B4-BE49-F238E27FC236}">
                  <a16:creationId xmlns:a16="http://schemas.microsoft.com/office/drawing/2014/main" id="{AAF683D8-A96F-3701-BF2D-01ADFA875695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66">
              <a:extLst>
                <a:ext uri="{FF2B5EF4-FFF2-40B4-BE49-F238E27FC236}">
                  <a16:creationId xmlns:a16="http://schemas.microsoft.com/office/drawing/2014/main" id="{854255CE-67EC-A88F-509D-87C48FCFA356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7" name="直线连接符 60">
            <a:extLst>
              <a:ext uri="{FF2B5EF4-FFF2-40B4-BE49-F238E27FC236}">
                <a16:creationId xmlns:a16="http://schemas.microsoft.com/office/drawing/2014/main" id="{AB6BE87F-0DCC-5EDB-FA58-B8AEA585BBFF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5051360" y="1336247"/>
            <a:ext cx="18126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owchart: Delay 24">
            <a:extLst>
              <a:ext uri="{FF2B5EF4-FFF2-40B4-BE49-F238E27FC236}">
                <a16:creationId xmlns:a16="http://schemas.microsoft.com/office/drawing/2014/main" id="{E1D38DAF-166B-82C2-8BCC-504F2FE77FF2}"/>
              </a:ext>
            </a:extLst>
          </p:cNvPr>
          <p:cNvSpPr/>
          <p:nvPr/>
        </p:nvSpPr>
        <p:spPr>
          <a:xfrm>
            <a:off x="6863989" y="313032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Delay 24">
            <a:extLst>
              <a:ext uri="{FF2B5EF4-FFF2-40B4-BE49-F238E27FC236}">
                <a16:creationId xmlns:a16="http://schemas.microsoft.com/office/drawing/2014/main" id="{3F15839C-2E4A-683D-1600-670860A8261B}"/>
              </a:ext>
            </a:extLst>
          </p:cNvPr>
          <p:cNvSpPr/>
          <p:nvPr/>
        </p:nvSpPr>
        <p:spPr>
          <a:xfrm>
            <a:off x="6863989" y="1929002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69D5CD45-0D1B-5329-7E4C-9341876B7B30}"/>
              </a:ext>
            </a:extLst>
          </p:cNvPr>
          <p:cNvSpPr/>
          <p:nvPr/>
        </p:nvSpPr>
        <p:spPr>
          <a:xfrm rot="5400000">
            <a:off x="6858475" y="1100903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66">
            <a:extLst>
              <a:ext uri="{FF2B5EF4-FFF2-40B4-BE49-F238E27FC236}">
                <a16:creationId xmlns:a16="http://schemas.microsoft.com/office/drawing/2014/main" id="{5B805FFC-BC55-3EA7-4FD9-46F03DFA83EB}"/>
              </a:ext>
            </a:extLst>
          </p:cNvPr>
          <p:cNvSpPr txBox="1"/>
          <p:nvPr/>
        </p:nvSpPr>
        <p:spPr>
          <a:xfrm>
            <a:off x="4587917" y="1425302"/>
            <a:ext cx="53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25" name="直线连接符 60">
            <a:extLst>
              <a:ext uri="{FF2B5EF4-FFF2-40B4-BE49-F238E27FC236}">
                <a16:creationId xmlns:a16="http://schemas.microsoft.com/office/drawing/2014/main" id="{CA3ED623-0F05-6449-8F0F-C7A50B3D13EC}"/>
              </a:ext>
            </a:extLst>
          </p:cNvPr>
          <p:cNvCxnSpPr>
            <a:cxnSpLocks/>
          </p:cNvCxnSpPr>
          <p:nvPr/>
        </p:nvCxnSpPr>
        <p:spPr>
          <a:xfrm>
            <a:off x="5914160" y="425089"/>
            <a:ext cx="949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60">
            <a:extLst>
              <a:ext uri="{FF2B5EF4-FFF2-40B4-BE49-F238E27FC236}">
                <a16:creationId xmlns:a16="http://schemas.microsoft.com/office/drawing/2014/main" id="{2AC87B48-E9F1-6CC0-8FF7-5F456DB0C44F}"/>
              </a:ext>
            </a:extLst>
          </p:cNvPr>
          <p:cNvCxnSpPr>
            <a:cxnSpLocks/>
          </p:cNvCxnSpPr>
          <p:nvPr/>
        </p:nvCxnSpPr>
        <p:spPr>
          <a:xfrm>
            <a:off x="6432585" y="635855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60">
            <a:extLst>
              <a:ext uri="{FF2B5EF4-FFF2-40B4-BE49-F238E27FC236}">
                <a16:creationId xmlns:a16="http://schemas.microsoft.com/office/drawing/2014/main" id="{B309B61F-7C5B-F3E1-D01A-4D808BDF3800}"/>
              </a:ext>
            </a:extLst>
          </p:cNvPr>
          <p:cNvCxnSpPr>
            <a:cxnSpLocks/>
          </p:cNvCxnSpPr>
          <p:nvPr/>
        </p:nvCxnSpPr>
        <p:spPr>
          <a:xfrm>
            <a:off x="5274850" y="2037140"/>
            <a:ext cx="1589138" cy="5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60">
            <a:extLst>
              <a:ext uri="{FF2B5EF4-FFF2-40B4-BE49-F238E27FC236}">
                <a16:creationId xmlns:a16="http://schemas.microsoft.com/office/drawing/2014/main" id="{1C64003A-8529-F02C-0FB5-F2C28FEC10F5}"/>
              </a:ext>
            </a:extLst>
          </p:cNvPr>
          <p:cNvCxnSpPr>
            <a:cxnSpLocks/>
          </p:cNvCxnSpPr>
          <p:nvPr/>
        </p:nvCxnSpPr>
        <p:spPr>
          <a:xfrm>
            <a:off x="3215972" y="2247404"/>
            <a:ext cx="3648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60">
            <a:extLst>
              <a:ext uri="{FF2B5EF4-FFF2-40B4-BE49-F238E27FC236}">
                <a16:creationId xmlns:a16="http://schemas.microsoft.com/office/drawing/2014/main" id="{4CF182FA-0C98-9FFC-ABC8-180B8A000DBD}"/>
              </a:ext>
            </a:extLst>
          </p:cNvPr>
          <p:cNvCxnSpPr>
            <a:cxnSpLocks/>
          </p:cNvCxnSpPr>
          <p:nvPr/>
        </p:nvCxnSpPr>
        <p:spPr>
          <a:xfrm>
            <a:off x="3987700" y="1864026"/>
            <a:ext cx="4782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60">
            <a:extLst>
              <a:ext uri="{FF2B5EF4-FFF2-40B4-BE49-F238E27FC236}">
                <a16:creationId xmlns:a16="http://schemas.microsoft.com/office/drawing/2014/main" id="{3496E856-847D-496A-C4D7-4EF9F5CD3194}"/>
              </a:ext>
            </a:extLst>
          </p:cNvPr>
          <p:cNvCxnSpPr>
            <a:cxnSpLocks/>
          </p:cNvCxnSpPr>
          <p:nvPr/>
        </p:nvCxnSpPr>
        <p:spPr>
          <a:xfrm flipV="1">
            <a:off x="3987700" y="1864026"/>
            <a:ext cx="0" cy="38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60">
            <a:extLst>
              <a:ext uri="{FF2B5EF4-FFF2-40B4-BE49-F238E27FC236}">
                <a16:creationId xmlns:a16="http://schemas.microsoft.com/office/drawing/2014/main" id="{469DCED9-27EA-52FE-3946-605031935413}"/>
              </a:ext>
            </a:extLst>
          </p:cNvPr>
          <p:cNvCxnSpPr>
            <a:cxnSpLocks/>
          </p:cNvCxnSpPr>
          <p:nvPr/>
        </p:nvCxnSpPr>
        <p:spPr>
          <a:xfrm>
            <a:off x="4034546" y="1336247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60">
            <a:extLst>
              <a:ext uri="{FF2B5EF4-FFF2-40B4-BE49-F238E27FC236}">
                <a16:creationId xmlns:a16="http://schemas.microsoft.com/office/drawing/2014/main" id="{598B2259-FD78-EB5E-C032-C5399F2A0601}"/>
              </a:ext>
            </a:extLst>
          </p:cNvPr>
          <p:cNvCxnSpPr>
            <a:cxnSpLocks/>
          </p:cNvCxnSpPr>
          <p:nvPr/>
        </p:nvCxnSpPr>
        <p:spPr>
          <a:xfrm flipV="1">
            <a:off x="4034546" y="801636"/>
            <a:ext cx="0" cy="534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60">
            <a:extLst>
              <a:ext uri="{FF2B5EF4-FFF2-40B4-BE49-F238E27FC236}">
                <a16:creationId xmlns:a16="http://schemas.microsoft.com/office/drawing/2014/main" id="{F0B98C3A-350C-22B7-AC63-7DF2D57B9D09}"/>
              </a:ext>
            </a:extLst>
          </p:cNvPr>
          <p:cNvCxnSpPr>
            <a:cxnSpLocks/>
          </p:cNvCxnSpPr>
          <p:nvPr/>
        </p:nvCxnSpPr>
        <p:spPr>
          <a:xfrm>
            <a:off x="4034546" y="801636"/>
            <a:ext cx="1240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60">
            <a:extLst>
              <a:ext uri="{FF2B5EF4-FFF2-40B4-BE49-F238E27FC236}">
                <a16:creationId xmlns:a16="http://schemas.microsoft.com/office/drawing/2014/main" id="{D45583BA-F1A2-70FE-4BF6-46CB966C8D71}"/>
              </a:ext>
            </a:extLst>
          </p:cNvPr>
          <p:cNvCxnSpPr>
            <a:cxnSpLocks/>
          </p:cNvCxnSpPr>
          <p:nvPr/>
        </p:nvCxnSpPr>
        <p:spPr>
          <a:xfrm>
            <a:off x="5274850" y="801636"/>
            <a:ext cx="0" cy="12355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DFF84A3D-9A17-98BF-703B-C7E83C6F1A58}"/>
              </a:ext>
            </a:extLst>
          </p:cNvPr>
          <p:cNvCxnSpPr>
            <a:cxnSpLocks/>
          </p:cNvCxnSpPr>
          <p:nvPr/>
        </p:nvCxnSpPr>
        <p:spPr>
          <a:xfrm>
            <a:off x="6432585" y="635855"/>
            <a:ext cx="0" cy="1615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0">
            <a:extLst>
              <a:ext uri="{FF2B5EF4-FFF2-40B4-BE49-F238E27FC236}">
                <a16:creationId xmlns:a16="http://schemas.microsoft.com/office/drawing/2014/main" id="{296D596A-EEE7-4B84-AEBE-1AD42AEDBAC6}"/>
              </a:ext>
            </a:extLst>
          </p:cNvPr>
          <p:cNvCxnSpPr>
            <a:cxnSpLocks/>
          </p:cNvCxnSpPr>
          <p:nvPr/>
        </p:nvCxnSpPr>
        <p:spPr>
          <a:xfrm>
            <a:off x="5914160" y="425089"/>
            <a:ext cx="0" cy="9072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052C4E6A-C72E-FE0A-A236-C16EE8FC904E}"/>
              </a:ext>
            </a:extLst>
          </p:cNvPr>
          <p:cNvSpPr/>
          <p:nvPr/>
        </p:nvSpPr>
        <p:spPr>
          <a:xfrm>
            <a:off x="5894807" y="13145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10FACE68-C20D-E9E0-50EC-9881C455C4FE}"/>
              </a:ext>
            </a:extLst>
          </p:cNvPr>
          <p:cNvSpPr/>
          <p:nvPr/>
        </p:nvSpPr>
        <p:spPr>
          <a:xfrm>
            <a:off x="6409725" y="22175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0">
            <a:extLst>
              <a:ext uri="{FF2B5EF4-FFF2-40B4-BE49-F238E27FC236}">
                <a16:creationId xmlns:a16="http://schemas.microsoft.com/office/drawing/2014/main" id="{334A4A31-DFE6-9FB0-0A71-3B53708616E5}"/>
              </a:ext>
            </a:extLst>
          </p:cNvPr>
          <p:cNvCxnSpPr>
            <a:cxnSpLocks/>
          </p:cNvCxnSpPr>
          <p:nvPr/>
        </p:nvCxnSpPr>
        <p:spPr>
          <a:xfrm flipH="1">
            <a:off x="5041902" y="1620601"/>
            <a:ext cx="232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9F6D9A64-1438-44C8-77D2-23FC61CE2B40}"/>
              </a:ext>
            </a:extLst>
          </p:cNvPr>
          <p:cNvSpPr/>
          <p:nvPr/>
        </p:nvSpPr>
        <p:spPr>
          <a:xfrm>
            <a:off x="5245084" y="15977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2D30E1CB-19FE-91F7-0C51-92E8BBAF4BDD}"/>
              </a:ext>
            </a:extLst>
          </p:cNvPr>
          <p:cNvSpPr/>
          <p:nvPr/>
        </p:nvSpPr>
        <p:spPr>
          <a:xfrm>
            <a:off x="3964840" y="22175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60">
            <a:extLst>
              <a:ext uri="{FF2B5EF4-FFF2-40B4-BE49-F238E27FC236}">
                <a16:creationId xmlns:a16="http://schemas.microsoft.com/office/drawing/2014/main" id="{F7790CEC-6A54-D952-1BA4-3B3AB211BE8C}"/>
              </a:ext>
            </a:extLst>
          </p:cNvPr>
          <p:cNvCxnSpPr>
            <a:cxnSpLocks/>
          </p:cNvCxnSpPr>
          <p:nvPr/>
        </p:nvCxnSpPr>
        <p:spPr>
          <a:xfrm>
            <a:off x="7392626" y="528814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60">
            <a:extLst>
              <a:ext uri="{FF2B5EF4-FFF2-40B4-BE49-F238E27FC236}">
                <a16:creationId xmlns:a16="http://schemas.microsoft.com/office/drawing/2014/main" id="{13AF19A4-E209-1C19-E608-C0885D10930B}"/>
              </a:ext>
            </a:extLst>
          </p:cNvPr>
          <p:cNvCxnSpPr>
            <a:cxnSpLocks/>
          </p:cNvCxnSpPr>
          <p:nvPr/>
        </p:nvCxnSpPr>
        <p:spPr>
          <a:xfrm>
            <a:off x="7334676" y="1336246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60">
            <a:extLst>
              <a:ext uri="{FF2B5EF4-FFF2-40B4-BE49-F238E27FC236}">
                <a16:creationId xmlns:a16="http://schemas.microsoft.com/office/drawing/2014/main" id="{B14B2E6B-C67C-5B35-5FE7-8624EF55B3E3}"/>
              </a:ext>
            </a:extLst>
          </p:cNvPr>
          <p:cNvCxnSpPr>
            <a:cxnSpLocks/>
          </p:cNvCxnSpPr>
          <p:nvPr/>
        </p:nvCxnSpPr>
        <p:spPr>
          <a:xfrm>
            <a:off x="7392626" y="2144784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59">
            <a:extLst>
              <a:ext uri="{FF2B5EF4-FFF2-40B4-BE49-F238E27FC236}">
                <a16:creationId xmlns:a16="http://schemas.microsoft.com/office/drawing/2014/main" id="{4D519DEC-C39F-0784-4E99-2DA810CDF9F4}"/>
              </a:ext>
            </a:extLst>
          </p:cNvPr>
          <p:cNvSpPr txBox="1"/>
          <p:nvPr/>
        </p:nvSpPr>
        <p:spPr>
          <a:xfrm>
            <a:off x="7642160" y="34414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PH0CLK</a:t>
            </a:r>
          </a:p>
        </p:txBody>
      </p:sp>
      <p:sp>
        <p:nvSpPr>
          <p:cNvPr id="84" name="TextBox 59">
            <a:extLst>
              <a:ext uri="{FF2B5EF4-FFF2-40B4-BE49-F238E27FC236}">
                <a16:creationId xmlns:a16="http://schemas.microsoft.com/office/drawing/2014/main" id="{20E0B53D-263B-07BE-0A66-DACA294D2AF2}"/>
              </a:ext>
            </a:extLst>
          </p:cNvPr>
          <p:cNvSpPr txBox="1"/>
          <p:nvPr/>
        </p:nvSpPr>
        <p:spPr>
          <a:xfrm>
            <a:off x="7584944" y="115268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85" name="TextBox 59">
            <a:extLst>
              <a:ext uri="{FF2B5EF4-FFF2-40B4-BE49-F238E27FC236}">
                <a16:creationId xmlns:a16="http://schemas.microsoft.com/office/drawing/2014/main" id="{AEF85F19-973A-5DF2-47D2-3CEFA0242C26}"/>
              </a:ext>
            </a:extLst>
          </p:cNvPr>
          <p:cNvSpPr txBox="1"/>
          <p:nvPr/>
        </p:nvSpPr>
        <p:spPr>
          <a:xfrm>
            <a:off x="7642159" y="196011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PH1CLK</a:t>
            </a:r>
          </a:p>
        </p:txBody>
      </p:sp>
      <p:sp>
        <p:nvSpPr>
          <p:cNvPr id="86" name="TextBox 59">
            <a:extLst>
              <a:ext uri="{FF2B5EF4-FFF2-40B4-BE49-F238E27FC236}">
                <a16:creationId xmlns:a16="http://schemas.microsoft.com/office/drawing/2014/main" id="{92E364FA-0F1B-70C9-EEE2-5F2AF5E05366}"/>
              </a:ext>
            </a:extLst>
          </p:cNvPr>
          <p:cNvSpPr txBox="1"/>
          <p:nvPr/>
        </p:nvSpPr>
        <p:spPr>
          <a:xfrm>
            <a:off x="3125756" y="192900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sp>
        <p:nvSpPr>
          <p:cNvPr id="87" name="TextBox 59">
            <a:extLst>
              <a:ext uri="{FF2B5EF4-FFF2-40B4-BE49-F238E27FC236}">
                <a16:creationId xmlns:a16="http://schemas.microsoft.com/office/drawing/2014/main" id="{53CD9FD7-0ECF-060B-D1F2-22C1F2A5E548}"/>
              </a:ext>
            </a:extLst>
          </p:cNvPr>
          <p:cNvSpPr txBox="1"/>
          <p:nvPr/>
        </p:nvSpPr>
        <p:spPr>
          <a:xfrm>
            <a:off x="6660871" y="71520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UAND0</a:t>
            </a:r>
          </a:p>
        </p:txBody>
      </p:sp>
      <p:sp>
        <p:nvSpPr>
          <p:cNvPr id="88" name="TextBox 59">
            <a:extLst>
              <a:ext uri="{FF2B5EF4-FFF2-40B4-BE49-F238E27FC236}">
                <a16:creationId xmlns:a16="http://schemas.microsoft.com/office/drawing/2014/main" id="{E5DB1CBD-1126-DC97-1B18-DA5D590B582E}"/>
              </a:ext>
            </a:extLst>
          </p:cNvPr>
          <p:cNvSpPr txBox="1"/>
          <p:nvPr/>
        </p:nvSpPr>
        <p:spPr>
          <a:xfrm>
            <a:off x="6672772" y="154505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UBUF0</a:t>
            </a:r>
          </a:p>
        </p:txBody>
      </p:sp>
      <p:sp>
        <p:nvSpPr>
          <p:cNvPr id="89" name="TextBox 59">
            <a:extLst>
              <a:ext uri="{FF2B5EF4-FFF2-40B4-BE49-F238E27FC236}">
                <a16:creationId xmlns:a16="http://schemas.microsoft.com/office/drawing/2014/main" id="{1281785C-B506-8CD5-4CDD-8BBB6DD17D84}"/>
              </a:ext>
            </a:extLst>
          </p:cNvPr>
          <p:cNvSpPr txBox="1"/>
          <p:nvPr/>
        </p:nvSpPr>
        <p:spPr>
          <a:xfrm>
            <a:off x="6660871" y="232945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E087D4D3-D74A-3A7E-BED2-4C4B0428E35D}"/>
              </a:ext>
            </a:extLst>
          </p:cNvPr>
          <p:cNvCxnSpPr>
            <a:cxnSpLocks/>
          </p:cNvCxnSpPr>
          <p:nvPr/>
        </p:nvCxnSpPr>
        <p:spPr>
          <a:xfrm>
            <a:off x="3693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86AE7666-7ABF-C4FA-4BFC-8323456BCD0F}"/>
              </a:ext>
            </a:extLst>
          </p:cNvPr>
          <p:cNvCxnSpPr>
            <a:cxnSpLocks/>
          </p:cNvCxnSpPr>
          <p:nvPr/>
        </p:nvCxnSpPr>
        <p:spPr>
          <a:xfrm>
            <a:off x="4125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BC3B88F1-FCD6-79F7-84D6-9E3836CF7945}"/>
              </a:ext>
            </a:extLst>
          </p:cNvPr>
          <p:cNvCxnSpPr>
            <a:cxnSpLocks/>
          </p:cNvCxnSpPr>
          <p:nvPr/>
        </p:nvCxnSpPr>
        <p:spPr>
          <a:xfrm>
            <a:off x="4557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918CF847-3821-F139-0FAC-C43F47140C24}"/>
              </a:ext>
            </a:extLst>
          </p:cNvPr>
          <p:cNvCxnSpPr>
            <a:cxnSpLocks/>
          </p:cNvCxnSpPr>
          <p:nvPr/>
        </p:nvCxnSpPr>
        <p:spPr>
          <a:xfrm>
            <a:off x="4987860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822600B8-6175-C3EE-F909-60BB3F507A73}"/>
              </a:ext>
            </a:extLst>
          </p:cNvPr>
          <p:cNvCxnSpPr>
            <a:cxnSpLocks/>
          </p:cNvCxnSpPr>
          <p:nvPr/>
        </p:nvCxnSpPr>
        <p:spPr>
          <a:xfrm>
            <a:off x="5421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5BAA86C0-EF97-D792-F1F4-EC9B4119E384}"/>
              </a:ext>
            </a:extLst>
          </p:cNvPr>
          <p:cNvCxnSpPr>
            <a:cxnSpLocks/>
          </p:cNvCxnSpPr>
          <p:nvPr/>
        </p:nvCxnSpPr>
        <p:spPr>
          <a:xfrm>
            <a:off x="5852424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E0680B78-2A56-4705-442D-A8EFDF1D9A07}"/>
              </a:ext>
            </a:extLst>
          </p:cNvPr>
          <p:cNvCxnSpPr>
            <a:cxnSpLocks/>
          </p:cNvCxnSpPr>
          <p:nvPr/>
        </p:nvCxnSpPr>
        <p:spPr>
          <a:xfrm>
            <a:off x="6283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F8D1780C-EB36-18F5-113F-71DB8DD75C71}"/>
              </a:ext>
            </a:extLst>
          </p:cNvPr>
          <p:cNvCxnSpPr>
            <a:cxnSpLocks/>
          </p:cNvCxnSpPr>
          <p:nvPr/>
        </p:nvCxnSpPr>
        <p:spPr>
          <a:xfrm>
            <a:off x="6715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57E05F73-B602-E4FD-0B0A-48A623D982E0}"/>
              </a:ext>
            </a:extLst>
          </p:cNvPr>
          <p:cNvCxnSpPr>
            <a:cxnSpLocks/>
          </p:cNvCxnSpPr>
          <p:nvPr/>
        </p:nvCxnSpPr>
        <p:spPr>
          <a:xfrm>
            <a:off x="7147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973C9E7C-E3C6-B017-1916-DA65CF55FEFC}"/>
              </a:ext>
            </a:extLst>
          </p:cNvPr>
          <p:cNvCxnSpPr>
            <a:cxnSpLocks/>
          </p:cNvCxnSpPr>
          <p:nvPr/>
        </p:nvCxnSpPr>
        <p:spPr>
          <a:xfrm>
            <a:off x="7578660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CD73A3CA-1627-7B75-DD61-174ABF557F37}"/>
              </a:ext>
            </a:extLst>
          </p:cNvPr>
          <p:cNvCxnSpPr>
            <a:cxnSpLocks/>
          </p:cNvCxnSpPr>
          <p:nvPr/>
        </p:nvCxnSpPr>
        <p:spPr>
          <a:xfrm>
            <a:off x="8011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F803A92D-59AE-935D-181F-08064E3F54A1}"/>
              </a:ext>
            </a:extLst>
          </p:cNvPr>
          <p:cNvCxnSpPr>
            <a:cxnSpLocks/>
          </p:cNvCxnSpPr>
          <p:nvPr/>
        </p:nvCxnSpPr>
        <p:spPr>
          <a:xfrm>
            <a:off x="8443224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B940C607-2930-855B-9672-89D153AFC9A6}"/>
              </a:ext>
            </a:extLst>
          </p:cNvPr>
          <p:cNvCxnSpPr>
            <a:cxnSpLocks/>
          </p:cNvCxnSpPr>
          <p:nvPr/>
        </p:nvCxnSpPr>
        <p:spPr>
          <a:xfrm>
            <a:off x="36891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9DA9AB13-A4FD-0587-7967-E01D639B2476}"/>
              </a:ext>
            </a:extLst>
          </p:cNvPr>
          <p:cNvCxnSpPr>
            <a:cxnSpLocks/>
          </p:cNvCxnSpPr>
          <p:nvPr/>
        </p:nvCxnSpPr>
        <p:spPr>
          <a:xfrm>
            <a:off x="41211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39749084-07F4-FA1B-093B-201B6B5FBDA6}"/>
              </a:ext>
            </a:extLst>
          </p:cNvPr>
          <p:cNvCxnSpPr>
            <a:cxnSpLocks/>
          </p:cNvCxnSpPr>
          <p:nvPr/>
        </p:nvCxnSpPr>
        <p:spPr>
          <a:xfrm>
            <a:off x="45531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0D1293ED-B410-E0C7-9675-A34968C700BD}"/>
              </a:ext>
            </a:extLst>
          </p:cNvPr>
          <p:cNvCxnSpPr>
            <a:cxnSpLocks/>
          </p:cNvCxnSpPr>
          <p:nvPr/>
        </p:nvCxnSpPr>
        <p:spPr>
          <a:xfrm>
            <a:off x="49851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A8479536-12F3-D55E-CB36-58D93E733E36}"/>
              </a:ext>
            </a:extLst>
          </p:cNvPr>
          <p:cNvCxnSpPr>
            <a:cxnSpLocks/>
          </p:cNvCxnSpPr>
          <p:nvPr/>
        </p:nvCxnSpPr>
        <p:spPr>
          <a:xfrm>
            <a:off x="54159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4FE841EC-0E49-9DBC-6054-6054CD74F6FB}"/>
              </a:ext>
            </a:extLst>
          </p:cNvPr>
          <p:cNvCxnSpPr>
            <a:cxnSpLocks/>
          </p:cNvCxnSpPr>
          <p:nvPr/>
        </p:nvCxnSpPr>
        <p:spPr>
          <a:xfrm>
            <a:off x="58479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8DE9DD8C-29EC-8489-3CCC-0F50D1D9C174}"/>
              </a:ext>
            </a:extLst>
          </p:cNvPr>
          <p:cNvCxnSpPr>
            <a:cxnSpLocks/>
          </p:cNvCxnSpPr>
          <p:nvPr/>
        </p:nvCxnSpPr>
        <p:spPr>
          <a:xfrm>
            <a:off x="62799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4B5842CD-9FC0-0A5E-D527-804EC29563F7}"/>
              </a:ext>
            </a:extLst>
          </p:cNvPr>
          <p:cNvCxnSpPr>
            <a:cxnSpLocks/>
          </p:cNvCxnSpPr>
          <p:nvPr/>
        </p:nvCxnSpPr>
        <p:spPr>
          <a:xfrm>
            <a:off x="67119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F2647A25-2658-A5D2-77DC-40CAC2714A3F}"/>
              </a:ext>
            </a:extLst>
          </p:cNvPr>
          <p:cNvCxnSpPr>
            <a:cxnSpLocks/>
          </p:cNvCxnSpPr>
          <p:nvPr/>
        </p:nvCxnSpPr>
        <p:spPr>
          <a:xfrm>
            <a:off x="7142644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055754F3-C462-FBE5-3B3A-0D8D6C46EBE1}"/>
              </a:ext>
            </a:extLst>
          </p:cNvPr>
          <p:cNvCxnSpPr>
            <a:cxnSpLocks/>
          </p:cNvCxnSpPr>
          <p:nvPr/>
        </p:nvCxnSpPr>
        <p:spPr>
          <a:xfrm>
            <a:off x="7574644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6DC870CA-17C5-14E7-C730-D0CB8BB14B76}"/>
              </a:ext>
            </a:extLst>
          </p:cNvPr>
          <p:cNvCxnSpPr>
            <a:cxnSpLocks/>
          </p:cNvCxnSpPr>
          <p:nvPr/>
        </p:nvCxnSpPr>
        <p:spPr>
          <a:xfrm>
            <a:off x="8007208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B4859AA8-36A5-A735-4824-2DC75442B527}"/>
              </a:ext>
            </a:extLst>
          </p:cNvPr>
          <p:cNvCxnSpPr>
            <a:cxnSpLocks/>
          </p:cNvCxnSpPr>
          <p:nvPr/>
        </p:nvCxnSpPr>
        <p:spPr>
          <a:xfrm>
            <a:off x="8881056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2829316A-2BCE-BC68-F13B-E888D7EF055B}"/>
              </a:ext>
            </a:extLst>
          </p:cNvPr>
          <p:cNvCxnSpPr>
            <a:cxnSpLocks/>
          </p:cNvCxnSpPr>
          <p:nvPr/>
        </p:nvCxnSpPr>
        <p:spPr>
          <a:xfrm>
            <a:off x="931231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C6A5A8F7-191B-2CF0-1803-325BA605E8BA}"/>
              </a:ext>
            </a:extLst>
          </p:cNvPr>
          <p:cNvCxnSpPr>
            <a:cxnSpLocks/>
          </p:cNvCxnSpPr>
          <p:nvPr/>
        </p:nvCxnSpPr>
        <p:spPr>
          <a:xfrm>
            <a:off x="8443735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BB4F9FF2-DFFA-0F1B-72AB-B57BB7B81AE4}"/>
              </a:ext>
            </a:extLst>
          </p:cNvPr>
          <p:cNvCxnSpPr>
            <a:cxnSpLocks/>
          </p:cNvCxnSpPr>
          <p:nvPr/>
        </p:nvCxnSpPr>
        <p:spPr>
          <a:xfrm>
            <a:off x="887629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42">
            <a:extLst>
              <a:ext uri="{FF2B5EF4-FFF2-40B4-BE49-F238E27FC236}">
                <a16:creationId xmlns:a16="http://schemas.microsoft.com/office/drawing/2014/main" id="{A52586C8-D0A2-95C8-70E1-668DEE6E5ADF}"/>
              </a:ext>
            </a:extLst>
          </p:cNvPr>
          <p:cNvSpPr txBox="1"/>
          <p:nvPr/>
        </p:nvSpPr>
        <p:spPr>
          <a:xfrm>
            <a:off x="2823742" y="32467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0962041B-3DCD-4EAE-4E07-733E21BC5B32}"/>
              </a:ext>
            </a:extLst>
          </p:cNvPr>
          <p:cNvCxnSpPr>
            <a:cxnSpLocks/>
          </p:cNvCxnSpPr>
          <p:nvPr/>
        </p:nvCxnSpPr>
        <p:spPr>
          <a:xfrm>
            <a:off x="412516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E76ED708-A865-136D-E8D7-25A49642451C}"/>
              </a:ext>
            </a:extLst>
          </p:cNvPr>
          <p:cNvCxnSpPr>
            <a:cxnSpLocks/>
          </p:cNvCxnSpPr>
          <p:nvPr/>
        </p:nvCxnSpPr>
        <p:spPr>
          <a:xfrm>
            <a:off x="4987860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694D906A-D4CE-851F-0127-A63738BB02C5}"/>
              </a:ext>
            </a:extLst>
          </p:cNvPr>
          <p:cNvCxnSpPr>
            <a:cxnSpLocks/>
          </p:cNvCxnSpPr>
          <p:nvPr/>
        </p:nvCxnSpPr>
        <p:spPr>
          <a:xfrm>
            <a:off x="5852424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1C71FC4E-833D-453F-9CBE-929EE42251CE}"/>
              </a:ext>
            </a:extLst>
          </p:cNvPr>
          <p:cNvCxnSpPr>
            <a:cxnSpLocks/>
          </p:cNvCxnSpPr>
          <p:nvPr/>
        </p:nvCxnSpPr>
        <p:spPr>
          <a:xfrm>
            <a:off x="671596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ECD64D7E-7607-76CE-B6B1-9E0B271B5ECB}"/>
              </a:ext>
            </a:extLst>
          </p:cNvPr>
          <p:cNvCxnSpPr>
            <a:cxnSpLocks/>
          </p:cNvCxnSpPr>
          <p:nvPr/>
        </p:nvCxnSpPr>
        <p:spPr>
          <a:xfrm>
            <a:off x="7578660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6C2278E3-23D6-060D-0DE9-1CBF32787E5D}"/>
              </a:ext>
            </a:extLst>
          </p:cNvPr>
          <p:cNvCxnSpPr>
            <a:cxnSpLocks/>
          </p:cNvCxnSpPr>
          <p:nvPr/>
        </p:nvCxnSpPr>
        <p:spPr>
          <a:xfrm>
            <a:off x="8443224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A9AB1186-F80A-932C-94F8-9B34F031CA68}"/>
              </a:ext>
            </a:extLst>
          </p:cNvPr>
          <p:cNvCxnSpPr>
            <a:cxnSpLocks/>
          </p:cNvCxnSpPr>
          <p:nvPr/>
        </p:nvCxnSpPr>
        <p:spPr>
          <a:xfrm>
            <a:off x="3693630" y="470875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18B80CE1-4754-E4EC-17D1-3F731BED2836}"/>
              </a:ext>
            </a:extLst>
          </p:cNvPr>
          <p:cNvCxnSpPr>
            <a:cxnSpLocks/>
          </p:cNvCxnSpPr>
          <p:nvPr/>
        </p:nvCxnSpPr>
        <p:spPr>
          <a:xfrm>
            <a:off x="4121149" y="4169609"/>
            <a:ext cx="873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8CB472DC-568A-16AA-10FD-05645D44D8C3}"/>
              </a:ext>
            </a:extLst>
          </p:cNvPr>
          <p:cNvCxnSpPr>
            <a:cxnSpLocks/>
          </p:cNvCxnSpPr>
          <p:nvPr/>
        </p:nvCxnSpPr>
        <p:spPr>
          <a:xfrm>
            <a:off x="4985149" y="4709436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7D09FCEC-98B6-E8A1-3362-2E4067CB32C0}"/>
              </a:ext>
            </a:extLst>
          </p:cNvPr>
          <p:cNvCxnSpPr>
            <a:cxnSpLocks/>
          </p:cNvCxnSpPr>
          <p:nvPr/>
        </p:nvCxnSpPr>
        <p:spPr>
          <a:xfrm>
            <a:off x="5406383" y="470875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290C9409-3852-9ED3-56AF-96CD76B8EB31}"/>
              </a:ext>
            </a:extLst>
          </p:cNvPr>
          <p:cNvCxnSpPr>
            <a:cxnSpLocks/>
          </p:cNvCxnSpPr>
          <p:nvPr/>
        </p:nvCxnSpPr>
        <p:spPr>
          <a:xfrm>
            <a:off x="5857515" y="4169609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C63AAD12-E376-76AB-B0AC-AF7A83800168}"/>
              </a:ext>
            </a:extLst>
          </p:cNvPr>
          <p:cNvCxnSpPr>
            <a:cxnSpLocks/>
          </p:cNvCxnSpPr>
          <p:nvPr/>
        </p:nvCxnSpPr>
        <p:spPr>
          <a:xfrm>
            <a:off x="6279949" y="416960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689118EA-2659-7246-4DF7-15A685B5054B}"/>
              </a:ext>
            </a:extLst>
          </p:cNvPr>
          <p:cNvCxnSpPr>
            <a:cxnSpLocks/>
          </p:cNvCxnSpPr>
          <p:nvPr/>
        </p:nvCxnSpPr>
        <p:spPr>
          <a:xfrm flipV="1">
            <a:off x="6711949" y="4708759"/>
            <a:ext cx="872261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C8625529-AB4A-7F2A-9E36-E0F8203C8D04}"/>
              </a:ext>
            </a:extLst>
          </p:cNvPr>
          <p:cNvCxnSpPr>
            <a:cxnSpLocks/>
          </p:cNvCxnSpPr>
          <p:nvPr/>
        </p:nvCxnSpPr>
        <p:spPr>
          <a:xfrm>
            <a:off x="7574644" y="4169609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206C9C18-3B33-ADE4-C383-35F9B30A1B8C}"/>
              </a:ext>
            </a:extLst>
          </p:cNvPr>
          <p:cNvCxnSpPr>
            <a:cxnSpLocks/>
          </p:cNvCxnSpPr>
          <p:nvPr/>
        </p:nvCxnSpPr>
        <p:spPr>
          <a:xfrm>
            <a:off x="931231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4E458FF2-66DC-37D5-ADFF-36AE1576E861}"/>
              </a:ext>
            </a:extLst>
          </p:cNvPr>
          <p:cNvCxnSpPr>
            <a:cxnSpLocks/>
          </p:cNvCxnSpPr>
          <p:nvPr/>
        </p:nvCxnSpPr>
        <p:spPr>
          <a:xfrm>
            <a:off x="8443735" y="4709436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9F1A7255-724E-5192-230E-5653B5CD6502}"/>
              </a:ext>
            </a:extLst>
          </p:cNvPr>
          <p:cNvCxnSpPr>
            <a:cxnSpLocks/>
          </p:cNvCxnSpPr>
          <p:nvPr/>
        </p:nvCxnSpPr>
        <p:spPr>
          <a:xfrm>
            <a:off x="45667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A8D5DA05-0BB6-DA8E-F55D-905523AAA909}"/>
              </a:ext>
            </a:extLst>
          </p:cNvPr>
          <p:cNvCxnSpPr>
            <a:cxnSpLocks/>
          </p:cNvCxnSpPr>
          <p:nvPr/>
        </p:nvCxnSpPr>
        <p:spPr>
          <a:xfrm>
            <a:off x="4997426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81BD65E6-A2C3-262D-8BDE-EBB90A410228}"/>
              </a:ext>
            </a:extLst>
          </p:cNvPr>
          <p:cNvCxnSpPr>
            <a:cxnSpLocks/>
          </p:cNvCxnSpPr>
          <p:nvPr/>
        </p:nvCxnSpPr>
        <p:spPr>
          <a:xfrm>
            <a:off x="6293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5639E4ED-796D-6A96-A5CF-0238DF245C2B}"/>
              </a:ext>
            </a:extLst>
          </p:cNvPr>
          <p:cNvCxnSpPr>
            <a:cxnSpLocks/>
          </p:cNvCxnSpPr>
          <p:nvPr/>
        </p:nvCxnSpPr>
        <p:spPr>
          <a:xfrm>
            <a:off x="6725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1E0283BC-B85C-74B4-EA95-29568627CB49}"/>
              </a:ext>
            </a:extLst>
          </p:cNvPr>
          <p:cNvCxnSpPr>
            <a:cxnSpLocks/>
          </p:cNvCxnSpPr>
          <p:nvPr/>
        </p:nvCxnSpPr>
        <p:spPr>
          <a:xfrm>
            <a:off x="8021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6E58FEB1-7B6D-91D3-2E18-D74AF4BCA5D4}"/>
              </a:ext>
            </a:extLst>
          </p:cNvPr>
          <p:cNvCxnSpPr>
            <a:cxnSpLocks/>
          </p:cNvCxnSpPr>
          <p:nvPr/>
        </p:nvCxnSpPr>
        <p:spPr>
          <a:xfrm>
            <a:off x="8452790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46F1114E-0ABE-D21E-45F7-D818B3C9B161}"/>
              </a:ext>
            </a:extLst>
          </p:cNvPr>
          <p:cNvCxnSpPr>
            <a:cxnSpLocks/>
          </p:cNvCxnSpPr>
          <p:nvPr/>
        </p:nvCxnSpPr>
        <p:spPr>
          <a:xfrm>
            <a:off x="3689149" y="5497316"/>
            <a:ext cx="873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3FE3553B-2E81-E0BC-4440-F30C7934DD9E}"/>
              </a:ext>
            </a:extLst>
          </p:cNvPr>
          <p:cNvCxnSpPr>
            <a:cxnSpLocks/>
          </p:cNvCxnSpPr>
          <p:nvPr/>
        </p:nvCxnSpPr>
        <p:spPr>
          <a:xfrm>
            <a:off x="4562715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EE15AEAE-2316-2FF2-605A-27775CE56B9D}"/>
              </a:ext>
            </a:extLst>
          </p:cNvPr>
          <p:cNvCxnSpPr>
            <a:cxnSpLocks/>
          </p:cNvCxnSpPr>
          <p:nvPr/>
        </p:nvCxnSpPr>
        <p:spPr>
          <a:xfrm>
            <a:off x="4994715" y="5497316"/>
            <a:ext cx="129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E6A252C7-A935-1924-54FB-DDD0A1722A11}"/>
              </a:ext>
            </a:extLst>
          </p:cNvPr>
          <p:cNvCxnSpPr>
            <a:cxnSpLocks/>
          </p:cNvCxnSpPr>
          <p:nvPr/>
        </p:nvCxnSpPr>
        <p:spPr>
          <a:xfrm>
            <a:off x="6289515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7D35D7E8-E0AA-33A4-697D-A97B6FA619BC}"/>
              </a:ext>
            </a:extLst>
          </p:cNvPr>
          <p:cNvCxnSpPr>
            <a:cxnSpLocks/>
          </p:cNvCxnSpPr>
          <p:nvPr/>
        </p:nvCxnSpPr>
        <p:spPr>
          <a:xfrm>
            <a:off x="6721515" y="5497316"/>
            <a:ext cx="12851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C3282918-CEE4-5368-BC1D-F1AD21252CF3}"/>
              </a:ext>
            </a:extLst>
          </p:cNvPr>
          <p:cNvCxnSpPr>
            <a:cxnSpLocks/>
          </p:cNvCxnSpPr>
          <p:nvPr/>
        </p:nvCxnSpPr>
        <p:spPr>
          <a:xfrm>
            <a:off x="8016774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F0F1A2E6-4947-5793-5310-85A9F947F84B}"/>
              </a:ext>
            </a:extLst>
          </p:cNvPr>
          <p:cNvCxnSpPr>
            <a:cxnSpLocks/>
          </p:cNvCxnSpPr>
          <p:nvPr/>
        </p:nvCxnSpPr>
        <p:spPr>
          <a:xfrm>
            <a:off x="8453301" y="5497316"/>
            <a:ext cx="8590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8BE51666-3E5A-7695-1C8C-2F0FF99CC43F}"/>
              </a:ext>
            </a:extLst>
          </p:cNvPr>
          <p:cNvCxnSpPr>
            <a:cxnSpLocks/>
          </p:cNvCxnSpPr>
          <p:nvPr/>
        </p:nvCxnSpPr>
        <p:spPr>
          <a:xfrm>
            <a:off x="3702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>
            <a:extLst>
              <a:ext uri="{FF2B5EF4-FFF2-40B4-BE49-F238E27FC236}">
                <a16:creationId xmlns:a16="http://schemas.microsoft.com/office/drawing/2014/main" id="{76A017E7-BE0A-3467-D852-C14979C87755}"/>
              </a:ext>
            </a:extLst>
          </p:cNvPr>
          <p:cNvCxnSpPr>
            <a:cxnSpLocks/>
          </p:cNvCxnSpPr>
          <p:nvPr/>
        </p:nvCxnSpPr>
        <p:spPr>
          <a:xfrm>
            <a:off x="4134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1F0925BF-7776-DF16-E1BF-C41C750BF323}"/>
              </a:ext>
            </a:extLst>
          </p:cNvPr>
          <p:cNvCxnSpPr>
            <a:cxnSpLocks/>
          </p:cNvCxnSpPr>
          <p:nvPr/>
        </p:nvCxnSpPr>
        <p:spPr>
          <a:xfrm>
            <a:off x="5430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直线连接符 176">
            <a:extLst>
              <a:ext uri="{FF2B5EF4-FFF2-40B4-BE49-F238E27FC236}">
                <a16:creationId xmlns:a16="http://schemas.microsoft.com/office/drawing/2014/main" id="{2ACDEE25-0F7F-4BC0-6316-57C63EF9EA11}"/>
              </a:ext>
            </a:extLst>
          </p:cNvPr>
          <p:cNvCxnSpPr>
            <a:cxnSpLocks/>
          </p:cNvCxnSpPr>
          <p:nvPr/>
        </p:nvCxnSpPr>
        <p:spPr>
          <a:xfrm>
            <a:off x="5861990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CC957400-0A0C-7857-2335-ED84A246A97E}"/>
              </a:ext>
            </a:extLst>
          </p:cNvPr>
          <p:cNvCxnSpPr>
            <a:cxnSpLocks/>
          </p:cNvCxnSpPr>
          <p:nvPr/>
        </p:nvCxnSpPr>
        <p:spPr>
          <a:xfrm>
            <a:off x="71575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直线连接符 180">
            <a:extLst>
              <a:ext uri="{FF2B5EF4-FFF2-40B4-BE49-F238E27FC236}">
                <a16:creationId xmlns:a16="http://schemas.microsoft.com/office/drawing/2014/main" id="{E707E7E5-78E4-98CE-A5A1-7602F55F6ADC}"/>
              </a:ext>
            </a:extLst>
          </p:cNvPr>
          <p:cNvCxnSpPr>
            <a:cxnSpLocks/>
          </p:cNvCxnSpPr>
          <p:nvPr/>
        </p:nvCxnSpPr>
        <p:spPr>
          <a:xfrm>
            <a:off x="7588226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9D0303E3-58B5-F419-77B1-ACCB87BED5C8}"/>
              </a:ext>
            </a:extLst>
          </p:cNvPr>
          <p:cNvCxnSpPr>
            <a:cxnSpLocks/>
          </p:cNvCxnSpPr>
          <p:nvPr/>
        </p:nvCxnSpPr>
        <p:spPr>
          <a:xfrm>
            <a:off x="369871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直线连接符 184">
            <a:extLst>
              <a:ext uri="{FF2B5EF4-FFF2-40B4-BE49-F238E27FC236}">
                <a16:creationId xmlns:a16="http://schemas.microsoft.com/office/drawing/2014/main" id="{D007E4ED-FC31-21B6-EF04-A8DD661B7FB2}"/>
              </a:ext>
            </a:extLst>
          </p:cNvPr>
          <p:cNvCxnSpPr>
            <a:cxnSpLocks/>
          </p:cNvCxnSpPr>
          <p:nvPr/>
        </p:nvCxnSpPr>
        <p:spPr>
          <a:xfrm>
            <a:off x="4130715" y="6256440"/>
            <a:ext cx="13083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>
            <a:extLst>
              <a:ext uri="{FF2B5EF4-FFF2-40B4-BE49-F238E27FC236}">
                <a16:creationId xmlns:a16="http://schemas.microsoft.com/office/drawing/2014/main" id="{724CFE0C-8816-9530-98AE-D6F775A521D1}"/>
              </a:ext>
            </a:extLst>
          </p:cNvPr>
          <p:cNvCxnSpPr>
            <a:cxnSpLocks/>
          </p:cNvCxnSpPr>
          <p:nvPr/>
        </p:nvCxnSpPr>
        <p:spPr>
          <a:xfrm>
            <a:off x="542551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直线连接符 188">
            <a:extLst>
              <a:ext uri="{FF2B5EF4-FFF2-40B4-BE49-F238E27FC236}">
                <a16:creationId xmlns:a16="http://schemas.microsoft.com/office/drawing/2014/main" id="{F10434D1-5108-FA73-360B-1ABF5F9E413E}"/>
              </a:ext>
            </a:extLst>
          </p:cNvPr>
          <p:cNvCxnSpPr>
            <a:cxnSpLocks/>
          </p:cNvCxnSpPr>
          <p:nvPr/>
        </p:nvCxnSpPr>
        <p:spPr>
          <a:xfrm>
            <a:off x="5857515" y="6256440"/>
            <a:ext cx="13087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92B3774A-EAA5-7B2E-0165-15AAF5EE5138}"/>
              </a:ext>
            </a:extLst>
          </p:cNvPr>
          <p:cNvCxnSpPr>
            <a:cxnSpLocks/>
          </p:cNvCxnSpPr>
          <p:nvPr/>
        </p:nvCxnSpPr>
        <p:spPr>
          <a:xfrm>
            <a:off x="7152210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3E4AF6D8-E0F8-A298-1388-8E1BFC92403E}"/>
              </a:ext>
            </a:extLst>
          </p:cNvPr>
          <p:cNvCxnSpPr>
            <a:cxnSpLocks/>
          </p:cNvCxnSpPr>
          <p:nvPr/>
        </p:nvCxnSpPr>
        <p:spPr>
          <a:xfrm>
            <a:off x="7584210" y="6256440"/>
            <a:ext cx="13156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C30DBBF3-D2C6-FC5C-AD2F-DD17530728C9}"/>
              </a:ext>
            </a:extLst>
          </p:cNvPr>
          <p:cNvCxnSpPr>
            <a:cxnSpLocks/>
          </p:cNvCxnSpPr>
          <p:nvPr/>
        </p:nvCxnSpPr>
        <p:spPr>
          <a:xfrm>
            <a:off x="8890622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41DBF01E-A76D-AD07-B21F-87768691B679}"/>
              </a:ext>
            </a:extLst>
          </p:cNvPr>
          <p:cNvCxnSpPr>
            <a:cxnSpLocks/>
          </p:cNvCxnSpPr>
          <p:nvPr/>
        </p:nvCxnSpPr>
        <p:spPr>
          <a:xfrm>
            <a:off x="932188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788FD296-89F9-4CE8-30BE-BC9A3FD36F16}"/>
              </a:ext>
            </a:extLst>
          </p:cNvPr>
          <p:cNvCxnSpPr>
            <a:cxnSpLocks/>
          </p:cNvCxnSpPr>
          <p:nvPr/>
        </p:nvCxnSpPr>
        <p:spPr>
          <a:xfrm>
            <a:off x="888586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59">
            <a:extLst>
              <a:ext uri="{FF2B5EF4-FFF2-40B4-BE49-F238E27FC236}">
                <a16:creationId xmlns:a16="http://schemas.microsoft.com/office/drawing/2014/main" id="{1A0BC7EE-9112-207C-55E6-A807EFF0FD2F}"/>
              </a:ext>
            </a:extLst>
          </p:cNvPr>
          <p:cNvSpPr txBox="1"/>
          <p:nvPr/>
        </p:nvSpPr>
        <p:spPr>
          <a:xfrm>
            <a:off x="2345825" y="42548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218" name="TextBox 59">
            <a:extLst>
              <a:ext uri="{FF2B5EF4-FFF2-40B4-BE49-F238E27FC236}">
                <a16:creationId xmlns:a16="http://schemas.microsoft.com/office/drawing/2014/main" id="{352F4686-2C9E-B28F-27B9-69F0E9868FE4}"/>
              </a:ext>
            </a:extLst>
          </p:cNvPr>
          <p:cNvSpPr txBox="1"/>
          <p:nvPr/>
        </p:nvSpPr>
        <p:spPr>
          <a:xfrm>
            <a:off x="2581836" y="502472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PH0CLK</a:t>
            </a:r>
          </a:p>
        </p:txBody>
      </p:sp>
      <p:sp>
        <p:nvSpPr>
          <p:cNvPr id="219" name="TextBox 59">
            <a:extLst>
              <a:ext uri="{FF2B5EF4-FFF2-40B4-BE49-F238E27FC236}">
                <a16:creationId xmlns:a16="http://schemas.microsoft.com/office/drawing/2014/main" id="{69F63954-EC49-3420-D9E4-DB6D6350F4CB}"/>
              </a:ext>
            </a:extLst>
          </p:cNvPr>
          <p:cNvSpPr txBox="1"/>
          <p:nvPr/>
        </p:nvSpPr>
        <p:spPr>
          <a:xfrm>
            <a:off x="2573673" y="581713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PH1CLK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5A8D64-B239-919E-FC04-6DBD4A0F14BD}"/>
              </a:ext>
            </a:extLst>
          </p:cNvPr>
          <p:cNvCxnSpPr>
            <a:cxnSpLocks/>
          </p:cNvCxnSpPr>
          <p:nvPr/>
        </p:nvCxnSpPr>
        <p:spPr>
          <a:xfrm>
            <a:off x="3698163" y="36317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06F1B1-5F9F-4981-BB3E-0D906B4EA85F}"/>
              </a:ext>
            </a:extLst>
          </p:cNvPr>
          <p:cNvCxnSpPr>
            <a:cxnSpLocks/>
          </p:cNvCxnSpPr>
          <p:nvPr/>
        </p:nvCxnSpPr>
        <p:spPr>
          <a:xfrm>
            <a:off x="4130715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0A587D-6EBF-0F23-2D7D-95D9EB22C1A9}"/>
              </a:ext>
            </a:extLst>
          </p:cNvPr>
          <p:cNvCxnSpPr>
            <a:cxnSpLocks/>
          </p:cNvCxnSpPr>
          <p:nvPr/>
        </p:nvCxnSpPr>
        <p:spPr>
          <a:xfrm>
            <a:off x="4566726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EBA1F5-362C-32C1-7B48-817FF4F6F175}"/>
              </a:ext>
            </a:extLst>
          </p:cNvPr>
          <p:cNvCxnSpPr>
            <a:cxnSpLocks/>
          </p:cNvCxnSpPr>
          <p:nvPr/>
        </p:nvCxnSpPr>
        <p:spPr>
          <a:xfrm>
            <a:off x="4988952" y="36356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599490-D1D4-E626-01F3-0F89DA0DF2D7}"/>
              </a:ext>
            </a:extLst>
          </p:cNvPr>
          <p:cNvCxnSpPr>
            <a:cxnSpLocks/>
          </p:cNvCxnSpPr>
          <p:nvPr/>
        </p:nvCxnSpPr>
        <p:spPr>
          <a:xfrm>
            <a:off x="5421504" y="36229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F4BAA7-236E-8EFA-07A1-27C8D1D9C157}"/>
              </a:ext>
            </a:extLst>
          </p:cNvPr>
          <p:cNvCxnSpPr>
            <a:cxnSpLocks/>
          </p:cNvCxnSpPr>
          <p:nvPr/>
        </p:nvCxnSpPr>
        <p:spPr>
          <a:xfrm>
            <a:off x="5857515" y="36229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26F139-C1DF-5235-3E09-B983A5DA302A}"/>
              </a:ext>
            </a:extLst>
          </p:cNvPr>
          <p:cNvCxnSpPr>
            <a:cxnSpLocks/>
          </p:cNvCxnSpPr>
          <p:nvPr/>
        </p:nvCxnSpPr>
        <p:spPr>
          <a:xfrm>
            <a:off x="6288341" y="36237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FD80B6-353F-6FAD-7869-085074F5224F}"/>
              </a:ext>
            </a:extLst>
          </p:cNvPr>
          <p:cNvCxnSpPr>
            <a:cxnSpLocks/>
          </p:cNvCxnSpPr>
          <p:nvPr/>
        </p:nvCxnSpPr>
        <p:spPr>
          <a:xfrm>
            <a:off x="6720893" y="36110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578E1F-4101-BA04-07F1-6F1671BD4295}"/>
              </a:ext>
            </a:extLst>
          </p:cNvPr>
          <p:cNvCxnSpPr>
            <a:cxnSpLocks/>
          </p:cNvCxnSpPr>
          <p:nvPr/>
        </p:nvCxnSpPr>
        <p:spPr>
          <a:xfrm>
            <a:off x="7156904" y="36110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15EDE6-A0DE-5165-8C2A-9213270E2EA3}"/>
              </a:ext>
            </a:extLst>
          </p:cNvPr>
          <p:cNvCxnSpPr>
            <a:cxnSpLocks/>
          </p:cNvCxnSpPr>
          <p:nvPr/>
        </p:nvCxnSpPr>
        <p:spPr>
          <a:xfrm>
            <a:off x="7591330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53B8D2-FAB9-E952-D893-C61BA97FE2C2}"/>
              </a:ext>
            </a:extLst>
          </p:cNvPr>
          <p:cNvCxnSpPr>
            <a:cxnSpLocks/>
          </p:cNvCxnSpPr>
          <p:nvPr/>
        </p:nvCxnSpPr>
        <p:spPr>
          <a:xfrm>
            <a:off x="8023882" y="36063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7916BD-7F02-66F5-C3C7-E2040C3BD7DD}"/>
              </a:ext>
            </a:extLst>
          </p:cNvPr>
          <p:cNvCxnSpPr>
            <a:cxnSpLocks/>
          </p:cNvCxnSpPr>
          <p:nvPr/>
        </p:nvCxnSpPr>
        <p:spPr>
          <a:xfrm>
            <a:off x="8459893" y="36063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91FFD8-DF7E-72E6-45B7-EC3794D7206D}"/>
              </a:ext>
            </a:extLst>
          </p:cNvPr>
          <p:cNvCxnSpPr>
            <a:cxnSpLocks/>
          </p:cNvCxnSpPr>
          <p:nvPr/>
        </p:nvCxnSpPr>
        <p:spPr>
          <a:xfrm>
            <a:off x="8886113" y="360315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98A053-DBCD-90D4-B41C-ED57DC6D8345}"/>
              </a:ext>
            </a:extLst>
          </p:cNvPr>
          <p:cNvCxnSpPr>
            <a:cxnSpLocks/>
          </p:cNvCxnSpPr>
          <p:nvPr/>
        </p:nvCxnSpPr>
        <p:spPr>
          <a:xfrm>
            <a:off x="9318665" y="359045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F53D613-7E6D-CBAE-D80C-255AFDF696BC}"/>
              </a:ext>
            </a:extLst>
          </p:cNvPr>
          <p:cNvSpPr txBox="1"/>
          <p:nvPr/>
        </p:nvSpPr>
        <p:spPr>
          <a:xfrm>
            <a:off x="3508165" y="29157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D846AD-0042-89CD-C822-E8F44AABD027}"/>
              </a:ext>
            </a:extLst>
          </p:cNvPr>
          <p:cNvSpPr txBox="1"/>
          <p:nvPr/>
        </p:nvSpPr>
        <p:spPr>
          <a:xfrm>
            <a:off x="4365437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A40C9C-997C-C963-3E74-AA2E44455B83}"/>
              </a:ext>
            </a:extLst>
          </p:cNvPr>
          <p:cNvSpPr txBox="1"/>
          <p:nvPr/>
        </p:nvSpPr>
        <p:spPr>
          <a:xfrm>
            <a:off x="5222691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DE322C-362C-D4BF-67FD-ED215AEB7AC3}"/>
              </a:ext>
            </a:extLst>
          </p:cNvPr>
          <p:cNvSpPr txBox="1"/>
          <p:nvPr/>
        </p:nvSpPr>
        <p:spPr>
          <a:xfrm>
            <a:off x="6080635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255145-CEB5-3637-B6C2-DC2BEF356E3D}"/>
              </a:ext>
            </a:extLst>
          </p:cNvPr>
          <p:cNvSpPr txBox="1"/>
          <p:nvPr/>
        </p:nvSpPr>
        <p:spPr>
          <a:xfrm>
            <a:off x="6949383" y="291698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8ns</a:t>
            </a:r>
          </a:p>
        </p:txBody>
      </p:sp>
      <p:sp>
        <p:nvSpPr>
          <p:cNvPr id="2" name="TextBox 42">
            <a:extLst>
              <a:ext uri="{FF2B5EF4-FFF2-40B4-BE49-F238E27FC236}">
                <a16:creationId xmlns:a16="http://schemas.microsoft.com/office/drawing/2014/main" id="{260AE7FA-C5AA-C612-0054-66B08A3CB25B}"/>
              </a:ext>
            </a:extLst>
          </p:cNvPr>
          <p:cNvSpPr txBox="1"/>
          <p:nvPr/>
        </p:nvSpPr>
        <p:spPr>
          <a:xfrm>
            <a:off x="2823742" y="37241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dge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B83B3-3281-31FC-EA56-2F9CDA06A572}"/>
              </a:ext>
            </a:extLst>
          </p:cNvPr>
          <p:cNvSpPr txBox="1"/>
          <p:nvPr/>
        </p:nvSpPr>
        <p:spPr>
          <a:xfrm>
            <a:off x="3657940" y="38145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D869C-361D-3E76-7DA5-DC1AEE62D318}"/>
              </a:ext>
            </a:extLst>
          </p:cNvPr>
          <p:cNvSpPr txBox="1"/>
          <p:nvPr/>
        </p:nvSpPr>
        <p:spPr>
          <a:xfrm>
            <a:off x="4085157" y="38145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758FB3-CFEF-8E75-40FF-BA1D3A9D9E12}"/>
              </a:ext>
            </a:extLst>
          </p:cNvPr>
          <p:cNvSpPr txBox="1"/>
          <p:nvPr/>
        </p:nvSpPr>
        <p:spPr>
          <a:xfrm>
            <a:off x="4521940" y="38126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77C86E-91CA-C0F0-42AC-6E2DA1471FEF}"/>
              </a:ext>
            </a:extLst>
          </p:cNvPr>
          <p:cNvSpPr txBox="1"/>
          <p:nvPr/>
        </p:nvSpPr>
        <p:spPr>
          <a:xfrm>
            <a:off x="4949157" y="38126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480347-774C-0506-BB51-BFBCE84E9964}"/>
              </a:ext>
            </a:extLst>
          </p:cNvPr>
          <p:cNvSpPr txBox="1"/>
          <p:nvPr/>
        </p:nvSpPr>
        <p:spPr>
          <a:xfrm>
            <a:off x="5375174" y="38122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985E33-E760-D2FB-03B7-2A8B651E562D}"/>
              </a:ext>
            </a:extLst>
          </p:cNvPr>
          <p:cNvSpPr txBox="1"/>
          <p:nvPr/>
        </p:nvSpPr>
        <p:spPr>
          <a:xfrm>
            <a:off x="5811957" y="38122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723902-5F75-D844-5A43-7A2BBFCB0D8B}"/>
              </a:ext>
            </a:extLst>
          </p:cNvPr>
          <p:cNvSpPr txBox="1"/>
          <p:nvPr/>
        </p:nvSpPr>
        <p:spPr>
          <a:xfrm>
            <a:off x="6248740" y="38145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304840-E4B3-6264-CBC3-05AB5D6EACE0}"/>
              </a:ext>
            </a:extLst>
          </p:cNvPr>
          <p:cNvSpPr txBox="1"/>
          <p:nvPr/>
        </p:nvSpPr>
        <p:spPr>
          <a:xfrm>
            <a:off x="6675957" y="38145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3347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78AD0-B407-221A-E6B0-D4081D1FA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B367E3CB-DEB9-4358-CA62-3070466FCED7}"/>
              </a:ext>
            </a:extLst>
          </p:cNvPr>
          <p:cNvCxnSpPr>
            <a:cxnSpLocks/>
          </p:cNvCxnSpPr>
          <p:nvPr/>
        </p:nvCxnSpPr>
        <p:spPr>
          <a:xfrm>
            <a:off x="3401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744A730A-0C00-F065-A957-99AE5E9CE635}"/>
              </a:ext>
            </a:extLst>
          </p:cNvPr>
          <p:cNvCxnSpPr>
            <a:cxnSpLocks/>
          </p:cNvCxnSpPr>
          <p:nvPr/>
        </p:nvCxnSpPr>
        <p:spPr>
          <a:xfrm>
            <a:off x="3833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1775C7ED-BDA8-6AE3-AAFD-DDF47F6CEB58}"/>
              </a:ext>
            </a:extLst>
          </p:cNvPr>
          <p:cNvCxnSpPr>
            <a:cxnSpLocks/>
          </p:cNvCxnSpPr>
          <p:nvPr/>
        </p:nvCxnSpPr>
        <p:spPr>
          <a:xfrm>
            <a:off x="4265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363A4EB4-B25F-DDFC-E934-87DD7774F967}"/>
              </a:ext>
            </a:extLst>
          </p:cNvPr>
          <p:cNvCxnSpPr>
            <a:cxnSpLocks/>
          </p:cNvCxnSpPr>
          <p:nvPr/>
        </p:nvCxnSpPr>
        <p:spPr>
          <a:xfrm>
            <a:off x="4695760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557F3313-2226-5BB1-6FF6-F961F4AEA7C5}"/>
              </a:ext>
            </a:extLst>
          </p:cNvPr>
          <p:cNvCxnSpPr>
            <a:cxnSpLocks/>
          </p:cNvCxnSpPr>
          <p:nvPr/>
        </p:nvCxnSpPr>
        <p:spPr>
          <a:xfrm>
            <a:off x="5129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3361AEAD-518C-AFA4-1EFD-57D6496463DD}"/>
              </a:ext>
            </a:extLst>
          </p:cNvPr>
          <p:cNvCxnSpPr>
            <a:cxnSpLocks/>
          </p:cNvCxnSpPr>
          <p:nvPr/>
        </p:nvCxnSpPr>
        <p:spPr>
          <a:xfrm>
            <a:off x="5560324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720292FE-CFE1-C8BF-0136-0D859C050173}"/>
              </a:ext>
            </a:extLst>
          </p:cNvPr>
          <p:cNvCxnSpPr>
            <a:cxnSpLocks/>
          </p:cNvCxnSpPr>
          <p:nvPr/>
        </p:nvCxnSpPr>
        <p:spPr>
          <a:xfrm>
            <a:off x="5991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95DBA671-E19A-647C-FCCA-699FEE4C5AE6}"/>
              </a:ext>
            </a:extLst>
          </p:cNvPr>
          <p:cNvCxnSpPr>
            <a:cxnSpLocks/>
          </p:cNvCxnSpPr>
          <p:nvPr/>
        </p:nvCxnSpPr>
        <p:spPr>
          <a:xfrm>
            <a:off x="6423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FB22FB57-77B3-752A-64F8-3C30FC86BBE3}"/>
              </a:ext>
            </a:extLst>
          </p:cNvPr>
          <p:cNvCxnSpPr>
            <a:cxnSpLocks/>
          </p:cNvCxnSpPr>
          <p:nvPr/>
        </p:nvCxnSpPr>
        <p:spPr>
          <a:xfrm>
            <a:off x="6855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79F71E3F-A42B-9ECC-8845-4A3680CDA38C}"/>
              </a:ext>
            </a:extLst>
          </p:cNvPr>
          <p:cNvCxnSpPr>
            <a:cxnSpLocks/>
          </p:cNvCxnSpPr>
          <p:nvPr/>
        </p:nvCxnSpPr>
        <p:spPr>
          <a:xfrm>
            <a:off x="7286560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444F6273-A186-11B8-5A8F-819CF5F549B7}"/>
              </a:ext>
            </a:extLst>
          </p:cNvPr>
          <p:cNvCxnSpPr>
            <a:cxnSpLocks/>
          </p:cNvCxnSpPr>
          <p:nvPr/>
        </p:nvCxnSpPr>
        <p:spPr>
          <a:xfrm>
            <a:off x="7719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BDA1B94C-3E3F-CD97-1DAC-CA44151F1201}"/>
              </a:ext>
            </a:extLst>
          </p:cNvPr>
          <p:cNvCxnSpPr>
            <a:cxnSpLocks/>
          </p:cNvCxnSpPr>
          <p:nvPr/>
        </p:nvCxnSpPr>
        <p:spPr>
          <a:xfrm>
            <a:off x="8151124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1B92B287-8706-A28A-9EC4-3B2828A3C024}"/>
              </a:ext>
            </a:extLst>
          </p:cNvPr>
          <p:cNvCxnSpPr>
            <a:cxnSpLocks/>
          </p:cNvCxnSpPr>
          <p:nvPr/>
        </p:nvCxnSpPr>
        <p:spPr>
          <a:xfrm>
            <a:off x="33970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3121CFBF-71BE-52CB-6857-B88ABF2F6EB5}"/>
              </a:ext>
            </a:extLst>
          </p:cNvPr>
          <p:cNvCxnSpPr>
            <a:cxnSpLocks/>
          </p:cNvCxnSpPr>
          <p:nvPr/>
        </p:nvCxnSpPr>
        <p:spPr>
          <a:xfrm>
            <a:off x="38290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FA3A9CE2-56BC-322C-EC5C-4B0594089A35}"/>
              </a:ext>
            </a:extLst>
          </p:cNvPr>
          <p:cNvCxnSpPr>
            <a:cxnSpLocks/>
          </p:cNvCxnSpPr>
          <p:nvPr/>
        </p:nvCxnSpPr>
        <p:spPr>
          <a:xfrm>
            <a:off x="42610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0D82D062-95F6-4CF6-F82A-5DCF499EA846}"/>
              </a:ext>
            </a:extLst>
          </p:cNvPr>
          <p:cNvCxnSpPr>
            <a:cxnSpLocks/>
          </p:cNvCxnSpPr>
          <p:nvPr/>
        </p:nvCxnSpPr>
        <p:spPr>
          <a:xfrm>
            <a:off x="46930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5C0AA9D7-9AA1-3961-0F4C-F91AD3D6F2BF}"/>
              </a:ext>
            </a:extLst>
          </p:cNvPr>
          <p:cNvCxnSpPr>
            <a:cxnSpLocks/>
          </p:cNvCxnSpPr>
          <p:nvPr/>
        </p:nvCxnSpPr>
        <p:spPr>
          <a:xfrm>
            <a:off x="51238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8698CDB4-082A-F52B-9F83-A1BF169D6C5E}"/>
              </a:ext>
            </a:extLst>
          </p:cNvPr>
          <p:cNvCxnSpPr>
            <a:cxnSpLocks/>
          </p:cNvCxnSpPr>
          <p:nvPr/>
        </p:nvCxnSpPr>
        <p:spPr>
          <a:xfrm>
            <a:off x="55558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8EDBEC4A-BB9A-46E1-4879-1ECAF80E46C5}"/>
              </a:ext>
            </a:extLst>
          </p:cNvPr>
          <p:cNvCxnSpPr>
            <a:cxnSpLocks/>
          </p:cNvCxnSpPr>
          <p:nvPr/>
        </p:nvCxnSpPr>
        <p:spPr>
          <a:xfrm>
            <a:off x="59878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EF96D87F-3474-EEEC-E41A-73E033F41B98}"/>
              </a:ext>
            </a:extLst>
          </p:cNvPr>
          <p:cNvCxnSpPr>
            <a:cxnSpLocks/>
          </p:cNvCxnSpPr>
          <p:nvPr/>
        </p:nvCxnSpPr>
        <p:spPr>
          <a:xfrm>
            <a:off x="64198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857FD66B-F5C4-A07B-9A22-A5CD5642415B}"/>
              </a:ext>
            </a:extLst>
          </p:cNvPr>
          <p:cNvCxnSpPr>
            <a:cxnSpLocks/>
          </p:cNvCxnSpPr>
          <p:nvPr/>
        </p:nvCxnSpPr>
        <p:spPr>
          <a:xfrm>
            <a:off x="6850544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1041C163-909C-CB84-A758-EC56BA21CA21}"/>
              </a:ext>
            </a:extLst>
          </p:cNvPr>
          <p:cNvCxnSpPr>
            <a:cxnSpLocks/>
          </p:cNvCxnSpPr>
          <p:nvPr/>
        </p:nvCxnSpPr>
        <p:spPr>
          <a:xfrm>
            <a:off x="7282544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8D0A9360-BC76-9CB8-9AA8-CDDB4D429B79}"/>
              </a:ext>
            </a:extLst>
          </p:cNvPr>
          <p:cNvCxnSpPr>
            <a:cxnSpLocks/>
          </p:cNvCxnSpPr>
          <p:nvPr/>
        </p:nvCxnSpPr>
        <p:spPr>
          <a:xfrm>
            <a:off x="7715108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CBA70E9D-198E-CE14-41B6-A12244B25E6E}"/>
              </a:ext>
            </a:extLst>
          </p:cNvPr>
          <p:cNvCxnSpPr>
            <a:cxnSpLocks/>
          </p:cNvCxnSpPr>
          <p:nvPr/>
        </p:nvCxnSpPr>
        <p:spPr>
          <a:xfrm>
            <a:off x="8588956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2322D95A-45F0-4D74-9126-48BD3ABD8B5F}"/>
              </a:ext>
            </a:extLst>
          </p:cNvPr>
          <p:cNvCxnSpPr>
            <a:cxnSpLocks/>
          </p:cNvCxnSpPr>
          <p:nvPr/>
        </p:nvCxnSpPr>
        <p:spPr>
          <a:xfrm>
            <a:off x="902021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949B004D-FF6B-A4B0-971B-E6430472F21B}"/>
              </a:ext>
            </a:extLst>
          </p:cNvPr>
          <p:cNvCxnSpPr>
            <a:cxnSpLocks/>
          </p:cNvCxnSpPr>
          <p:nvPr/>
        </p:nvCxnSpPr>
        <p:spPr>
          <a:xfrm>
            <a:off x="8151635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64533901-CFAE-6168-25E9-567463025335}"/>
              </a:ext>
            </a:extLst>
          </p:cNvPr>
          <p:cNvCxnSpPr>
            <a:cxnSpLocks/>
          </p:cNvCxnSpPr>
          <p:nvPr/>
        </p:nvCxnSpPr>
        <p:spPr>
          <a:xfrm>
            <a:off x="858419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42">
            <a:extLst>
              <a:ext uri="{FF2B5EF4-FFF2-40B4-BE49-F238E27FC236}">
                <a16:creationId xmlns:a16="http://schemas.microsoft.com/office/drawing/2014/main" id="{6E0D8D61-FC4C-5AC8-E696-9CAE340A77FD}"/>
              </a:ext>
            </a:extLst>
          </p:cNvPr>
          <p:cNvSpPr txBox="1"/>
          <p:nvPr/>
        </p:nvSpPr>
        <p:spPr>
          <a:xfrm>
            <a:off x="2531642" y="24974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2EFD0AF8-8EAA-EAFD-7BE2-ED62A7A47810}"/>
              </a:ext>
            </a:extLst>
          </p:cNvPr>
          <p:cNvCxnSpPr>
            <a:cxnSpLocks/>
          </p:cNvCxnSpPr>
          <p:nvPr/>
        </p:nvCxnSpPr>
        <p:spPr>
          <a:xfrm>
            <a:off x="4270615" y="34203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1911C1DC-017E-2EEF-B45C-595A69AFA83B}"/>
              </a:ext>
            </a:extLst>
          </p:cNvPr>
          <p:cNvCxnSpPr>
            <a:cxnSpLocks/>
          </p:cNvCxnSpPr>
          <p:nvPr/>
        </p:nvCxnSpPr>
        <p:spPr>
          <a:xfrm>
            <a:off x="5128324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E04E59C3-699F-BBE4-6FA7-5B6BB939FFC3}"/>
              </a:ext>
            </a:extLst>
          </p:cNvPr>
          <p:cNvCxnSpPr>
            <a:cxnSpLocks/>
          </p:cNvCxnSpPr>
          <p:nvPr/>
        </p:nvCxnSpPr>
        <p:spPr>
          <a:xfrm>
            <a:off x="5991865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46C839A1-F72D-56AA-BEBB-97D1CF717D88}"/>
              </a:ext>
            </a:extLst>
          </p:cNvPr>
          <p:cNvCxnSpPr>
            <a:cxnSpLocks/>
          </p:cNvCxnSpPr>
          <p:nvPr/>
        </p:nvCxnSpPr>
        <p:spPr>
          <a:xfrm>
            <a:off x="6854560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4443D4C7-4729-2C32-5EF5-3BB5DA8DF67C}"/>
              </a:ext>
            </a:extLst>
          </p:cNvPr>
          <p:cNvCxnSpPr>
            <a:cxnSpLocks/>
          </p:cNvCxnSpPr>
          <p:nvPr/>
        </p:nvCxnSpPr>
        <p:spPr>
          <a:xfrm>
            <a:off x="7719124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18361B6F-F6AE-1165-A0FC-C6DA2E0AE85D}"/>
              </a:ext>
            </a:extLst>
          </p:cNvPr>
          <p:cNvCxnSpPr>
            <a:cxnSpLocks/>
          </p:cNvCxnSpPr>
          <p:nvPr/>
        </p:nvCxnSpPr>
        <p:spPr>
          <a:xfrm>
            <a:off x="3406615" y="3420309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B612233D-AF52-F385-004C-57963E296509}"/>
              </a:ext>
            </a:extLst>
          </p:cNvPr>
          <p:cNvCxnSpPr>
            <a:cxnSpLocks/>
          </p:cNvCxnSpPr>
          <p:nvPr/>
        </p:nvCxnSpPr>
        <p:spPr>
          <a:xfrm>
            <a:off x="4270615" y="3959459"/>
            <a:ext cx="854434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A3903CB7-1364-4D45-F80D-E273BB98B9ED}"/>
              </a:ext>
            </a:extLst>
          </p:cNvPr>
          <p:cNvCxnSpPr>
            <a:cxnSpLocks/>
          </p:cNvCxnSpPr>
          <p:nvPr/>
        </p:nvCxnSpPr>
        <p:spPr>
          <a:xfrm>
            <a:off x="5133415" y="3427853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B7971632-DDB9-BF56-9158-C4D32AA6947A}"/>
              </a:ext>
            </a:extLst>
          </p:cNvPr>
          <p:cNvCxnSpPr>
            <a:cxnSpLocks/>
          </p:cNvCxnSpPr>
          <p:nvPr/>
        </p:nvCxnSpPr>
        <p:spPr>
          <a:xfrm>
            <a:off x="5555849" y="342785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216321F5-5EC2-DFC7-628A-458C9E805A8A}"/>
              </a:ext>
            </a:extLst>
          </p:cNvPr>
          <p:cNvCxnSpPr>
            <a:cxnSpLocks/>
          </p:cNvCxnSpPr>
          <p:nvPr/>
        </p:nvCxnSpPr>
        <p:spPr>
          <a:xfrm flipV="1">
            <a:off x="5987849" y="3967003"/>
            <a:ext cx="872261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1AB5A4B4-1B7E-7342-09D3-1898084A8FF0}"/>
              </a:ext>
            </a:extLst>
          </p:cNvPr>
          <p:cNvCxnSpPr>
            <a:cxnSpLocks/>
          </p:cNvCxnSpPr>
          <p:nvPr/>
        </p:nvCxnSpPr>
        <p:spPr>
          <a:xfrm>
            <a:off x="6850544" y="3427853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470BE55E-D9D1-7A57-5210-C593B8ABE8F7}"/>
              </a:ext>
            </a:extLst>
          </p:cNvPr>
          <p:cNvCxnSpPr>
            <a:cxnSpLocks/>
          </p:cNvCxnSpPr>
          <p:nvPr/>
        </p:nvCxnSpPr>
        <p:spPr>
          <a:xfrm>
            <a:off x="8588215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DE7B88F-8B0C-4C82-4CEE-BE30CE4C9610}"/>
              </a:ext>
            </a:extLst>
          </p:cNvPr>
          <p:cNvCxnSpPr>
            <a:cxnSpLocks/>
          </p:cNvCxnSpPr>
          <p:nvPr/>
        </p:nvCxnSpPr>
        <p:spPr>
          <a:xfrm>
            <a:off x="7719635" y="3967680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00472B37-4D73-ED06-2C5B-108DCFD84BA7}"/>
              </a:ext>
            </a:extLst>
          </p:cNvPr>
          <p:cNvCxnSpPr>
            <a:cxnSpLocks/>
          </p:cNvCxnSpPr>
          <p:nvPr/>
        </p:nvCxnSpPr>
        <p:spPr>
          <a:xfrm>
            <a:off x="34010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858E807D-1C71-955D-281E-3FF8B7723B66}"/>
              </a:ext>
            </a:extLst>
          </p:cNvPr>
          <p:cNvCxnSpPr>
            <a:cxnSpLocks/>
          </p:cNvCxnSpPr>
          <p:nvPr/>
        </p:nvCxnSpPr>
        <p:spPr>
          <a:xfrm>
            <a:off x="3831760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70895806-CBFE-117B-C912-8CCF3920311E}"/>
              </a:ext>
            </a:extLst>
          </p:cNvPr>
          <p:cNvCxnSpPr>
            <a:cxnSpLocks/>
          </p:cNvCxnSpPr>
          <p:nvPr/>
        </p:nvCxnSpPr>
        <p:spPr>
          <a:xfrm>
            <a:off x="5127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F4AA2AA4-4C21-93B6-4E71-21EADD1193D6}"/>
              </a:ext>
            </a:extLst>
          </p:cNvPr>
          <p:cNvCxnSpPr>
            <a:cxnSpLocks/>
          </p:cNvCxnSpPr>
          <p:nvPr/>
        </p:nvCxnSpPr>
        <p:spPr>
          <a:xfrm>
            <a:off x="5559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88A93A0A-A7EF-AC00-03B4-A15BA5E46B48}"/>
              </a:ext>
            </a:extLst>
          </p:cNvPr>
          <p:cNvCxnSpPr>
            <a:cxnSpLocks/>
          </p:cNvCxnSpPr>
          <p:nvPr/>
        </p:nvCxnSpPr>
        <p:spPr>
          <a:xfrm>
            <a:off x="6855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3DCB387B-1980-62AF-7B46-70A0EC663E1A}"/>
              </a:ext>
            </a:extLst>
          </p:cNvPr>
          <p:cNvCxnSpPr>
            <a:cxnSpLocks/>
          </p:cNvCxnSpPr>
          <p:nvPr/>
        </p:nvCxnSpPr>
        <p:spPr>
          <a:xfrm>
            <a:off x="7287124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D4782467-1FE7-46CC-C8F9-258A2EEBE91E}"/>
              </a:ext>
            </a:extLst>
          </p:cNvPr>
          <p:cNvCxnSpPr>
            <a:cxnSpLocks/>
          </p:cNvCxnSpPr>
          <p:nvPr/>
        </p:nvCxnSpPr>
        <p:spPr>
          <a:xfrm>
            <a:off x="3397049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C1A22AA9-C91C-4939-40E4-90D5EB9FB1C6}"/>
              </a:ext>
            </a:extLst>
          </p:cNvPr>
          <p:cNvCxnSpPr>
            <a:cxnSpLocks/>
          </p:cNvCxnSpPr>
          <p:nvPr/>
        </p:nvCxnSpPr>
        <p:spPr>
          <a:xfrm>
            <a:off x="3829049" y="4748016"/>
            <a:ext cx="129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8EC69CAF-DA34-6C6E-5886-F4F74ECFFF96}"/>
              </a:ext>
            </a:extLst>
          </p:cNvPr>
          <p:cNvCxnSpPr>
            <a:cxnSpLocks/>
          </p:cNvCxnSpPr>
          <p:nvPr/>
        </p:nvCxnSpPr>
        <p:spPr>
          <a:xfrm>
            <a:off x="5123849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2315A0AD-FDEC-A70F-73E8-DE50063023C9}"/>
              </a:ext>
            </a:extLst>
          </p:cNvPr>
          <p:cNvCxnSpPr>
            <a:cxnSpLocks/>
          </p:cNvCxnSpPr>
          <p:nvPr/>
        </p:nvCxnSpPr>
        <p:spPr>
          <a:xfrm>
            <a:off x="5555849" y="4748016"/>
            <a:ext cx="12952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36919E2C-2627-DC90-A3ED-081803141D6E}"/>
              </a:ext>
            </a:extLst>
          </p:cNvPr>
          <p:cNvCxnSpPr>
            <a:cxnSpLocks/>
          </p:cNvCxnSpPr>
          <p:nvPr/>
        </p:nvCxnSpPr>
        <p:spPr>
          <a:xfrm>
            <a:off x="6851108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4AC05605-985F-B171-23EF-2B35EB90BFB9}"/>
              </a:ext>
            </a:extLst>
          </p:cNvPr>
          <p:cNvCxnSpPr>
            <a:cxnSpLocks/>
          </p:cNvCxnSpPr>
          <p:nvPr/>
        </p:nvCxnSpPr>
        <p:spPr>
          <a:xfrm>
            <a:off x="7287635" y="4748016"/>
            <a:ext cx="8832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59">
            <a:extLst>
              <a:ext uri="{FF2B5EF4-FFF2-40B4-BE49-F238E27FC236}">
                <a16:creationId xmlns:a16="http://schemas.microsoft.com/office/drawing/2014/main" id="{1ABB0BA8-D3E0-0A04-08C7-2253182D26ED}"/>
              </a:ext>
            </a:extLst>
          </p:cNvPr>
          <p:cNvSpPr txBox="1"/>
          <p:nvPr/>
        </p:nvSpPr>
        <p:spPr>
          <a:xfrm>
            <a:off x="2053725" y="35055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218" name="TextBox 59">
            <a:extLst>
              <a:ext uri="{FF2B5EF4-FFF2-40B4-BE49-F238E27FC236}">
                <a16:creationId xmlns:a16="http://schemas.microsoft.com/office/drawing/2014/main" id="{321625A1-5EB6-0569-1B3D-D066B2E604A7}"/>
              </a:ext>
            </a:extLst>
          </p:cNvPr>
          <p:cNvSpPr txBox="1"/>
          <p:nvPr/>
        </p:nvSpPr>
        <p:spPr>
          <a:xfrm>
            <a:off x="2387532" y="425233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DDIV2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B2A9A7-ED01-B659-00CD-9D41B29E6E56}"/>
              </a:ext>
            </a:extLst>
          </p:cNvPr>
          <p:cNvCxnSpPr>
            <a:cxnSpLocks/>
          </p:cNvCxnSpPr>
          <p:nvPr/>
        </p:nvCxnSpPr>
        <p:spPr>
          <a:xfrm>
            <a:off x="3406063" y="28824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485621-ADAC-4BEB-04A4-4673F1A40F05}"/>
              </a:ext>
            </a:extLst>
          </p:cNvPr>
          <p:cNvCxnSpPr>
            <a:cxnSpLocks/>
          </p:cNvCxnSpPr>
          <p:nvPr/>
        </p:nvCxnSpPr>
        <p:spPr>
          <a:xfrm>
            <a:off x="3838615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7A3AA6-4A0C-ED34-F6ED-BE7057ABBDCC}"/>
              </a:ext>
            </a:extLst>
          </p:cNvPr>
          <p:cNvCxnSpPr>
            <a:cxnSpLocks/>
          </p:cNvCxnSpPr>
          <p:nvPr/>
        </p:nvCxnSpPr>
        <p:spPr>
          <a:xfrm>
            <a:off x="4274626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861AAC-2963-BB16-7DD6-EFC4604873EA}"/>
              </a:ext>
            </a:extLst>
          </p:cNvPr>
          <p:cNvCxnSpPr>
            <a:cxnSpLocks/>
          </p:cNvCxnSpPr>
          <p:nvPr/>
        </p:nvCxnSpPr>
        <p:spPr>
          <a:xfrm>
            <a:off x="4696852" y="28863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A56F62-A7CA-269C-676B-DEB82533B000}"/>
              </a:ext>
            </a:extLst>
          </p:cNvPr>
          <p:cNvCxnSpPr>
            <a:cxnSpLocks/>
          </p:cNvCxnSpPr>
          <p:nvPr/>
        </p:nvCxnSpPr>
        <p:spPr>
          <a:xfrm>
            <a:off x="5129404" y="28736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866BA2-1183-94FE-A818-1011C842D5A1}"/>
              </a:ext>
            </a:extLst>
          </p:cNvPr>
          <p:cNvCxnSpPr>
            <a:cxnSpLocks/>
          </p:cNvCxnSpPr>
          <p:nvPr/>
        </p:nvCxnSpPr>
        <p:spPr>
          <a:xfrm>
            <a:off x="5565415" y="28736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A6F6FB-D682-B693-67FF-442B82890A42}"/>
              </a:ext>
            </a:extLst>
          </p:cNvPr>
          <p:cNvCxnSpPr>
            <a:cxnSpLocks/>
          </p:cNvCxnSpPr>
          <p:nvPr/>
        </p:nvCxnSpPr>
        <p:spPr>
          <a:xfrm>
            <a:off x="5996241" y="28744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63B48C-D88F-E408-C7BC-CAA064B7419B}"/>
              </a:ext>
            </a:extLst>
          </p:cNvPr>
          <p:cNvCxnSpPr>
            <a:cxnSpLocks/>
          </p:cNvCxnSpPr>
          <p:nvPr/>
        </p:nvCxnSpPr>
        <p:spPr>
          <a:xfrm>
            <a:off x="6428793" y="28617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A5829A-84B9-4CC1-1A56-4AD0B569EF32}"/>
              </a:ext>
            </a:extLst>
          </p:cNvPr>
          <p:cNvCxnSpPr>
            <a:cxnSpLocks/>
          </p:cNvCxnSpPr>
          <p:nvPr/>
        </p:nvCxnSpPr>
        <p:spPr>
          <a:xfrm>
            <a:off x="6864804" y="28617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BEFF27-0877-AEDF-C194-12DEEDB6594B}"/>
              </a:ext>
            </a:extLst>
          </p:cNvPr>
          <p:cNvCxnSpPr>
            <a:cxnSpLocks/>
          </p:cNvCxnSpPr>
          <p:nvPr/>
        </p:nvCxnSpPr>
        <p:spPr>
          <a:xfrm>
            <a:off x="7299230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EA5747-00CD-E478-9415-AD64298CC228}"/>
              </a:ext>
            </a:extLst>
          </p:cNvPr>
          <p:cNvCxnSpPr>
            <a:cxnSpLocks/>
          </p:cNvCxnSpPr>
          <p:nvPr/>
        </p:nvCxnSpPr>
        <p:spPr>
          <a:xfrm>
            <a:off x="7731782" y="28570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A92EF1-F68A-2CEE-0C19-5AEB36BB7B79}"/>
              </a:ext>
            </a:extLst>
          </p:cNvPr>
          <p:cNvCxnSpPr>
            <a:cxnSpLocks/>
          </p:cNvCxnSpPr>
          <p:nvPr/>
        </p:nvCxnSpPr>
        <p:spPr>
          <a:xfrm>
            <a:off x="8167793" y="28570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3BA2EC-34E5-B9F4-1CBE-EB9CD899CA61}"/>
              </a:ext>
            </a:extLst>
          </p:cNvPr>
          <p:cNvCxnSpPr>
            <a:cxnSpLocks/>
          </p:cNvCxnSpPr>
          <p:nvPr/>
        </p:nvCxnSpPr>
        <p:spPr>
          <a:xfrm>
            <a:off x="8594013" y="285385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2004921-60F0-9122-B47E-770E09A22EC5}"/>
              </a:ext>
            </a:extLst>
          </p:cNvPr>
          <p:cNvCxnSpPr>
            <a:cxnSpLocks/>
          </p:cNvCxnSpPr>
          <p:nvPr/>
        </p:nvCxnSpPr>
        <p:spPr>
          <a:xfrm>
            <a:off x="9026565" y="284115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6409DF0-2872-E959-0591-09B720960855}"/>
              </a:ext>
            </a:extLst>
          </p:cNvPr>
          <p:cNvSpPr txBox="1"/>
          <p:nvPr/>
        </p:nvSpPr>
        <p:spPr>
          <a:xfrm>
            <a:off x="3216065" y="21664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F65F96-DB6B-166B-B57A-6539E8B7486D}"/>
              </a:ext>
            </a:extLst>
          </p:cNvPr>
          <p:cNvSpPr txBox="1"/>
          <p:nvPr/>
        </p:nvSpPr>
        <p:spPr>
          <a:xfrm>
            <a:off x="4073337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12F11A-2BC5-6CBB-34DB-D6DD91CEDFAA}"/>
              </a:ext>
            </a:extLst>
          </p:cNvPr>
          <p:cNvSpPr txBox="1"/>
          <p:nvPr/>
        </p:nvSpPr>
        <p:spPr>
          <a:xfrm>
            <a:off x="4930591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12BB5A-9893-C433-0F6E-A5C942540A70}"/>
              </a:ext>
            </a:extLst>
          </p:cNvPr>
          <p:cNvSpPr txBox="1"/>
          <p:nvPr/>
        </p:nvSpPr>
        <p:spPr>
          <a:xfrm>
            <a:off x="5788535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30ns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261C3D-81B1-F40A-4178-B9E911C48A84}"/>
              </a:ext>
            </a:extLst>
          </p:cNvPr>
          <p:cNvSpPr txBox="1"/>
          <p:nvPr/>
        </p:nvSpPr>
        <p:spPr>
          <a:xfrm>
            <a:off x="6657283" y="2167687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40ns</a:t>
            </a:r>
          </a:p>
        </p:txBody>
      </p:sp>
      <p:sp>
        <p:nvSpPr>
          <p:cNvPr id="2" name="TextBox 42">
            <a:extLst>
              <a:ext uri="{FF2B5EF4-FFF2-40B4-BE49-F238E27FC236}">
                <a16:creationId xmlns:a16="http://schemas.microsoft.com/office/drawing/2014/main" id="{5962C4F1-6E34-BBF5-DD70-1CF5FD28EA61}"/>
              </a:ext>
            </a:extLst>
          </p:cNvPr>
          <p:cNvSpPr txBox="1"/>
          <p:nvPr/>
        </p:nvSpPr>
        <p:spPr>
          <a:xfrm>
            <a:off x="2531642" y="29748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dge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3E827-BE64-2F9C-B236-CA7C3E625FC0}"/>
              </a:ext>
            </a:extLst>
          </p:cNvPr>
          <p:cNvSpPr txBox="1"/>
          <p:nvPr/>
        </p:nvSpPr>
        <p:spPr>
          <a:xfrm>
            <a:off x="3365840" y="30652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1AF76-D04A-6F15-D8A0-FAF8CDA2039C}"/>
              </a:ext>
            </a:extLst>
          </p:cNvPr>
          <p:cNvSpPr txBox="1"/>
          <p:nvPr/>
        </p:nvSpPr>
        <p:spPr>
          <a:xfrm>
            <a:off x="3793057" y="30652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CF020-A375-6E07-670E-6FFCD374692A}"/>
              </a:ext>
            </a:extLst>
          </p:cNvPr>
          <p:cNvSpPr txBox="1"/>
          <p:nvPr/>
        </p:nvSpPr>
        <p:spPr>
          <a:xfrm>
            <a:off x="4229840" y="30633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F4A616-6CA5-805C-5CFB-B650A928E156}"/>
              </a:ext>
            </a:extLst>
          </p:cNvPr>
          <p:cNvSpPr txBox="1"/>
          <p:nvPr/>
        </p:nvSpPr>
        <p:spPr>
          <a:xfrm>
            <a:off x="4657057" y="30633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7265AB-4623-EE38-F627-D22D5C2CC4D5}"/>
              </a:ext>
            </a:extLst>
          </p:cNvPr>
          <p:cNvSpPr txBox="1"/>
          <p:nvPr/>
        </p:nvSpPr>
        <p:spPr>
          <a:xfrm>
            <a:off x="5083074" y="30629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4DA331-F384-C30B-9D33-2C29F84B2C5F}"/>
              </a:ext>
            </a:extLst>
          </p:cNvPr>
          <p:cNvSpPr txBox="1"/>
          <p:nvPr/>
        </p:nvSpPr>
        <p:spPr>
          <a:xfrm>
            <a:off x="5519857" y="30629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D0A3BF-01C0-DB44-C4BA-24F95135AC2C}"/>
              </a:ext>
            </a:extLst>
          </p:cNvPr>
          <p:cNvSpPr txBox="1"/>
          <p:nvPr/>
        </p:nvSpPr>
        <p:spPr>
          <a:xfrm>
            <a:off x="5956640" y="30652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4900F3-9A63-59DA-66DB-0D0B2C2D1E78}"/>
              </a:ext>
            </a:extLst>
          </p:cNvPr>
          <p:cNvSpPr txBox="1"/>
          <p:nvPr/>
        </p:nvSpPr>
        <p:spPr>
          <a:xfrm>
            <a:off x="6383857" y="30652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cxnSp>
        <p:nvCxnSpPr>
          <p:cNvPr id="49" name="直线连接符 89">
            <a:extLst>
              <a:ext uri="{FF2B5EF4-FFF2-40B4-BE49-F238E27FC236}">
                <a16:creationId xmlns:a16="http://schemas.microsoft.com/office/drawing/2014/main" id="{5BEA95CE-D4F5-F9D3-A1AF-4CBF59B3DFC5}"/>
              </a:ext>
            </a:extLst>
          </p:cNvPr>
          <p:cNvCxnSpPr>
            <a:cxnSpLocks/>
          </p:cNvCxnSpPr>
          <p:nvPr/>
        </p:nvCxnSpPr>
        <p:spPr>
          <a:xfrm>
            <a:off x="3413053" y="34203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115">
            <a:extLst>
              <a:ext uri="{FF2B5EF4-FFF2-40B4-BE49-F238E27FC236}">
                <a16:creationId xmlns:a16="http://schemas.microsoft.com/office/drawing/2014/main" id="{E988C8BC-1EE4-C653-734E-EE678BC0D16B}"/>
              </a:ext>
            </a:extLst>
          </p:cNvPr>
          <p:cNvCxnSpPr>
            <a:cxnSpLocks/>
          </p:cNvCxnSpPr>
          <p:nvPr/>
        </p:nvCxnSpPr>
        <p:spPr>
          <a:xfrm>
            <a:off x="8583635" y="342785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154">
            <a:extLst>
              <a:ext uri="{FF2B5EF4-FFF2-40B4-BE49-F238E27FC236}">
                <a16:creationId xmlns:a16="http://schemas.microsoft.com/office/drawing/2014/main" id="{86DFC1D1-647B-9DAD-00CB-09F5F574B57F}"/>
              </a:ext>
            </a:extLst>
          </p:cNvPr>
          <p:cNvCxnSpPr>
            <a:cxnSpLocks/>
          </p:cNvCxnSpPr>
          <p:nvPr/>
        </p:nvCxnSpPr>
        <p:spPr>
          <a:xfrm>
            <a:off x="8163987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155">
            <a:extLst>
              <a:ext uri="{FF2B5EF4-FFF2-40B4-BE49-F238E27FC236}">
                <a16:creationId xmlns:a16="http://schemas.microsoft.com/office/drawing/2014/main" id="{03364143-A1CA-8CBC-4759-DBCC3D9E3E7E}"/>
              </a:ext>
            </a:extLst>
          </p:cNvPr>
          <p:cNvCxnSpPr>
            <a:cxnSpLocks/>
          </p:cNvCxnSpPr>
          <p:nvPr/>
        </p:nvCxnSpPr>
        <p:spPr>
          <a:xfrm>
            <a:off x="8595246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166">
            <a:extLst>
              <a:ext uri="{FF2B5EF4-FFF2-40B4-BE49-F238E27FC236}">
                <a16:creationId xmlns:a16="http://schemas.microsoft.com/office/drawing/2014/main" id="{7B4EB704-C1F1-E82F-4B6F-DEF654E8D7ED}"/>
              </a:ext>
            </a:extLst>
          </p:cNvPr>
          <p:cNvCxnSpPr>
            <a:cxnSpLocks/>
          </p:cNvCxnSpPr>
          <p:nvPr/>
        </p:nvCxnSpPr>
        <p:spPr>
          <a:xfrm>
            <a:off x="8159230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169">
            <a:extLst>
              <a:ext uri="{FF2B5EF4-FFF2-40B4-BE49-F238E27FC236}">
                <a16:creationId xmlns:a16="http://schemas.microsoft.com/office/drawing/2014/main" id="{3D287A94-EE46-C89A-26E1-5CEB6E4AFB42}"/>
              </a:ext>
            </a:extLst>
          </p:cNvPr>
          <p:cNvCxnSpPr>
            <a:cxnSpLocks/>
          </p:cNvCxnSpPr>
          <p:nvPr/>
        </p:nvCxnSpPr>
        <p:spPr>
          <a:xfrm>
            <a:off x="8593765" y="4742263"/>
            <a:ext cx="426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908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8">
            <a:extLst>
              <a:ext uri="{FF2B5EF4-FFF2-40B4-BE49-F238E27FC236}">
                <a16:creationId xmlns:a16="http://schemas.microsoft.com/office/drawing/2014/main" id="{4B815697-C355-BDB8-C2BD-08CE7D02CF9B}"/>
              </a:ext>
            </a:extLst>
          </p:cNvPr>
          <p:cNvGrpSpPr/>
          <p:nvPr/>
        </p:nvGrpSpPr>
        <p:grpSpPr>
          <a:xfrm>
            <a:off x="4362458" y="1095389"/>
            <a:ext cx="756004" cy="1033153"/>
            <a:chOff x="2661581" y="1343921"/>
            <a:chExt cx="756004" cy="1033153"/>
          </a:xfrm>
        </p:grpSpPr>
        <p:sp>
          <p:nvSpPr>
            <p:cNvPr id="5" name="矩形 62">
              <a:extLst>
                <a:ext uri="{FF2B5EF4-FFF2-40B4-BE49-F238E27FC236}">
                  <a16:creationId xmlns:a16="http://schemas.microsoft.com/office/drawing/2014/main" id="{1E80E4B0-FCD5-DEBA-400D-0968DDE27D82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63">
              <a:extLst>
                <a:ext uri="{FF2B5EF4-FFF2-40B4-BE49-F238E27FC236}">
                  <a16:creationId xmlns:a16="http://schemas.microsoft.com/office/drawing/2014/main" id="{9563A8EE-FAD2-1A89-7512-8000D4FAC000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4">
              <a:extLst>
                <a:ext uri="{FF2B5EF4-FFF2-40B4-BE49-F238E27FC236}">
                  <a16:creationId xmlns:a16="http://schemas.microsoft.com/office/drawing/2014/main" id="{BA335E11-4D8E-5969-E556-15BE1F999BB6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65">
              <a:extLst>
                <a:ext uri="{FF2B5EF4-FFF2-40B4-BE49-F238E27FC236}">
                  <a16:creationId xmlns:a16="http://schemas.microsoft.com/office/drawing/2014/main" id="{829F4224-BA46-22BB-F647-BCA4D719FC62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66">
              <a:extLst>
                <a:ext uri="{FF2B5EF4-FFF2-40B4-BE49-F238E27FC236}">
                  <a16:creationId xmlns:a16="http://schemas.microsoft.com/office/drawing/2014/main" id="{5BECCC71-A86E-6EBF-BF1D-495608FA34E9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sp>
        <p:nvSpPr>
          <p:cNvPr id="10" name="三角形 15">
            <a:extLst>
              <a:ext uri="{FF2B5EF4-FFF2-40B4-BE49-F238E27FC236}">
                <a16:creationId xmlns:a16="http://schemas.microsoft.com/office/drawing/2014/main" id="{32157F55-BAE9-99DB-6DAC-43FCAF6D6DF3}"/>
              </a:ext>
            </a:extLst>
          </p:cNvPr>
          <p:cNvSpPr/>
          <p:nvPr/>
        </p:nvSpPr>
        <p:spPr>
          <a:xfrm rot="5400000">
            <a:off x="6147276" y="1100904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66">
            <a:extLst>
              <a:ext uri="{FF2B5EF4-FFF2-40B4-BE49-F238E27FC236}">
                <a16:creationId xmlns:a16="http://schemas.microsoft.com/office/drawing/2014/main" id="{F9247F95-F05A-16CF-271D-D3189B174218}"/>
              </a:ext>
            </a:extLst>
          </p:cNvPr>
          <p:cNvSpPr txBox="1"/>
          <p:nvPr/>
        </p:nvSpPr>
        <p:spPr>
          <a:xfrm>
            <a:off x="4587917" y="1425302"/>
            <a:ext cx="53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12" name="直线连接符 60">
            <a:extLst>
              <a:ext uri="{FF2B5EF4-FFF2-40B4-BE49-F238E27FC236}">
                <a16:creationId xmlns:a16="http://schemas.microsoft.com/office/drawing/2014/main" id="{1BB43396-941B-126B-2CC8-30964F0875A5}"/>
              </a:ext>
            </a:extLst>
          </p:cNvPr>
          <p:cNvCxnSpPr>
            <a:cxnSpLocks/>
          </p:cNvCxnSpPr>
          <p:nvPr/>
        </p:nvCxnSpPr>
        <p:spPr>
          <a:xfrm flipV="1">
            <a:off x="3244850" y="1864026"/>
            <a:ext cx="1221099" cy="2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60">
            <a:extLst>
              <a:ext uri="{FF2B5EF4-FFF2-40B4-BE49-F238E27FC236}">
                <a16:creationId xmlns:a16="http://schemas.microsoft.com/office/drawing/2014/main" id="{E3FAC091-0B8A-329A-E602-E15F3F27C0B9}"/>
              </a:ext>
            </a:extLst>
          </p:cNvPr>
          <p:cNvCxnSpPr>
            <a:cxnSpLocks/>
          </p:cNvCxnSpPr>
          <p:nvPr/>
        </p:nvCxnSpPr>
        <p:spPr>
          <a:xfrm>
            <a:off x="4034546" y="1336247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60">
            <a:extLst>
              <a:ext uri="{FF2B5EF4-FFF2-40B4-BE49-F238E27FC236}">
                <a16:creationId xmlns:a16="http://schemas.microsoft.com/office/drawing/2014/main" id="{575E3B9B-1923-617C-8AAA-CE0DB159C964}"/>
              </a:ext>
            </a:extLst>
          </p:cNvPr>
          <p:cNvCxnSpPr>
            <a:cxnSpLocks/>
          </p:cNvCxnSpPr>
          <p:nvPr/>
        </p:nvCxnSpPr>
        <p:spPr>
          <a:xfrm flipV="1">
            <a:off x="4034546" y="801636"/>
            <a:ext cx="0" cy="534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60">
            <a:extLst>
              <a:ext uri="{FF2B5EF4-FFF2-40B4-BE49-F238E27FC236}">
                <a16:creationId xmlns:a16="http://schemas.microsoft.com/office/drawing/2014/main" id="{2AE8DCEA-944B-9681-9146-C98E8B30E702}"/>
              </a:ext>
            </a:extLst>
          </p:cNvPr>
          <p:cNvCxnSpPr>
            <a:cxnSpLocks/>
          </p:cNvCxnSpPr>
          <p:nvPr/>
        </p:nvCxnSpPr>
        <p:spPr>
          <a:xfrm>
            <a:off x="4034546" y="801636"/>
            <a:ext cx="1240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60">
            <a:extLst>
              <a:ext uri="{FF2B5EF4-FFF2-40B4-BE49-F238E27FC236}">
                <a16:creationId xmlns:a16="http://schemas.microsoft.com/office/drawing/2014/main" id="{E58E4A63-6D01-4883-64A0-29CA462F08A6}"/>
              </a:ext>
            </a:extLst>
          </p:cNvPr>
          <p:cNvCxnSpPr>
            <a:cxnSpLocks/>
          </p:cNvCxnSpPr>
          <p:nvPr/>
        </p:nvCxnSpPr>
        <p:spPr>
          <a:xfrm flipH="1">
            <a:off x="5041902" y="1620601"/>
            <a:ext cx="232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椭圆 76">
            <a:extLst>
              <a:ext uri="{FF2B5EF4-FFF2-40B4-BE49-F238E27FC236}">
                <a16:creationId xmlns:a16="http://schemas.microsoft.com/office/drawing/2014/main" id="{ACC72AC1-10D2-D542-755D-E95335C74D6A}"/>
              </a:ext>
            </a:extLst>
          </p:cNvPr>
          <p:cNvSpPr/>
          <p:nvPr/>
        </p:nvSpPr>
        <p:spPr>
          <a:xfrm flipV="1">
            <a:off x="6623477" y="1273950"/>
            <a:ext cx="108000" cy="1080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TextBox 59">
            <a:extLst>
              <a:ext uri="{FF2B5EF4-FFF2-40B4-BE49-F238E27FC236}">
                <a16:creationId xmlns:a16="http://schemas.microsoft.com/office/drawing/2014/main" id="{E8BAE1FF-B53C-7E7C-43FE-88381B16825C}"/>
              </a:ext>
            </a:extLst>
          </p:cNvPr>
          <p:cNvSpPr txBox="1"/>
          <p:nvPr/>
        </p:nvSpPr>
        <p:spPr>
          <a:xfrm>
            <a:off x="3145408" y="152824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ACB8E7-ABA1-719C-50B4-12FFC5341456}"/>
              </a:ext>
            </a:extLst>
          </p:cNvPr>
          <p:cNvCxnSpPr>
            <a:cxnSpLocks/>
          </p:cNvCxnSpPr>
          <p:nvPr/>
        </p:nvCxnSpPr>
        <p:spPr>
          <a:xfrm flipV="1">
            <a:off x="5274850" y="801636"/>
            <a:ext cx="0" cy="818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2ADC805-AF82-37A0-E04E-7FAB6CA44220}"/>
              </a:ext>
            </a:extLst>
          </p:cNvPr>
          <p:cNvCxnSpPr>
            <a:cxnSpLocks/>
          </p:cNvCxnSpPr>
          <p:nvPr/>
        </p:nvCxnSpPr>
        <p:spPr>
          <a:xfrm flipH="1">
            <a:off x="5041902" y="1327950"/>
            <a:ext cx="1110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1373C9-FB3A-94F0-47E4-45B3C1C95808}"/>
              </a:ext>
            </a:extLst>
          </p:cNvPr>
          <p:cNvCxnSpPr>
            <a:cxnSpLocks/>
          </p:cNvCxnSpPr>
          <p:nvPr/>
        </p:nvCxnSpPr>
        <p:spPr>
          <a:xfrm flipH="1">
            <a:off x="6731477" y="1327950"/>
            <a:ext cx="2281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9">
            <a:extLst>
              <a:ext uri="{FF2B5EF4-FFF2-40B4-BE49-F238E27FC236}">
                <a16:creationId xmlns:a16="http://schemas.microsoft.com/office/drawing/2014/main" id="{BDCF487C-4EED-F9DE-96DC-07ECD580346F}"/>
              </a:ext>
            </a:extLst>
          </p:cNvPr>
          <p:cNvSpPr txBox="1"/>
          <p:nvPr/>
        </p:nvSpPr>
        <p:spPr>
          <a:xfrm>
            <a:off x="7012627" y="114328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NCLKDIV2</a:t>
            </a:r>
          </a:p>
        </p:txBody>
      </p:sp>
      <p:sp>
        <p:nvSpPr>
          <p:cNvPr id="52" name="TextBox 59">
            <a:extLst>
              <a:ext uri="{FF2B5EF4-FFF2-40B4-BE49-F238E27FC236}">
                <a16:creationId xmlns:a16="http://schemas.microsoft.com/office/drawing/2014/main" id="{E4B95641-3ECD-8E27-E723-9A7ABAE7F703}"/>
              </a:ext>
            </a:extLst>
          </p:cNvPr>
          <p:cNvSpPr txBox="1"/>
          <p:nvPr/>
        </p:nvSpPr>
        <p:spPr>
          <a:xfrm>
            <a:off x="4355971" y="2105227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UCKREG0</a:t>
            </a:r>
          </a:p>
        </p:txBody>
      </p:sp>
      <p:sp>
        <p:nvSpPr>
          <p:cNvPr id="53" name="TextBox 59">
            <a:extLst>
              <a:ext uri="{FF2B5EF4-FFF2-40B4-BE49-F238E27FC236}">
                <a16:creationId xmlns:a16="http://schemas.microsoft.com/office/drawing/2014/main" id="{DCF958E6-AD19-E1B8-3C37-B28166F27C95}"/>
              </a:ext>
            </a:extLst>
          </p:cNvPr>
          <p:cNvSpPr txBox="1"/>
          <p:nvPr/>
        </p:nvSpPr>
        <p:spPr>
          <a:xfrm>
            <a:off x="6014853" y="155218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UINVQ</a:t>
            </a:r>
          </a:p>
        </p:txBody>
      </p:sp>
    </p:spTree>
    <p:extLst>
      <p:ext uri="{BB962C8B-B14F-4D97-AF65-F5344CB8AC3E}">
        <p14:creationId xmlns:p14="http://schemas.microsoft.com/office/powerpoint/2010/main" val="455221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>
            <a:extLst>
              <a:ext uri="{FF2B5EF4-FFF2-40B4-BE49-F238E27FC236}">
                <a16:creationId xmlns:a16="http://schemas.microsoft.com/office/drawing/2014/main" id="{C5698826-EC79-6E50-1053-E5A78AFBAD97}"/>
              </a:ext>
            </a:extLst>
          </p:cNvPr>
          <p:cNvGrpSpPr/>
          <p:nvPr/>
        </p:nvGrpSpPr>
        <p:grpSpPr>
          <a:xfrm>
            <a:off x="9559120" y="2090657"/>
            <a:ext cx="756004" cy="1033153"/>
            <a:chOff x="2661581" y="1343921"/>
            <a:chExt cx="756004" cy="103315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9863C13-7585-3E00-25E1-0F6E8E69EF6F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A6C878A9-0195-36F6-FE0C-5509E41BF6F1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F598ABC-4468-871B-1580-F9586F42F877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6E2FA5C-0335-C3FA-3910-0BCD290D3DCA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B794B71-5996-19A5-CA92-E789B92DBD25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0" name="直线连接符 17">
            <a:extLst>
              <a:ext uri="{FF2B5EF4-FFF2-40B4-BE49-F238E27FC236}">
                <a16:creationId xmlns:a16="http://schemas.microsoft.com/office/drawing/2014/main" id="{C1B4E280-409D-2C32-C724-2E628D2C2F84}"/>
              </a:ext>
            </a:extLst>
          </p:cNvPr>
          <p:cNvCxnSpPr>
            <a:cxnSpLocks/>
          </p:cNvCxnSpPr>
          <p:nvPr/>
        </p:nvCxnSpPr>
        <p:spPr>
          <a:xfrm>
            <a:off x="9356654" y="232321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9">
            <a:extLst>
              <a:ext uri="{FF2B5EF4-FFF2-40B4-BE49-F238E27FC236}">
                <a16:creationId xmlns:a16="http://schemas.microsoft.com/office/drawing/2014/main" id="{E499A25A-85EC-F2AC-81DC-76CF9446707C}"/>
              </a:ext>
            </a:extLst>
          </p:cNvPr>
          <p:cNvCxnSpPr>
            <a:cxnSpLocks/>
          </p:cNvCxnSpPr>
          <p:nvPr/>
        </p:nvCxnSpPr>
        <p:spPr>
          <a:xfrm>
            <a:off x="10238564" y="232321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20">
            <a:extLst>
              <a:ext uri="{FF2B5EF4-FFF2-40B4-BE49-F238E27FC236}">
                <a16:creationId xmlns:a16="http://schemas.microsoft.com/office/drawing/2014/main" id="{C3507B38-AADF-1366-4FE5-E1527D94A1F5}"/>
              </a:ext>
            </a:extLst>
          </p:cNvPr>
          <p:cNvCxnSpPr>
            <a:cxnSpLocks/>
            <a:stCxn id="13" idx="0"/>
            <a:endCxn id="29" idx="2"/>
          </p:cNvCxnSpPr>
          <p:nvPr/>
        </p:nvCxnSpPr>
        <p:spPr>
          <a:xfrm flipV="1">
            <a:off x="5602690" y="2856239"/>
            <a:ext cx="65874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EFF4C50-6485-DBD1-1266-478557314FC7}"/>
              </a:ext>
            </a:extLst>
          </p:cNvPr>
          <p:cNvSpPr/>
          <p:nvPr/>
        </p:nvSpPr>
        <p:spPr>
          <a:xfrm rot="5400000">
            <a:off x="5193014" y="2684558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线连接符 20">
            <a:extLst>
              <a:ext uri="{FF2B5EF4-FFF2-40B4-BE49-F238E27FC236}">
                <a16:creationId xmlns:a16="http://schemas.microsoft.com/office/drawing/2014/main" id="{FB216364-88B9-2FC5-06D2-B4B013C260E4}"/>
              </a:ext>
            </a:extLst>
          </p:cNvPr>
          <p:cNvCxnSpPr>
            <a:cxnSpLocks/>
            <a:stCxn id="15" idx="3"/>
            <a:endCxn id="13" idx="3"/>
          </p:cNvCxnSpPr>
          <p:nvPr/>
        </p:nvCxnSpPr>
        <p:spPr>
          <a:xfrm>
            <a:off x="3009516" y="2856240"/>
            <a:ext cx="224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171C3B9-4966-45EC-BAEA-F870FC4D10FC}"/>
              </a:ext>
            </a:extLst>
          </p:cNvPr>
          <p:cNvSpPr/>
          <p:nvPr/>
        </p:nvSpPr>
        <p:spPr>
          <a:xfrm>
            <a:off x="2095116" y="2618245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10E896-D023-FA9E-9920-29A78326DFDA}"/>
              </a:ext>
            </a:extLst>
          </p:cNvPr>
          <p:cNvCxnSpPr>
            <a:cxnSpLocks/>
          </p:cNvCxnSpPr>
          <p:nvPr/>
        </p:nvCxnSpPr>
        <p:spPr>
          <a:xfrm>
            <a:off x="3009516" y="31797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5814E4-2FDA-CA5E-B6C4-AAE4A014DD06}"/>
              </a:ext>
            </a:extLst>
          </p:cNvPr>
          <p:cNvCxnSpPr>
            <a:cxnSpLocks/>
          </p:cNvCxnSpPr>
          <p:nvPr/>
        </p:nvCxnSpPr>
        <p:spPr>
          <a:xfrm>
            <a:off x="5602690" y="31797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371645-4F01-DC5B-7B37-870DC3F7B9C9}"/>
              </a:ext>
            </a:extLst>
          </p:cNvPr>
          <p:cNvCxnSpPr>
            <a:cxnSpLocks/>
          </p:cNvCxnSpPr>
          <p:nvPr/>
        </p:nvCxnSpPr>
        <p:spPr>
          <a:xfrm>
            <a:off x="8154214" y="319119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33942C-1416-BC7F-A956-D24CBF08348C}"/>
              </a:ext>
            </a:extLst>
          </p:cNvPr>
          <p:cNvCxnSpPr>
            <a:cxnSpLocks/>
          </p:cNvCxnSpPr>
          <p:nvPr/>
        </p:nvCxnSpPr>
        <p:spPr>
          <a:xfrm>
            <a:off x="3009516" y="3454084"/>
            <a:ext cx="2593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331528-EE2D-05E7-CE69-EDBE3B55AF4D}"/>
              </a:ext>
            </a:extLst>
          </p:cNvPr>
          <p:cNvCxnSpPr>
            <a:cxnSpLocks/>
          </p:cNvCxnSpPr>
          <p:nvPr/>
        </p:nvCxnSpPr>
        <p:spPr>
          <a:xfrm>
            <a:off x="5602690" y="3454084"/>
            <a:ext cx="25515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C1C86A-D518-536C-77A5-F2678B7A8499}"/>
              </a:ext>
            </a:extLst>
          </p:cNvPr>
          <p:cNvSpPr txBox="1"/>
          <p:nvPr/>
        </p:nvSpPr>
        <p:spPr>
          <a:xfrm>
            <a:off x="2792707" y="3701085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 Clock 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8033F9-4A8C-5FC6-E75D-B35DA6777832}"/>
              </a:ext>
            </a:extLst>
          </p:cNvPr>
          <p:cNvSpPr txBox="1"/>
          <p:nvPr/>
        </p:nvSpPr>
        <p:spPr>
          <a:xfrm>
            <a:off x="5104569" y="4029068"/>
            <a:ext cx="33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Clock Source</a:t>
            </a:r>
            <a:r>
              <a:rPr lang="en-US" altLang="zh-CN" dirty="0"/>
              <a:t> Latency</a:t>
            </a:r>
            <a:endParaRPr lang="en-US" dirty="0"/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D116E129-B2B2-383D-78C5-796D6D71B2AF}"/>
              </a:ext>
            </a:extLst>
          </p:cNvPr>
          <p:cNvSpPr/>
          <p:nvPr/>
        </p:nvSpPr>
        <p:spPr>
          <a:xfrm>
            <a:off x="3629425" y="1890829"/>
            <a:ext cx="994003" cy="612648"/>
          </a:xfrm>
          <a:prstGeom prst="wedgeRectCallout">
            <a:avLst>
              <a:gd name="adj1" fmla="val -110466"/>
              <a:gd name="adj2" fmla="val 1033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24942997-F2AE-4E91-3793-A92022AB2A56}"/>
              </a:ext>
            </a:extLst>
          </p:cNvPr>
          <p:cNvSpPr/>
          <p:nvPr/>
        </p:nvSpPr>
        <p:spPr>
          <a:xfrm>
            <a:off x="4831961" y="1890829"/>
            <a:ext cx="1563883" cy="612648"/>
          </a:xfrm>
          <a:prstGeom prst="wedgeRectCallout">
            <a:avLst>
              <a:gd name="adj1" fmla="val 1219"/>
              <a:gd name="adj2" fmla="val 10356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主时钟定义点</a:t>
            </a:r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6AA3178-A036-4BA1-512D-C5019A4F1B59}"/>
              </a:ext>
            </a:extLst>
          </p:cNvPr>
          <p:cNvSpPr/>
          <p:nvPr/>
        </p:nvSpPr>
        <p:spPr>
          <a:xfrm rot="5400000">
            <a:off x="7744538" y="2673546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8DA1D38-6FBA-43A2-DC5B-617BC7F6E5F1}"/>
              </a:ext>
            </a:extLst>
          </p:cNvPr>
          <p:cNvSpPr/>
          <p:nvPr/>
        </p:nvSpPr>
        <p:spPr>
          <a:xfrm>
            <a:off x="6261432" y="2758039"/>
            <a:ext cx="914400" cy="19639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直线连接符 20">
            <a:extLst>
              <a:ext uri="{FF2B5EF4-FFF2-40B4-BE49-F238E27FC236}">
                <a16:creationId xmlns:a16="http://schemas.microsoft.com/office/drawing/2014/main" id="{82ACB4CA-9C96-8BC8-1B89-2CC20BF2A0AA}"/>
              </a:ext>
            </a:extLst>
          </p:cNvPr>
          <p:cNvCxnSpPr>
            <a:cxnSpLocks/>
          </p:cNvCxnSpPr>
          <p:nvPr/>
        </p:nvCxnSpPr>
        <p:spPr>
          <a:xfrm>
            <a:off x="7175832" y="2856238"/>
            <a:ext cx="6350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20">
            <a:extLst>
              <a:ext uri="{FF2B5EF4-FFF2-40B4-BE49-F238E27FC236}">
                <a16:creationId xmlns:a16="http://schemas.microsoft.com/office/drawing/2014/main" id="{DB8D0DCA-560F-E339-A689-3BD7298E9AC4}"/>
              </a:ext>
            </a:extLst>
          </p:cNvPr>
          <p:cNvCxnSpPr>
            <a:cxnSpLocks/>
          </p:cNvCxnSpPr>
          <p:nvPr/>
        </p:nvCxnSpPr>
        <p:spPr>
          <a:xfrm>
            <a:off x="8154214" y="2842276"/>
            <a:ext cx="1500961" cy="13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390B0AAE-055A-0B46-AD2F-E56F1F122BB5}"/>
              </a:ext>
            </a:extLst>
          </p:cNvPr>
          <p:cNvSpPr/>
          <p:nvPr/>
        </p:nvSpPr>
        <p:spPr>
          <a:xfrm>
            <a:off x="7023101" y="1877065"/>
            <a:ext cx="1800946" cy="612648"/>
          </a:xfrm>
          <a:prstGeom prst="wedgeRectCallout">
            <a:avLst>
              <a:gd name="adj1" fmla="val 14179"/>
              <a:gd name="adj2" fmla="val 104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生成时钟定义点</a:t>
            </a:r>
            <a:endParaRPr lang="en-US" dirty="0"/>
          </a:p>
        </p:txBody>
      </p:sp>
      <p:sp>
        <p:nvSpPr>
          <p:cNvPr id="26" name="TextBox 21">
            <a:extLst>
              <a:ext uri="{FF2B5EF4-FFF2-40B4-BE49-F238E27FC236}">
                <a16:creationId xmlns:a16="http://schemas.microsoft.com/office/drawing/2014/main" id="{BC09280F-EB21-C5A8-FCDB-8AB464220F66}"/>
              </a:ext>
            </a:extLst>
          </p:cNvPr>
          <p:cNvSpPr txBox="1"/>
          <p:nvPr/>
        </p:nvSpPr>
        <p:spPr>
          <a:xfrm>
            <a:off x="7408601" y="3716974"/>
            <a:ext cx="354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Clock N</a:t>
            </a:r>
            <a:r>
              <a:rPr lang="en-US" altLang="zh-CN" dirty="0"/>
              <a:t>etwork Latency</a:t>
            </a:r>
            <a:endParaRPr lang="en-US" dirty="0"/>
          </a:p>
        </p:txBody>
      </p:sp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7349277B-5D2E-CAC5-D7AA-66700210452B}"/>
              </a:ext>
            </a:extLst>
          </p:cNvPr>
          <p:cNvCxnSpPr>
            <a:cxnSpLocks/>
          </p:cNvCxnSpPr>
          <p:nvPr/>
        </p:nvCxnSpPr>
        <p:spPr>
          <a:xfrm>
            <a:off x="9645103" y="319119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4DB7CA0C-F18C-1419-B765-B694DB689BBD}"/>
              </a:ext>
            </a:extLst>
          </p:cNvPr>
          <p:cNvCxnSpPr>
            <a:cxnSpLocks/>
          </p:cNvCxnSpPr>
          <p:nvPr/>
        </p:nvCxnSpPr>
        <p:spPr>
          <a:xfrm>
            <a:off x="8154214" y="3454084"/>
            <a:ext cx="15083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D8C1BE20-3A85-1E57-A9EF-DFB653F9492E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4306102" y="3454084"/>
            <a:ext cx="1" cy="24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AFA3E072-EB0C-31E8-14E8-1723BA9A9EB4}"/>
              </a:ext>
            </a:extLst>
          </p:cNvPr>
          <p:cNvCxnSpPr>
            <a:cxnSpLocks/>
          </p:cNvCxnSpPr>
          <p:nvPr/>
        </p:nvCxnSpPr>
        <p:spPr>
          <a:xfrm flipV="1">
            <a:off x="6770463" y="3462029"/>
            <a:ext cx="0" cy="56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20BB586D-F9E1-F9E8-E519-711D934B31A3}"/>
              </a:ext>
            </a:extLst>
          </p:cNvPr>
          <p:cNvCxnSpPr>
            <a:cxnSpLocks/>
          </p:cNvCxnSpPr>
          <p:nvPr/>
        </p:nvCxnSpPr>
        <p:spPr>
          <a:xfrm flipH="1" flipV="1">
            <a:off x="8986959" y="3462891"/>
            <a:ext cx="1" cy="24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485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>
            <a:extLst>
              <a:ext uri="{FF2B5EF4-FFF2-40B4-BE49-F238E27FC236}">
                <a16:creationId xmlns:a16="http://schemas.microsoft.com/office/drawing/2014/main" id="{CB2EF36E-FF1B-019D-51C4-9733F97D6059}"/>
              </a:ext>
            </a:extLst>
          </p:cNvPr>
          <p:cNvSpPr/>
          <p:nvPr/>
        </p:nvSpPr>
        <p:spPr>
          <a:xfrm>
            <a:off x="3767336" y="2981581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7CBE596C-B8EA-F164-DE5E-285CB0DF1987}"/>
              </a:ext>
            </a:extLst>
          </p:cNvPr>
          <p:cNvSpPr/>
          <p:nvPr/>
        </p:nvSpPr>
        <p:spPr>
          <a:xfrm>
            <a:off x="2911809" y="1225109"/>
            <a:ext cx="7636447" cy="415371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梯形 11">
            <a:extLst>
              <a:ext uri="{FF2B5EF4-FFF2-40B4-BE49-F238E27FC236}">
                <a16:creationId xmlns:a16="http://schemas.microsoft.com/office/drawing/2014/main" id="{8F86A08B-9E1D-4B9B-2A9F-68676FFEB27B}"/>
              </a:ext>
            </a:extLst>
          </p:cNvPr>
          <p:cNvSpPr/>
          <p:nvPr/>
        </p:nvSpPr>
        <p:spPr>
          <a:xfrm rot="5400000">
            <a:off x="4749088" y="2773515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1D265451-6237-8860-72B6-FC11C421DBF1}"/>
              </a:ext>
            </a:extLst>
          </p:cNvPr>
          <p:cNvCxnSpPr>
            <a:cxnSpLocks/>
          </p:cNvCxnSpPr>
          <p:nvPr/>
        </p:nvCxnSpPr>
        <p:spPr>
          <a:xfrm>
            <a:off x="3418114" y="2702999"/>
            <a:ext cx="16430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7AE7F5FE-643C-EE2A-AF42-2E56EE602CF1}"/>
              </a:ext>
            </a:extLst>
          </p:cNvPr>
          <p:cNvCxnSpPr>
            <a:cxnSpLocks/>
          </p:cNvCxnSpPr>
          <p:nvPr/>
        </p:nvCxnSpPr>
        <p:spPr>
          <a:xfrm>
            <a:off x="4696920" y="3219576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9F4394B1-60D4-C5C3-0488-7504C6D9660E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5232891" y="3296000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0">
            <a:extLst>
              <a:ext uri="{FF2B5EF4-FFF2-40B4-BE49-F238E27FC236}">
                <a16:creationId xmlns:a16="http://schemas.microsoft.com/office/drawing/2014/main" id="{A2FAD626-C351-93BC-5B4D-02FC77666DAB}"/>
              </a:ext>
            </a:extLst>
          </p:cNvPr>
          <p:cNvSpPr/>
          <p:nvPr/>
        </p:nvSpPr>
        <p:spPr>
          <a:xfrm>
            <a:off x="1350473" y="2981581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晶振</a:t>
            </a:r>
            <a:endParaRPr lang="en-US" dirty="0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73915E9B-709B-999C-C64D-0F5C10C6F1A2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>
            <a:off x="2264873" y="3219576"/>
            <a:ext cx="15024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Summing Junction 167">
            <a:extLst>
              <a:ext uri="{FF2B5EF4-FFF2-40B4-BE49-F238E27FC236}">
                <a16:creationId xmlns:a16="http://schemas.microsoft.com/office/drawing/2014/main" id="{C2F35C7E-B7F8-FFB2-2C22-C4D4F3F19AE9}"/>
              </a:ext>
            </a:extLst>
          </p:cNvPr>
          <p:cNvSpPr/>
          <p:nvPr/>
        </p:nvSpPr>
        <p:spPr>
          <a:xfrm>
            <a:off x="2839809" y="3147575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208197F6-904A-CBE6-CCC3-9AEFFD3C91BF}"/>
              </a:ext>
            </a:extLst>
          </p:cNvPr>
          <p:cNvCxnSpPr>
            <a:cxnSpLocks/>
          </p:cNvCxnSpPr>
          <p:nvPr/>
        </p:nvCxnSpPr>
        <p:spPr>
          <a:xfrm>
            <a:off x="3418114" y="2702999"/>
            <a:ext cx="0" cy="5110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0E38F38F-7F7B-AFD3-5AA5-BBDD0102116A}"/>
              </a:ext>
            </a:extLst>
          </p:cNvPr>
          <p:cNvSpPr/>
          <p:nvPr/>
        </p:nvSpPr>
        <p:spPr>
          <a:xfrm>
            <a:off x="3395254" y="31965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EC8091E-00E1-0FC1-2BBD-15695C5B6A54}"/>
              </a:ext>
            </a:extLst>
          </p:cNvPr>
          <p:cNvSpPr/>
          <p:nvPr/>
        </p:nvSpPr>
        <p:spPr>
          <a:xfrm>
            <a:off x="6096000" y="1690138"/>
            <a:ext cx="914400" cy="2510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时钟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分频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逻辑</a:t>
            </a: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0B310C3D-ABF5-D5B6-F534-98B717A22853}"/>
              </a:ext>
            </a:extLst>
          </p:cNvPr>
          <p:cNvSpPr/>
          <p:nvPr/>
        </p:nvSpPr>
        <p:spPr>
          <a:xfrm>
            <a:off x="9170892" y="1690138"/>
            <a:ext cx="851647" cy="5378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模块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4FFEBAE4-2295-A588-51A4-20A1280BB874}"/>
              </a:ext>
            </a:extLst>
          </p:cNvPr>
          <p:cNvSpPr/>
          <p:nvPr/>
        </p:nvSpPr>
        <p:spPr>
          <a:xfrm>
            <a:off x="9170892" y="2376319"/>
            <a:ext cx="851647" cy="5378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模块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86C8C6FD-F76A-C0E9-1C04-4A6025AAF268}"/>
              </a:ext>
            </a:extLst>
          </p:cNvPr>
          <p:cNvSpPr/>
          <p:nvPr/>
        </p:nvSpPr>
        <p:spPr>
          <a:xfrm>
            <a:off x="9170892" y="3662373"/>
            <a:ext cx="851647" cy="5378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模块</a:t>
            </a:r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184D1DD-2F8A-6DBA-90C8-300A8C5454EF}"/>
              </a:ext>
            </a:extLst>
          </p:cNvPr>
          <p:cNvSpPr/>
          <p:nvPr/>
        </p:nvSpPr>
        <p:spPr>
          <a:xfrm>
            <a:off x="7994678" y="1690138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6F1111A-CB0E-BBFD-CCDB-084CC360EE4F}"/>
              </a:ext>
            </a:extLst>
          </p:cNvPr>
          <p:cNvSpPr txBox="1"/>
          <p:nvPr/>
        </p:nvSpPr>
        <p:spPr>
          <a:xfrm>
            <a:off x="7951932" y="176662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CGC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ECAD8674-12BF-A2D8-4728-775BF157B1A4}"/>
              </a:ext>
            </a:extLst>
          </p:cNvPr>
          <p:cNvSpPr/>
          <p:nvPr/>
        </p:nvSpPr>
        <p:spPr>
          <a:xfrm>
            <a:off x="7994678" y="3661514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370DEAB-9749-18F0-18E2-BB6A56346B63}"/>
              </a:ext>
            </a:extLst>
          </p:cNvPr>
          <p:cNvSpPr txBox="1"/>
          <p:nvPr/>
        </p:nvSpPr>
        <p:spPr>
          <a:xfrm>
            <a:off x="7951932" y="374579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CGC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E7050415-6EE5-A9B5-2415-B453DBE73814}"/>
              </a:ext>
            </a:extLst>
          </p:cNvPr>
          <p:cNvCxnSpPr>
            <a:cxnSpLocks/>
            <a:stCxn id="31" idx="6"/>
            <a:endCxn id="27" idx="1"/>
          </p:cNvCxnSpPr>
          <p:nvPr/>
        </p:nvCxnSpPr>
        <p:spPr>
          <a:xfrm flipV="1">
            <a:off x="8534678" y="1959080"/>
            <a:ext cx="636214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FF7358E1-3116-B38D-DDBD-9BDEC4A6525F}"/>
              </a:ext>
            </a:extLst>
          </p:cNvPr>
          <p:cNvCxnSpPr>
            <a:cxnSpLocks/>
          </p:cNvCxnSpPr>
          <p:nvPr/>
        </p:nvCxnSpPr>
        <p:spPr>
          <a:xfrm flipV="1">
            <a:off x="8542742" y="3921614"/>
            <a:ext cx="636214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0DB6AA4B-DF38-DF01-20D0-7EE786B39512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7010400" y="1959079"/>
            <a:ext cx="984278" cy="1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19E51C4-4D97-B8E4-A2F0-AE0CF01990C0}"/>
              </a:ext>
            </a:extLst>
          </p:cNvPr>
          <p:cNvCxnSpPr>
            <a:cxnSpLocks/>
          </p:cNvCxnSpPr>
          <p:nvPr/>
        </p:nvCxnSpPr>
        <p:spPr>
          <a:xfrm>
            <a:off x="7002336" y="3930456"/>
            <a:ext cx="984278" cy="1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543DCB49-BE57-A289-3AE6-7F14D508C6E5}"/>
              </a:ext>
            </a:extLst>
          </p:cNvPr>
          <p:cNvCxnSpPr>
            <a:cxnSpLocks/>
          </p:cNvCxnSpPr>
          <p:nvPr/>
        </p:nvCxnSpPr>
        <p:spPr>
          <a:xfrm flipV="1">
            <a:off x="7010400" y="2644202"/>
            <a:ext cx="2160492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BA38BAC7-241A-A19B-7627-A3971292AA7D}"/>
              </a:ext>
            </a:extLst>
          </p:cNvPr>
          <p:cNvCxnSpPr>
            <a:cxnSpLocks/>
            <a:stCxn id="12" idx="0"/>
            <a:endCxn id="26" idx="1"/>
          </p:cNvCxnSpPr>
          <p:nvPr/>
        </p:nvCxnSpPr>
        <p:spPr>
          <a:xfrm flipV="1">
            <a:off x="5404574" y="2945197"/>
            <a:ext cx="69142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AAFD9DC9-9750-FD16-83C0-942CFB773CC4}"/>
              </a:ext>
            </a:extLst>
          </p:cNvPr>
          <p:cNvCxnSpPr>
            <a:cxnSpLocks/>
          </p:cNvCxnSpPr>
          <p:nvPr/>
        </p:nvCxnSpPr>
        <p:spPr>
          <a:xfrm flipV="1">
            <a:off x="7010400" y="3296000"/>
            <a:ext cx="2160492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68">
            <a:extLst>
              <a:ext uri="{FF2B5EF4-FFF2-40B4-BE49-F238E27FC236}">
                <a16:creationId xmlns:a16="http://schemas.microsoft.com/office/drawing/2014/main" id="{354711DA-5A11-D824-8C65-5B60BFEB0696}"/>
              </a:ext>
            </a:extLst>
          </p:cNvPr>
          <p:cNvSpPr txBox="1"/>
          <p:nvPr/>
        </p:nvSpPr>
        <p:spPr>
          <a:xfrm>
            <a:off x="9930779" y="124665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2" name="TextBox 20">
            <a:extLst>
              <a:ext uri="{FF2B5EF4-FFF2-40B4-BE49-F238E27FC236}">
                <a16:creationId xmlns:a16="http://schemas.microsoft.com/office/drawing/2014/main" id="{F25AF98D-F77C-5FFA-3242-7FE33A4BFE05}"/>
              </a:ext>
            </a:extLst>
          </p:cNvPr>
          <p:cNvSpPr txBox="1"/>
          <p:nvPr/>
        </p:nvSpPr>
        <p:spPr>
          <a:xfrm>
            <a:off x="7016366" y="1612729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Clk1</a:t>
            </a: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8BAA07B0-A6B7-B5CD-FB62-B78FB5474B50}"/>
              </a:ext>
            </a:extLst>
          </p:cNvPr>
          <p:cNvSpPr txBox="1"/>
          <p:nvPr/>
        </p:nvSpPr>
        <p:spPr>
          <a:xfrm>
            <a:off x="7018453" y="229848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Clk2</a:t>
            </a:r>
          </a:p>
        </p:txBody>
      </p:sp>
      <p:sp>
        <p:nvSpPr>
          <p:cNvPr id="4" name="TextBox 20">
            <a:extLst>
              <a:ext uri="{FF2B5EF4-FFF2-40B4-BE49-F238E27FC236}">
                <a16:creationId xmlns:a16="http://schemas.microsoft.com/office/drawing/2014/main" id="{3F8EAB45-1DF4-91D9-2F75-C5102494B75C}"/>
              </a:ext>
            </a:extLst>
          </p:cNvPr>
          <p:cNvSpPr txBox="1"/>
          <p:nvPr/>
        </p:nvSpPr>
        <p:spPr>
          <a:xfrm>
            <a:off x="7016366" y="290932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Clk3</a:t>
            </a: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98D5FBF9-82F5-5EF4-80AB-29D470EB95FE}"/>
              </a:ext>
            </a:extLst>
          </p:cNvPr>
          <p:cNvSpPr txBox="1"/>
          <p:nvPr/>
        </p:nvSpPr>
        <p:spPr>
          <a:xfrm>
            <a:off x="7004423" y="357355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Clk4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38FF48F5-BD87-C809-A7C4-A561D249DEDC}"/>
              </a:ext>
            </a:extLst>
          </p:cNvPr>
          <p:cNvSpPr txBox="1"/>
          <p:nvPr/>
        </p:nvSpPr>
        <p:spPr>
          <a:xfrm>
            <a:off x="6120570" y="479853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在所有Clk</a:t>
            </a:r>
            <a:r>
              <a:rPr lang="zh-CN" altLang="en-US" dirty="0"/>
              <a:t>*上的生成时钟</a:t>
            </a:r>
            <a:endParaRPr lang="en-US" dirty="0"/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D43C5FB7-7D3C-E895-14ED-DB64A1FEEDFD}"/>
              </a:ext>
            </a:extLst>
          </p:cNvPr>
          <p:cNvSpPr txBox="1"/>
          <p:nvPr/>
        </p:nvSpPr>
        <p:spPr>
          <a:xfrm>
            <a:off x="3090585" y="42002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主时钟在这里</a:t>
            </a:r>
            <a:endParaRPr lang="en-US" dirty="0"/>
          </a:p>
        </p:txBody>
      </p:sp>
      <p:sp>
        <p:nvSpPr>
          <p:cNvPr id="11" name="任意形状 10">
            <a:extLst>
              <a:ext uri="{FF2B5EF4-FFF2-40B4-BE49-F238E27FC236}">
                <a16:creationId xmlns:a16="http://schemas.microsoft.com/office/drawing/2014/main" id="{B857D312-A763-D340-E33F-51EBB858A84E}"/>
              </a:ext>
            </a:extLst>
          </p:cNvPr>
          <p:cNvSpPr/>
          <p:nvPr/>
        </p:nvSpPr>
        <p:spPr>
          <a:xfrm>
            <a:off x="2362200" y="3287486"/>
            <a:ext cx="1360714" cy="881743"/>
          </a:xfrm>
          <a:custGeom>
            <a:avLst/>
            <a:gdLst>
              <a:gd name="connsiteX0" fmla="*/ 1360714 w 1360714"/>
              <a:gd name="connsiteY0" fmla="*/ 881743 h 881743"/>
              <a:gd name="connsiteX1" fmla="*/ 1251857 w 1360714"/>
              <a:gd name="connsiteY1" fmla="*/ 609600 h 881743"/>
              <a:gd name="connsiteX2" fmla="*/ 1023257 w 1360714"/>
              <a:gd name="connsiteY2" fmla="*/ 457200 h 881743"/>
              <a:gd name="connsiteX3" fmla="*/ 0 w 1360714"/>
              <a:gd name="connsiteY3" fmla="*/ 0 h 8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0714" h="881743">
                <a:moveTo>
                  <a:pt x="1360714" y="881743"/>
                </a:moveTo>
                <a:cubicBezTo>
                  <a:pt x="1334407" y="781050"/>
                  <a:pt x="1308100" y="680357"/>
                  <a:pt x="1251857" y="609600"/>
                </a:cubicBezTo>
                <a:cubicBezTo>
                  <a:pt x="1195614" y="538843"/>
                  <a:pt x="1231900" y="558800"/>
                  <a:pt x="1023257" y="457200"/>
                </a:cubicBezTo>
                <a:cubicBezTo>
                  <a:pt x="814614" y="355600"/>
                  <a:pt x="407307" y="177800"/>
                  <a:pt x="0" y="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任意形状 17">
            <a:extLst>
              <a:ext uri="{FF2B5EF4-FFF2-40B4-BE49-F238E27FC236}">
                <a16:creationId xmlns:a16="http://schemas.microsoft.com/office/drawing/2014/main" id="{20A11375-7126-AAEE-E283-C98F4AFBA0B5}"/>
              </a:ext>
            </a:extLst>
          </p:cNvPr>
          <p:cNvSpPr/>
          <p:nvPr/>
        </p:nvSpPr>
        <p:spPr>
          <a:xfrm>
            <a:off x="3951514" y="3309257"/>
            <a:ext cx="947057" cy="849086"/>
          </a:xfrm>
          <a:custGeom>
            <a:avLst/>
            <a:gdLst>
              <a:gd name="connsiteX0" fmla="*/ 0 w 947057"/>
              <a:gd name="connsiteY0" fmla="*/ 849086 h 849086"/>
              <a:gd name="connsiteX1" fmla="*/ 152400 w 947057"/>
              <a:gd name="connsiteY1" fmla="*/ 642257 h 849086"/>
              <a:gd name="connsiteX2" fmla="*/ 500743 w 947057"/>
              <a:gd name="connsiteY2" fmla="*/ 489857 h 849086"/>
              <a:gd name="connsiteX3" fmla="*/ 838200 w 947057"/>
              <a:gd name="connsiteY3" fmla="*/ 272143 h 849086"/>
              <a:gd name="connsiteX4" fmla="*/ 947057 w 947057"/>
              <a:gd name="connsiteY4" fmla="*/ 0 h 84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7057" h="849086">
                <a:moveTo>
                  <a:pt x="0" y="849086"/>
                </a:moveTo>
                <a:cubicBezTo>
                  <a:pt x="34471" y="775607"/>
                  <a:pt x="68943" y="702128"/>
                  <a:pt x="152400" y="642257"/>
                </a:cubicBezTo>
                <a:cubicBezTo>
                  <a:pt x="235857" y="582385"/>
                  <a:pt x="386443" y="551543"/>
                  <a:pt x="500743" y="489857"/>
                </a:cubicBezTo>
                <a:cubicBezTo>
                  <a:pt x="615043" y="428171"/>
                  <a:pt x="763814" y="353786"/>
                  <a:pt x="838200" y="272143"/>
                </a:cubicBezTo>
                <a:cubicBezTo>
                  <a:pt x="912586" y="190500"/>
                  <a:pt x="929821" y="95250"/>
                  <a:pt x="947057" y="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5C5A715E-A15B-CD15-E70D-983D8859E9DA}"/>
              </a:ext>
            </a:extLst>
          </p:cNvPr>
          <p:cNvSpPr/>
          <p:nvPr/>
        </p:nvSpPr>
        <p:spPr>
          <a:xfrm>
            <a:off x="7113408" y="4016829"/>
            <a:ext cx="354192" cy="762000"/>
          </a:xfrm>
          <a:custGeom>
            <a:avLst/>
            <a:gdLst>
              <a:gd name="connsiteX0" fmla="*/ 354192 w 354192"/>
              <a:gd name="connsiteY0" fmla="*/ 762000 h 762000"/>
              <a:gd name="connsiteX1" fmla="*/ 299763 w 354192"/>
              <a:gd name="connsiteY1" fmla="*/ 620485 h 762000"/>
              <a:gd name="connsiteX2" fmla="*/ 147363 w 354192"/>
              <a:gd name="connsiteY2" fmla="*/ 533400 h 762000"/>
              <a:gd name="connsiteX3" fmla="*/ 16735 w 354192"/>
              <a:gd name="connsiteY3" fmla="*/ 283028 h 762000"/>
              <a:gd name="connsiteX4" fmla="*/ 5849 w 354192"/>
              <a:gd name="connsiteY4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192" h="762000">
                <a:moveTo>
                  <a:pt x="354192" y="762000"/>
                </a:moveTo>
                <a:cubicBezTo>
                  <a:pt x="344213" y="710292"/>
                  <a:pt x="334234" y="658585"/>
                  <a:pt x="299763" y="620485"/>
                </a:cubicBezTo>
                <a:cubicBezTo>
                  <a:pt x="265291" y="582385"/>
                  <a:pt x="194534" y="589643"/>
                  <a:pt x="147363" y="533400"/>
                </a:cubicBezTo>
                <a:cubicBezTo>
                  <a:pt x="100192" y="477157"/>
                  <a:pt x="40321" y="371928"/>
                  <a:pt x="16735" y="283028"/>
                </a:cubicBezTo>
                <a:cubicBezTo>
                  <a:pt x="-6851" y="194128"/>
                  <a:pt x="-501" y="97064"/>
                  <a:pt x="5849" y="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69B7BA-ED82-18B8-FDFF-33D403128A24}"/>
              </a:ext>
            </a:extLst>
          </p:cNvPr>
          <p:cNvSpPr txBox="1"/>
          <p:nvPr/>
        </p:nvSpPr>
        <p:spPr>
          <a:xfrm>
            <a:off x="4739005" y="3576245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PLL</a:t>
            </a:r>
            <a:r>
              <a:rPr lang="zh-CN" altLang="en-US" dirty="0"/>
              <a:t>旁路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04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档 23">
            <a:extLst>
              <a:ext uri="{FF2B5EF4-FFF2-40B4-BE49-F238E27FC236}">
                <a16:creationId xmlns:a16="http://schemas.microsoft.com/office/drawing/2014/main" id="{7F0176FC-53E5-9A0E-B11B-DCA93D6D58FB}"/>
              </a:ext>
            </a:extLst>
          </p:cNvPr>
          <p:cNvSpPr/>
          <p:nvPr/>
        </p:nvSpPr>
        <p:spPr>
          <a:xfrm rot="16200000">
            <a:off x="7126277" y="364518"/>
            <a:ext cx="2774811" cy="5030553"/>
          </a:xfrm>
          <a:prstGeom prst="flowChart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22A56D75-F469-4E03-FA39-9258F90F168D}"/>
              </a:ext>
            </a:extLst>
          </p:cNvPr>
          <p:cNvCxnSpPr>
            <a:cxnSpLocks/>
          </p:cNvCxnSpPr>
          <p:nvPr/>
        </p:nvCxnSpPr>
        <p:spPr>
          <a:xfrm>
            <a:off x="3543036" y="2236558"/>
            <a:ext cx="4561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22">
            <a:extLst>
              <a:ext uri="{FF2B5EF4-FFF2-40B4-BE49-F238E27FC236}">
                <a16:creationId xmlns:a16="http://schemas.microsoft.com/office/drawing/2014/main" id="{5CBBC9A2-628B-6FB1-1317-25D8930861E8}"/>
              </a:ext>
            </a:extLst>
          </p:cNvPr>
          <p:cNvGrpSpPr/>
          <p:nvPr/>
        </p:nvGrpSpPr>
        <p:grpSpPr>
          <a:xfrm>
            <a:off x="2355169" y="2003997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3C61A5CF-B0E3-4DA1-EEAA-84C46569FB5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F9A687C8-EBF7-A8B7-4E43-1405C340F46A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6B6C8810-5B76-CABE-562C-C047519219B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EDF993FF-315D-44DF-5F5E-FD8124F26B3E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E59142EB-FBC3-BABE-1EAF-C065B7471F1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F03A22C6-09C3-363D-EC26-EF6052DAB888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AFA4D48F-28F8-ED8E-10EA-7ED86875E882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505A3C26-6549-FE20-2474-6DEE00E6BB8F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FED3EEAA-35B2-69A0-CF04-9F01902D6B0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A309E643-ECB2-5C09-2AF4-E351DEA85943}"/>
              </a:ext>
            </a:extLst>
          </p:cNvPr>
          <p:cNvGrpSpPr/>
          <p:nvPr/>
        </p:nvGrpSpPr>
        <p:grpSpPr>
          <a:xfrm>
            <a:off x="8055030" y="20039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F4FDE5C1-4DFC-1F49-F5AC-31671E05122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FDB16C07-108D-8F8C-447D-3DAFD81C8B7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5F160BEE-9EEA-E674-EDDE-F4C3527605C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1680BFF5-7233-FAEB-E4F0-612783625E5B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ECFA8AB6-7C13-D35C-3C7B-B10AA7C26C2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C6899B9C-191D-CE1A-315B-64509362090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956B560A-1BFD-19CB-4806-8A68B433E96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DF4C1911-B520-A174-9238-2B0F6F32301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314A110C-A281-D30A-F8A8-404FB304D16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3F339BC2-FE8C-81F7-1FAB-576FE744FBA7}"/>
              </a:ext>
            </a:extLst>
          </p:cNvPr>
          <p:cNvSpPr/>
          <p:nvPr/>
        </p:nvSpPr>
        <p:spPr>
          <a:xfrm>
            <a:off x="6464801" y="186560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Cloud 29">
            <a:extLst>
              <a:ext uri="{FF2B5EF4-FFF2-40B4-BE49-F238E27FC236}">
                <a16:creationId xmlns:a16="http://schemas.microsoft.com/office/drawing/2014/main" id="{8F9DB2C5-2072-C12B-481B-B88BBE1CEDD9}"/>
              </a:ext>
            </a:extLst>
          </p:cNvPr>
          <p:cNvSpPr/>
          <p:nvPr/>
        </p:nvSpPr>
        <p:spPr>
          <a:xfrm>
            <a:off x="3523495" y="186560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C652FAF6-0710-CE93-D891-35DBA781B1EA}"/>
              </a:ext>
            </a:extLst>
          </p:cNvPr>
          <p:cNvCxnSpPr>
            <a:cxnSpLocks/>
          </p:cNvCxnSpPr>
          <p:nvPr/>
        </p:nvCxnSpPr>
        <p:spPr>
          <a:xfrm>
            <a:off x="1001486" y="3733800"/>
            <a:ext cx="70535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F53F218-9996-F27B-DE15-DEB977970C54}"/>
              </a:ext>
            </a:extLst>
          </p:cNvPr>
          <p:cNvCxnSpPr>
            <a:cxnSpLocks/>
          </p:cNvCxnSpPr>
          <p:nvPr/>
        </p:nvCxnSpPr>
        <p:spPr>
          <a:xfrm>
            <a:off x="8066876" y="2763790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584D3A43-AAED-151B-3729-E61F91171E8D}"/>
              </a:ext>
            </a:extLst>
          </p:cNvPr>
          <p:cNvCxnSpPr>
            <a:cxnSpLocks/>
          </p:cNvCxnSpPr>
          <p:nvPr/>
        </p:nvCxnSpPr>
        <p:spPr>
          <a:xfrm>
            <a:off x="2355169" y="2763790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533D6ABD-323C-CF26-1CA8-CC74121D9FEA}"/>
              </a:ext>
            </a:extLst>
          </p:cNvPr>
          <p:cNvSpPr/>
          <p:nvPr/>
        </p:nvSpPr>
        <p:spPr>
          <a:xfrm>
            <a:off x="5933821" y="216455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Summing Junction 167">
            <a:extLst>
              <a:ext uri="{FF2B5EF4-FFF2-40B4-BE49-F238E27FC236}">
                <a16:creationId xmlns:a16="http://schemas.microsoft.com/office/drawing/2014/main" id="{3C24EEA5-2B39-73F9-3318-5AC80F4B3081}"/>
              </a:ext>
            </a:extLst>
          </p:cNvPr>
          <p:cNvSpPr/>
          <p:nvPr/>
        </p:nvSpPr>
        <p:spPr>
          <a:xfrm>
            <a:off x="5926406" y="3661800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A73E954-EE2E-D3DF-317A-71BF1CDBD262}"/>
              </a:ext>
            </a:extLst>
          </p:cNvPr>
          <p:cNvSpPr txBox="1"/>
          <p:nvPr/>
        </p:nvSpPr>
        <p:spPr>
          <a:xfrm>
            <a:off x="965709" y="337187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CLKA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3879B60-0869-E60D-4D5B-F171EF0AB61C}"/>
              </a:ext>
            </a:extLst>
          </p:cNvPr>
          <p:cNvSpPr txBox="1"/>
          <p:nvPr/>
        </p:nvSpPr>
        <p:spPr>
          <a:xfrm>
            <a:off x="5333526" y="188030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INP1</a:t>
            </a:r>
            <a:endParaRPr kumimoji="1" lang="zh-CN" altLang="en-US" dirty="0"/>
          </a:p>
        </p:txBody>
      </p:sp>
      <p:cxnSp>
        <p:nvCxnSpPr>
          <p:cNvPr id="48" name="Connector: Curved 101">
            <a:extLst>
              <a:ext uri="{FF2B5EF4-FFF2-40B4-BE49-F238E27FC236}">
                <a16:creationId xmlns:a16="http://schemas.microsoft.com/office/drawing/2014/main" id="{82566A99-5C64-D2B3-CFBB-ED67A20B539F}"/>
              </a:ext>
            </a:extLst>
          </p:cNvPr>
          <p:cNvCxnSpPr>
            <a:cxnSpLocks/>
          </p:cNvCxnSpPr>
          <p:nvPr/>
        </p:nvCxnSpPr>
        <p:spPr>
          <a:xfrm flipV="1">
            <a:off x="2787357" y="2430473"/>
            <a:ext cx="401996" cy="2002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6AFF474-8E6B-4373-3F7A-F7710D0CA236}"/>
                  </a:ext>
                </a:extLst>
              </p:cNvPr>
              <p:cNvSpPr txBox="1"/>
              <p:nvPr/>
            </p:nvSpPr>
            <p:spPr>
              <a:xfrm>
                <a:off x="3156950" y="2469119"/>
                <a:ext cx="538096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6AFF474-8E6B-4373-3F7A-F7710D0CA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950" y="2469119"/>
                <a:ext cx="538096" cy="2580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4D810683-C9AC-019A-212C-52693C808A21}"/>
                  </a:ext>
                </a:extLst>
              </p:cNvPr>
              <p:cNvSpPr txBox="1"/>
              <p:nvPr/>
            </p:nvSpPr>
            <p:spPr>
              <a:xfrm>
                <a:off x="4029569" y="157332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4D810683-C9AC-019A-212C-52693C808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569" y="1573325"/>
                <a:ext cx="58817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F6D1895F-5B76-7E6C-E6D5-4F6376B7CF6E}"/>
                  </a:ext>
                </a:extLst>
              </p:cNvPr>
              <p:cNvSpPr txBox="1"/>
              <p:nvPr/>
            </p:nvSpPr>
            <p:spPr>
              <a:xfrm>
                <a:off x="6971751" y="157332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F6D1895F-5B76-7E6C-E6D5-4F6376B7C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751" y="1573325"/>
                <a:ext cx="588174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8">
            <a:extLst>
              <a:ext uri="{FF2B5EF4-FFF2-40B4-BE49-F238E27FC236}">
                <a16:creationId xmlns:a16="http://schemas.microsoft.com/office/drawing/2014/main" id="{410F075F-0532-62EF-DCF4-A9EEB2E768E9}"/>
              </a:ext>
            </a:extLst>
          </p:cNvPr>
          <p:cNvSpPr txBox="1"/>
          <p:nvPr/>
        </p:nvSpPr>
        <p:spPr>
          <a:xfrm>
            <a:off x="9374597" y="149238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B90527-ED27-6158-B3B2-10F1206798B9}"/>
              </a:ext>
            </a:extLst>
          </p:cNvPr>
          <p:cNvSpPr txBox="1"/>
          <p:nvPr/>
        </p:nvSpPr>
        <p:spPr>
          <a:xfrm>
            <a:off x="2205128" y="450292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altLang="zh-CN" dirty="0"/>
              <a:t>aunch Edge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5FDF0-0D88-C170-7E93-4DDF5D456D5B}"/>
              </a:ext>
            </a:extLst>
          </p:cNvPr>
          <p:cNvSpPr txBox="1"/>
          <p:nvPr/>
        </p:nvSpPr>
        <p:spPr>
          <a:xfrm>
            <a:off x="7904989" y="4502927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apture Edge</a:t>
            </a:r>
            <a:endParaRPr lang="en-US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C817F15-D388-7DD3-5E37-ECB5915080C7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2004449" y="3575125"/>
            <a:ext cx="1431500" cy="424103"/>
          </a:xfrm>
          <a:prstGeom prst="curvedConnector3">
            <a:avLst>
              <a:gd name="adj1" fmla="val 6444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A2233A84-3830-6249-A5F1-45B66E1E1283}"/>
              </a:ext>
            </a:extLst>
          </p:cNvPr>
          <p:cNvCxnSpPr>
            <a:cxnSpLocks/>
            <a:stCxn id="3" idx="0"/>
          </p:cNvCxnSpPr>
          <p:nvPr/>
        </p:nvCxnSpPr>
        <p:spPr>
          <a:xfrm rot="16200000" flipV="1">
            <a:off x="7692639" y="3522578"/>
            <a:ext cx="1495434" cy="4652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Curved 101">
            <a:extLst>
              <a:ext uri="{FF2B5EF4-FFF2-40B4-BE49-F238E27FC236}">
                <a16:creationId xmlns:a16="http://schemas.microsoft.com/office/drawing/2014/main" id="{198C5B4F-A403-5230-F676-4B04B6C1872B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>
            <a:off x="8632111" y="2236559"/>
            <a:ext cx="56105" cy="35370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148B66E7-A66A-D051-BC61-DCC20B7D4B14}"/>
                  </a:ext>
                </a:extLst>
              </p:cNvPr>
              <p:cNvSpPr txBox="1"/>
              <p:nvPr/>
            </p:nvSpPr>
            <p:spPr>
              <a:xfrm>
                <a:off x="8903235" y="2353053"/>
                <a:ext cx="540084" cy="259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setup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148B66E7-A66A-D051-BC61-DCC20B7D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235" y="2353053"/>
                <a:ext cx="540084" cy="259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3893E381-DF14-0385-7048-B0C5733AB88F}"/>
              </a:ext>
            </a:extLst>
          </p:cNvPr>
          <p:cNvSpPr txBox="1"/>
          <p:nvPr/>
        </p:nvSpPr>
        <p:spPr>
          <a:xfrm>
            <a:off x="2608303" y="163647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93B152-BCD8-2654-ADEA-6F9F8A605432}"/>
              </a:ext>
            </a:extLst>
          </p:cNvPr>
          <p:cNvSpPr txBox="1"/>
          <p:nvPr/>
        </p:nvSpPr>
        <p:spPr>
          <a:xfrm>
            <a:off x="8308164" y="163647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</p:spTree>
    <p:extLst>
      <p:ext uri="{BB962C8B-B14F-4D97-AF65-F5344CB8AC3E}">
        <p14:creationId xmlns:p14="http://schemas.microsoft.com/office/powerpoint/2010/main" val="139672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62182-94C0-DF04-7E1D-593D72FE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>
            <a:extLst>
              <a:ext uri="{FF2B5EF4-FFF2-40B4-BE49-F238E27FC236}">
                <a16:creationId xmlns:a16="http://schemas.microsoft.com/office/drawing/2014/main" id="{03E310C7-D99C-0FCD-15FE-07D888044703}"/>
              </a:ext>
            </a:extLst>
          </p:cNvPr>
          <p:cNvSpPr txBox="1"/>
          <p:nvPr/>
        </p:nvSpPr>
        <p:spPr>
          <a:xfrm>
            <a:off x="6796983" y="37888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453A610-1612-5F82-6B66-7368F258CAC4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23EB78C-237C-CA59-6ACA-C86A9D28E62C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9F7D13B-93D6-406F-B4FB-410EFCC13232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19FFA20E-CC85-4E49-632A-58118AA5B314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61A03F0-FDD2-128A-C9CF-6C6199E25C15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93F0D5B-DF2E-D5F5-E60B-0F35F4D95074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64B4A030-4D7E-5F36-FFEC-72D4DEEF3C25}"/>
              </a:ext>
            </a:extLst>
          </p:cNvPr>
          <p:cNvCxnSpPr>
            <a:cxnSpLocks/>
          </p:cNvCxnSpPr>
          <p:nvPr/>
        </p:nvCxnSpPr>
        <p:spPr>
          <a:xfrm>
            <a:off x="4862866" y="3593021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70A0528-5724-7091-A1A0-E62D9A09BB95}"/>
              </a:ext>
            </a:extLst>
          </p:cNvPr>
          <p:cNvCxnSpPr>
            <a:cxnSpLocks/>
          </p:cNvCxnSpPr>
          <p:nvPr/>
        </p:nvCxnSpPr>
        <p:spPr>
          <a:xfrm>
            <a:off x="4860773" y="4609824"/>
            <a:ext cx="3251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B7AD5095-A1EB-99AF-C717-423FDD73872F}"/>
              </a:ext>
            </a:extLst>
          </p:cNvPr>
          <p:cNvCxnSpPr>
            <a:cxnSpLocks/>
          </p:cNvCxnSpPr>
          <p:nvPr/>
        </p:nvCxnSpPr>
        <p:spPr>
          <a:xfrm>
            <a:off x="7112887" y="4626103"/>
            <a:ext cx="3501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F2F86B5-13BA-088F-EAEE-9029FE33FF1B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889BD9BE-7676-02A4-CF8E-AEDF4690B0DF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7571D57-69D8-14B6-71FF-F7AFBB071198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F7B161D-60BC-C1B7-E617-07D0508A62C3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4135F9A-8F85-1421-12DB-5FFB47FB78F7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28E8682-97E0-59FC-1401-C97E29736D1A}"/>
              </a:ext>
            </a:extLst>
          </p:cNvPr>
          <p:cNvSpPr txBox="1"/>
          <p:nvPr/>
        </p:nvSpPr>
        <p:spPr>
          <a:xfrm>
            <a:off x="7165573" y="34691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/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/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832D5ACB-E0EB-DDD7-D59F-489151FD3130}"/>
              </a:ext>
            </a:extLst>
          </p:cNvPr>
          <p:cNvSpPr/>
          <p:nvPr/>
        </p:nvSpPr>
        <p:spPr>
          <a:xfrm>
            <a:off x="5163060" y="40922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2ACBE8C-5725-E350-9A4C-71733987850B}"/>
              </a:ext>
            </a:extLst>
          </p:cNvPr>
          <p:cNvSpPr/>
          <p:nvPr/>
        </p:nvSpPr>
        <p:spPr>
          <a:xfrm>
            <a:off x="7440221" y="37799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41EA138-0617-2C5C-CFD3-63D79F63401E}"/>
              </a:ext>
            </a:extLst>
          </p:cNvPr>
          <p:cNvCxnSpPr>
            <a:cxnSpLocks/>
          </p:cNvCxnSpPr>
          <p:nvPr/>
        </p:nvCxnSpPr>
        <p:spPr>
          <a:xfrm>
            <a:off x="5185919" y="3593020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C07C3CC-0337-D059-02B5-BF1249591E7F}"/>
              </a:ext>
            </a:extLst>
          </p:cNvPr>
          <p:cNvCxnSpPr>
            <a:cxnSpLocks/>
          </p:cNvCxnSpPr>
          <p:nvPr/>
        </p:nvCxnSpPr>
        <p:spPr>
          <a:xfrm>
            <a:off x="7112887" y="3593019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D722BFB-EFF0-37B1-0BB5-AAD7D86D66EA}"/>
              </a:ext>
            </a:extLst>
          </p:cNvPr>
          <p:cNvCxnSpPr>
            <a:cxnSpLocks/>
          </p:cNvCxnSpPr>
          <p:nvPr/>
        </p:nvCxnSpPr>
        <p:spPr>
          <a:xfrm>
            <a:off x="7463080" y="3593018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5DDEE2D-4494-22DD-215E-5DC8A75A5F3E}"/>
              </a:ext>
            </a:extLst>
          </p:cNvPr>
          <p:cNvSpPr txBox="1"/>
          <p:nvPr/>
        </p:nvSpPr>
        <p:spPr>
          <a:xfrm>
            <a:off x="4829555" y="344786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4BEC15-12C1-E4ED-5362-5FB796675361}"/>
              </a:ext>
            </a:extLst>
          </p:cNvPr>
          <p:cNvSpPr txBox="1"/>
          <p:nvPr/>
        </p:nvSpPr>
        <p:spPr>
          <a:xfrm>
            <a:off x="5189522" y="37988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757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4636F-205B-C0AB-12C1-970697806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98">
            <a:extLst>
              <a:ext uri="{FF2B5EF4-FFF2-40B4-BE49-F238E27FC236}">
                <a16:creationId xmlns:a16="http://schemas.microsoft.com/office/drawing/2014/main" id="{C3D1F93D-3B47-F428-4617-81D4BE27C461}"/>
              </a:ext>
            </a:extLst>
          </p:cNvPr>
          <p:cNvSpPr/>
          <p:nvPr/>
        </p:nvSpPr>
        <p:spPr>
          <a:xfrm>
            <a:off x="5398181" y="5032555"/>
            <a:ext cx="1310764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档 23">
            <a:extLst>
              <a:ext uri="{FF2B5EF4-FFF2-40B4-BE49-F238E27FC236}">
                <a16:creationId xmlns:a16="http://schemas.microsoft.com/office/drawing/2014/main" id="{6E710185-5F22-46EF-88CE-2391169B456F}"/>
              </a:ext>
            </a:extLst>
          </p:cNvPr>
          <p:cNvSpPr/>
          <p:nvPr/>
        </p:nvSpPr>
        <p:spPr>
          <a:xfrm rot="16200000">
            <a:off x="6840642" y="993052"/>
            <a:ext cx="2774811" cy="1906583"/>
          </a:xfrm>
          <a:prstGeom prst="flowChart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F625A7D7-1BDA-E219-1E28-256C9015F0C1}"/>
              </a:ext>
            </a:extLst>
          </p:cNvPr>
          <p:cNvCxnSpPr>
            <a:cxnSpLocks/>
          </p:cNvCxnSpPr>
          <p:nvPr/>
        </p:nvCxnSpPr>
        <p:spPr>
          <a:xfrm>
            <a:off x="4819386" y="1303108"/>
            <a:ext cx="23907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22">
            <a:extLst>
              <a:ext uri="{FF2B5EF4-FFF2-40B4-BE49-F238E27FC236}">
                <a16:creationId xmlns:a16="http://schemas.microsoft.com/office/drawing/2014/main" id="{DF1D20D3-7D63-31D1-6550-D6B43AAEA700}"/>
              </a:ext>
            </a:extLst>
          </p:cNvPr>
          <p:cNvGrpSpPr/>
          <p:nvPr/>
        </p:nvGrpSpPr>
        <p:grpSpPr>
          <a:xfrm>
            <a:off x="3631519" y="1070547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5B51D832-7C32-9C8E-516A-7DB1F7590AC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D1070829-8045-B875-597E-20E5E77BDA3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38BBD558-BEF6-9F30-3869-8CDE044C247C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7C007C91-0F45-CE68-388D-9B3F9D9D78F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899C0CB5-63CD-7C41-556C-4949A11A118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E831020A-CCDB-4782-CEB7-DEA7C04B8F6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A39252E2-0482-AD47-C2F3-9D57D69870B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494CF94A-B90E-E7A5-77B9-F8662932983B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98EEA6DE-ED51-B3D5-DFDB-5A0E80C441F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loud 29">
            <a:extLst>
              <a:ext uri="{FF2B5EF4-FFF2-40B4-BE49-F238E27FC236}">
                <a16:creationId xmlns:a16="http://schemas.microsoft.com/office/drawing/2014/main" id="{D23897EA-27FF-0233-9E89-03F57ECA41D4}"/>
              </a:ext>
            </a:extLst>
          </p:cNvPr>
          <p:cNvSpPr/>
          <p:nvPr/>
        </p:nvSpPr>
        <p:spPr>
          <a:xfrm>
            <a:off x="4799845" y="93215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42046FC2-0D93-148B-5CAB-C57863FF6B58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2277836" y="2800350"/>
            <a:ext cx="4924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D364C1A-8B79-F4E6-9712-6AAE7FA53A60}"/>
              </a:ext>
            </a:extLst>
          </p:cNvPr>
          <p:cNvCxnSpPr>
            <a:cxnSpLocks/>
          </p:cNvCxnSpPr>
          <p:nvPr/>
        </p:nvCxnSpPr>
        <p:spPr>
          <a:xfrm>
            <a:off x="3631519" y="1830340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AE0A0338-B789-BB48-A37A-84F6E77A9B26}"/>
              </a:ext>
            </a:extLst>
          </p:cNvPr>
          <p:cNvSpPr/>
          <p:nvPr/>
        </p:nvSpPr>
        <p:spPr>
          <a:xfrm>
            <a:off x="7210171" y="123110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Summing Junction 167">
            <a:extLst>
              <a:ext uri="{FF2B5EF4-FFF2-40B4-BE49-F238E27FC236}">
                <a16:creationId xmlns:a16="http://schemas.microsoft.com/office/drawing/2014/main" id="{DAB71F1E-3A4B-66A5-A607-A75984BF5D67}"/>
              </a:ext>
            </a:extLst>
          </p:cNvPr>
          <p:cNvSpPr/>
          <p:nvPr/>
        </p:nvSpPr>
        <p:spPr>
          <a:xfrm>
            <a:off x="7202756" y="2728350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9C04550-1C10-D6C9-FE82-701433D188D2}"/>
              </a:ext>
            </a:extLst>
          </p:cNvPr>
          <p:cNvSpPr txBox="1"/>
          <p:nvPr/>
        </p:nvSpPr>
        <p:spPr>
          <a:xfrm>
            <a:off x="2242059" y="2438429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CLKP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A8618D4-903B-9604-BA09-8EE133DEB4C5}"/>
              </a:ext>
            </a:extLst>
          </p:cNvPr>
          <p:cNvSpPr txBox="1"/>
          <p:nvPr/>
        </p:nvSpPr>
        <p:spPr>
          <a:xfrm>
            <a:off x="6609876" y="94685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INPA</a:t>
            </a:r>
            <a:endParaRPr kumimoji="1" lang="zh-CN" altLang="en-US" dirty="0"/>
          </a:p>
        </p:txBody>
      </p:sp>
      <p:cxnSp>
        <p:nvCxnSpPr>
          <p:cNvPr id="48" name="Connector: Curved 101">
            <a:extLst>
              <a:ext uri="{FF2B5EF4-FFF2-40B4-BE49-F238E27FC236}">
                <a16:creationId xmlns:a16="http://schemas.microsoft.com/office/drawing/2014/main" id="{6F2EDDD3-42A8-8876-585D-353B0415DB30}"/>
              </a:ext>
            </a:extLst>
          </p:cNvPr>
          <p:cNvCxnSpPr>
            <a:cxnSpLocks/>
          </p:cNvCxnSpPr>
          <p:nvPr/>
        </p:nvCxnSpPr>
        <p:spPr>
          <a:xfrm flipV="1">
            <a:off x="4063707" y="1497023"/>
            <a:ext cx="401996" cy="2002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766F6A8-9E7E-F4CD-9C85-D2CE5F700B2D}"/>
                  </a:ext>
                </a:extLst>
              </p:cNvPr>
              <p:cNvSpPr txBox="1"/>
              <p:nvPr/>
            </p:nvSpPr>
            <p:spPr>
              <a:xfrm>
                <a:off x="4465703" y="1779655"/>
                <a:ext cx="1247713" cy="423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=1.1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766F6A8-9E7E-F4CD-9C85-D2CE5F700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703" y="1779655"/>
                <a:ext cx="1247713" cy="4238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FB0EE660-F02A-F1EC-5A70-A84FB43C2426}"/>
                  </a:ext>
                </a:extLst>
              </p:cNvPr>
              <p:cNvSpPr txBox="1"/>
              <p:nvPr/>
            </p:nvSpPr>
            <p:spPr>
              <a:xfrm>
                <a:off x="5261432" y="532141"/>
                <a:ext cx="1245790" cy="410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=5.6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=2.2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FB0EE660-F02A-F1EC-5A70-A84FB43C2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432" y="532141"/>
                <a:ext cx="1245790" cy="410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8">
            <a:extLst>
              <a:ext uri="{FF2B5EF4-FFF2-40B4-BE49-F238E27FC236}">
                <a16:creationId xmlns:a16="http://schemas.microsoft.com/office/drawing/2014/main" id="{8FA0BA23-A360-85F6-B0A6-6059264D3289}"/>
              </a:ext>
            </a:extLst>
          </p:cNvPr>
          <p:cNvSpPr txBox="1"/>
          <p:nvPr/>
        </p:nvSpPr>
        <p:spPr>
          <a:xfrm>
            <a:off x="8098247" y="55272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83C8F2-7CB9-FA6A-087D-69F7D550693C}"/>
              </a:ext>
            </a:extLst>
          </p:cNvPr>
          <p:cNvSpPr txBox="1"/>
          <p:nvPr/>
        </p:nvSpPr>
        <p:spPr>
          <a:xfrm>
            <a:off x="3884653" y="70302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  <p:cxnSp>
        <p:nvCxnSpPr>
          <p:cNvPr id="57" name="直线连接符 94">
            <a:extLst>
              <a:ext uri="{FF2B5EF4-FFF2-40B4-BE49-F238E27FC236}">
                <a16:creationId xmlns:a16="http://schemas.microsoft.com/office/drawing/2014/main" id="{87A09A3D-2795-0E37-196E-34D7168203C3}"/>
              </a:ext>
            </a:extLst>
          </p:cNvPr>
          <p:cNvCxnSpPr>
            <a:cxnSpLocks/>
          </p:cNvCxnSpPr>
          <p:nvPr/>
        </p:nvCxnSpPr>
        <p:spPr>
          <a:xfrm>
            <a:off x="5402655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102">
            <a:extLst>
              <a:ext uri="{FF2B5EF4-FFF2-40B4-BE49-F238E27FC236}">
                <a16:creationId xmlns:a16="http://schemas.microsoft.com/office/drawing/2014/main" id="{FA8DBC1D-A04C-226E-B2D6-A629AF966F84}"/>
              </a:ext>
            </a:extLst>
          </p:cNvPr>
          <p:cNvCxnSpPr>
            <a:cxnSpLocks/>
          </p:cNvCxnSpPr>
          <p:nvPr/>
        </p:nvCxnSpPr>
        <p:spPr>
          <a:xfrm>
            <a:off x="3243396" y="4344883"/>
            <a:ext cx="2154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107">
            <a:extLst>
              <a:ext uri="{FF2B5EF4-FFF2-40B4-BE49-F238E27FC236}">
                <a16:creationId xmlns:a16="http://schemas.microsoft.com/office/drawing/2014/main" id="{B962503F-771A-736C-AB50-75E7FBEAD617}"/>
              </a:ext>
            </a:extLst>
          </p:cNvPr>
          <p:cNvCxnSpPr>
            <a:cxnSpLocks/>
          </p:cNvCxnSpPr>
          <p:nvPr/>
        </p:nvCxnSpPr>
        <p:spPr>
          <a:xfrm>
            <a:off x="5398180" y="3805056"/>
            <a:ext cx="30277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112">
            <a:extLst>
              <a:ext uri="{FF2B5EF4-FFF2-40B4-BE49-F238E27FC236}">
                <a16:creationId xmlns:a16="http://schemas.microsoft.com/office/drawing/2014/main" id="{E635789C-68EE-906D-3BBD-F8A53A5D1445}"/>
              </a:ext>
            </a:extLst>
          </p:cNvPr>
          <p:cNvCxnSpPr>
            <a:cxnSpLocks/>
          </p:cNvCxnSpPr>
          <p:nvPr/>
        </p:nvCxnSpPr>
        <p:spPr>
          <a:xfrm>
            <a:off x="8431287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42">
            <a:extLst>
              <a:ext uri="{FF2B5EF4-FFF2-40B4-BE49-F238E27FC236}">
                <a16:creationId xmlns:a16="http://schemas.microsoft.com/office/drawing/2014/main" id="{7AF49466-5A80-B555-FCAC-8DE66CAD8324}"/>
              </a:ext>
            </a:extLst>
          </p:cNvPr>
          <p:cNvSpPr txBox="1"/>
          <p:nvPr/>
        </p:nvSpPr>
        <p:spPr>
          <a:xfrm>
            <a:off x="2373973" y="388977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6C9DA91-1EB4-1887-B9E2-CB3A0FAE479A}"/>
              </a:ext>
            </a:extLst>
          </p:cNvPr>
          <p:cNvSpPr txBox="1"/>
          <p:nvPr/>
        </p:nvSpPr>
        <p:spPr>
          <a:xfrm>
            <a:off x="3058396" y="3558793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03DD16-2EC7-CA51-C80A-CB433C69AD0D}"/>
              </a:ext>
            </a:extLst>
          </p:cNvPr>
          <p:cNvSpPr txBox="1"/>
          <p:nvPr/>
        </p:nvSpPr>
        <p:spPr>
          <a:xfrm>
            <a:off x="5210468" y="35472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5ns</a:t>
            </a:r>
          </a:p>
        </p:txBody>
      </p:sp>
      <p:sp>
        <p:nvSpPr>
          <p:cNvPr id="85" name="文本框 42">
            <a:extLst>
              <a:ext uri="{FF2B5EF4-FFF2-40B4-BE49-F238E27FC236}">
                <a16:creationId xmlns:a16="http://schemas.microsoft.com/office/drawing/2014/main" id="{0BD69FB4-031D-0558-C5A7-0E037E815001}"/>
              </a:ext>
            </a:extLst>
          </p:cNvPr>
          <p:cNvSpPr txBox="1"/>
          <p:nvPr/>
        </p:nvSpPr>
        <p:spPr>
          <a:xfrm>
            <a:off x="6605067" y="243842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</a:t>
            </a:r>
            <a:endParaRPr kumimoji="1" lang="zh-CN" altLang="en-US" dirty="0"/>
          </a:p>
        </p:txBody>
      </p:sp>
      <p:cxnSp>
        <p:nvCxnSpPr>
          <p:cNvPr id="90" name="直线连接符 107">
            <a:extLst>
              <a:ext uri="{FF2B5EF4-FFF2-40B4-BE49-F238E27FC236}">
                <a16:creationId xmlns:a16="http://schemas.microsoft.com/office/drawing/2014/main" id="{3E966908-3B63-E77B-EA95-CB6E9023ABB8}"/>
              </a:ext>
            </a:extLst>
          </p:cNvPr>
          <p:cNvCxnSpPr>
            <a:cxnSpLocks/>
          </p:cNvCxnSpPr>
          <p:nvPr/>
        </p:nvCxnSpPr>
        <p:spPr>
          <a:xfrm>
            <a:off x="8425966" y="4344883"/>
            <a:ext cx="649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58">
            <a:extLst>
              <a:ext uri="{FF2B5EF4-FFF2-40B4-BE49-F238E27FC236}">
                <a16:creationId xmlns:a16="http://schemas.microsoft.com/office/drawing/2014/main" id="{E51D2461-3CF2-5F30-8A73-72866170A169}"/>
              </a:ext>
            </a:extLst>
          </p:cNvPr>
          <p:cNvCxnSpPr>
            <a:cxnSpLocks/>
          </p:cNvCxnSpPr>
          <p:nvPr/>
        </p:nvCxnSpPr>
        <p:spPr>
          <a:xfrm>
            <a:off x="3243396" y="5034466"/>
            <a:ext cx="5832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59">
            <a:extLst>
              <a:ext uri="{FF2B5EF4-FFF2-40B4-BE49-F238E27FC236}">
                <a16:creationId xmlns:a16="http://schemas.microsoft.com/office/drawing/2014/main" id="{5C535A3A-1ED0-6482-0368-600EE127D566}"/>
              </a:ext>
            </a:extLst>
          </p:cNvPr>
          <p:cNvCxnSpPr>
            <a:cxnSpLocks/>
          </p:cNvCxnSpPr>
          <p:nvPr/>
        </p:nvCxnSpPr>
        <p:spPr>
          <a:xfrm flipV="1">
            <a:off x="3243396" y="5566771"/>
            <a:ext cx="5832024" cy="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A0EBF05-BC4B-8000-B2EC-652E0842B47B}"/>
              </a:ext>
            </a:extLst>
          </p:cNvPr>
          <p:cNvSpPr txBox="1"/>
          <p:nvPr/>
        </p:nvSpPr>
        <p:spPr>
          <a:xfrm>
            <a:off x="8238254" y="3547274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12ns</a:t>
            </a:r>
          </a:p>
        </p:txBody>
      </p: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BBAAAB16-2C0C-3F48-AF66-29005CCF92EB}"/>
              </a:ext>
            </a:extLst>
          </p:cNvPr>
          <p:cNvCxnSpPr>
            <a:cxnSpLocks/>
          </p:cNvCxnSpPr>
          <p:nvPr/>
        </p:nvCxnSpPr>
        <p:spPr>
          <a:xfrm>
            <a:off x="5405875" y="3805056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直线连接符 94">
            <a:extLst>
              <a:ext uri="{FF2B5EF4-FFF2-40B4-BE49-F238E27FC236}">
                <a16:creationId xmlns:a16="http://schemas.microsoft.com/office/drawing/2014/main" id="{4A9C057F-4F4D-B78E-48FC-A0317D73B663}"/>
              </a:ext>
            </a:extLst>
          </p:cNvPr>
          <p:cNvCxnSpPr>
            <a:cxnSpLocks/>
          </p:cNvCxnSpPr>
          <p:nvPr/>
        </p:nvCxnSpPr>
        <p:spPr>
          <a:xfrm>
            <a:off x="6708945" y="3805056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直线连接符 94">
            <a:extLst>
              <a:ext uri="{FF2B5EF4-FFF2-40B4-BE49-F238E27FC236}">
                <a16:creationId xmlns:a16="http://schemas.microsoft.com/office/drawing/2014/main" id="{1D0747C4-CD98-1C1E-A0B3-A3431579AED7}"/>
              </a:ext>
            </a:extLst>
          </p:cNvPr>
          <p:cNvCxnSpPr>
            <a:cxnSpLocks/>
          </p:cNvCxnSpPr>
          <p:nvPr/>
        </p:nvCxnSpPr>
        <p:spPr>
          <a:xfrm>
            <a:off x="8370055" y="3793495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F460DB3-B3A8-BFF8-1837-B771265F63F8}"/>
              </a:ext>
            </a:extLst>
          </p:cNvPr>
          <p:cNvCxnSpPr>
            <a:cxnSpLocks/>
          </p:cNvCxnSpPr>
          <p:nvPr/>
        </p:nvCxnSpPr>
        <p:spPr>
          <a:xfrm>
            <a:off x="5405875" y="4541520"/>
            <a:ext cx="13030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D71693F-393C-C83A-5107-9B45C9E53911}"/>
              </a:ext>
            </a:extLst>
          </p:cNvPr>
          <p:cNvCxnSpPr>
            <a:cxnSpLocks/>
          </p:cNvCxnSpPr>
          <p:nvPr/>
        </p:nvCxnSpPr>
        <p:spPr>
          <a:xfrm>
            <a:off x="5405875" y="4838700"/>
            <a:ext cx="29641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A17F184-8263-5FAD-357C-08CAE4BE3EC5}"/>
              </a:ext>
            </a:extLst>
          </p:cNvPr>
          <p:cNvSpPr txBox="1"/>
          <p:nvPr/>
        </p:nvSpPr>
        <p:spPr>
          <a:xfrm>
            <a:off x="5885576" y="428317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8F156E-14F6-7587-6ACF-135960BA88D4}"/>
              </a:ext>
            </a:extLst>
          </p:cNvPr>
          <p:cNvSpPr txBox="1"/>
          <p:nvPr/>
        </p:nvSpPr>
        <p:spPr>
          <a:xfrm>
            <a:off x="6719570" y="4577090"/>
            <a:ext cx="362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6.7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B1F74CB-1360-F85E-08D9-8DFBE12C9557}"/>
              </a:ext>
            </a:extLst>
          </p:cNvPr>
          <p:cNvCxnSpPr>
            <a:cxnSpLocks/>
          </p:cNvCxnSpPr>
          <p:nvPr/>
        </p:nvCxnSpPr>
        <p:spPr>
          <a:xfrm>
            <a:off x="5405875" y="5669280"/>
            <a:ext cx="13030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7" name="文本框 44">
            <a:extLst>
              <a:ext uri="{FF2B5EF4-FFF2-40B4-BE49-F238E27FC236}">
                <a16:creationId xmlns:a16="http://schemas.microsoft.com/office/drawing/2014/main" id="{74E8978A-BA6F-0EA1-0BEC-45CD066062C8}"/>
              </a:ext>
            </a:extLst>
          </p:cNvPr>
          <p:cNvSpPr txBox="1"/>
          <p:nvPr/>
        </p:nvSpPr>
        <p:spPr>
          <a:xfrm>
            <a:off x="5268733" y="57606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数据可以改变</a:t>
            </a:r>
          </a:p>
        </p:txBody>
      </p:sp>
      <p:sp>
        <p:nvSpPr>
          <p:cNvPr id="120" name="文本框 44">
            <a:extLst>
              <a:ext uri="{FF2B5EF4-FFF2-40B4-BE49-F238E27FC236}">
                <a16:creationId xmlns:a16="http://schemas.microsoft.com/office/drawing/2014/main" id="{3006D970-5E92-E991-AF20-C63D20065C77}"/>
              </a:ext>
            </a:extLst>
          </p:cNvPr>
          <p:cNvSpPr txBox="1"/>
          <p:nvPr/>
        </p:nvSpPr>
        <p:spPr>
          <a:xfrm>
            <a:off x="3750992" y="51376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121" name="文本框 44">
            <a:extLst>
              <a:ext uri="{FF2B5EF4-FFF2-40B4-BE49-F238E27FC236}">
                <a16:creationId xmlns:a16="http://schemas.microsoft.com/office/drawing/2014/main" id="{F6992F1F-0BDA-E2B5-CC82-975627480C4B}"/>
              </a:ext>
            </a:extLst>
          </p:cNvPr>
          <p:cNvSpPr txBox="1"/>
          <p:nvPr/>
        </p:nvSpPr>
        <p:spPr>
          <a:xfrm>
            <a:off x="7674049" y="51376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122" name="TextBox 42">
            <a:extLst>
              <a:ext uri="{FF2B5EF4-FFF2-40B4-BE49-F238E27FC236}">
                <a16:creationId xmlns:a16="http://schemas.microsoft.com/office/drawing/2014/main" id="{48614769-034F-34D0-417E-40127A822984}"/>
              </a:ext>
            </a:extLst>
          </p:cNvPr>
          <p:cNvSpPr txBox="1"/>
          <p:nvPr/>
        </p:nvSpPr>
        <p:spPr>
          <a:xfrm>
            <a:off x="2373973" y="516387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INPA</a:t>
            </a:r>
          </a:p>
        </p:txBody>
      </p:sp>
    </p:spTree>
    <p:extLst>
      <p:ext uri="{BB962C8B-B14F-4D97-AF65-F5344CB8AC3E}">
        <p14:creationId xmlns:p14="http://schemas.microsoft.com/office/powerpoint/2010/main" val="3013762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7DB1C-8BA4-C10E-1088-EB0BEE43E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档 23">
            <a:extLst>
              <a:ext uri="{FF2B5EF4-FFF2-40B4-BE49-F238E27FC236}">
                <a16:creationId xmlns:a16="http://schemas.microsoft.com/office/drawing/2014/main" id="{A9AC66A6-2AA4-655E-48EC-895D2237F054}"/>
              </a:ext>
            </a:extLst>
          </p:cNvPr>
          <p:cNvSpPr/>
          <p:nvPr/>
        </p:nvSpPr>
        <p:spPr>
          <a:xfrm rot="16200000" flipV="1">
            <a:off x="2591514" y="239821"/>
            <a:ext cx="2774811" cy="5301718"/>
          </a:xfrm>
          <a:prstGeom prst="flowChart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7841D025-9BD4-943B-9A50-2CBF5DA598F7}"/>
              </a:ext>
            </a:extLst>
          </p:cNvPr>
          <p:cNvCxnSpPr>
            <a:cxnSpLocks/>
          </p:cNvCxnSpPr>
          <p:nvPr/>
        </p:nvCxnSpPr>
        <p:spPr>
          <a:xfrm>
            <a:off x="4174408" y="2247444"/>
            <a:ext cx="4561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22">
            <a:extLst>
              <a:ext uri="{FF2B5EF4-FFF2-40B4-BE49-F238E27FC236}">
                <a16:creationId xmlns:a16="http://schemas.microsoft.com/office/drawing/2014/main" id="{B1D25B03-A4FD-791B-37C0-D3EA943C387F}"/>
              </a:ext>
            </a:extLst>
          </p:cNvPr>
          <p:cNvGrpSpPr/>
          <p:nvPr/>
        </p:nvGrpSpPr>
        <p:grpSpPr>
          <a:xfrm>
            <a:off x="2986541" y="2014883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AD71BCB6-32F3-D807-D35D-DA1CB8CDE78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81C27C78-0EFA-AAC8-2C37-B7C683C40DC3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062769AC-CB05-31D4-AD54-CDBDB23E4AE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D5B1C9CC-CF9F-7CF6-8DC2-6306AFB5A31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D4BECA65-A45C-2C4E-9609-CCA46AA83C11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0CD915A4-4F5A-8B79-2E9A-E618F99FD9B2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687626E3-7425-AFCA-0177-8822D6D21D5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8CEEC9B9-5391-00EB-C43D-26770B18B52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2ACDB6CD-78AD-C70D-CC68-B5D5602BC7A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E1AF474A-3D3C-43D1-73EE-EC0195BF9B37}"/>
              </a:ext>
            </a:extLst>
          </p:cNvPr>
          <p:cNvGrpSpPr/>
          <p:nvPr/>
        </p:nvGrpSpPr>
        <p:grpSpPr>
          <a:xfrm>
            <a:off x="8686402" y="2014884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E267F186-31B2-27F8-17C8-CE239C4E7B1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26357A39-3DED-A42F-96E7-1CB428061F5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2D8F0D1D-D611-8840-474B-5EE21D5751A2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69FC60A5-A5A4-17F6-4095-74158FA09D0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42D7EC40-7466-BB02-2444-5BBBB9243A4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8F30E0BA-8F67-14A5-D45D-7B00F51C3A1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1C5FC788-8D90-37F0-1229-8950C3CE01B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7259B912-5E6D-3218-0B49-A2D66E343086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DF710F95-6E94-28A7-6F79-FF14DD97467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E908AE74-8188-68C9-655B-0274449DFCDC}"/>
              </a:ext>
            </a:extLst>
          </p:cNvPr>
          <p:cNvSpPr/>
          <p:nvPr/>
        </p:nvSpPr>
        <p:spPr>
          <a:xfrm>
            <a:off x="7096173" y="1876493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Cloud 29">
            <a:extLst>
              <a:ext uri="{FF2B5EF4-FFF2-40B4-BE49-F238E27FC236}">
                <a16:creationId xmlns:a16="http://schemas.microsoft.com/office/drawing/2014/main" id="{204E64B8-6348-F1F2-F0FC-5B72509B47C1}"/>
              </a:ext>
            </a:extLst>
          </p:cNvPr>
          <p:cNvSpPr/>
          <p:nvPr/>
        </p:nvSpPr>
        <p:spPr>
          <a:xfrm>
            <a:off x="4154867" y="1876493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29ADCBDD-8C61-2A04-95D8-6FC1FC8ACED6}"/>
              </a:ext>
            </a:extLst>
          </p:cNvPr>
          <p:cNvCxnSpPr>
            <a:cxnSpLocks/>
          </p:cNvCxnSpPr>
          <p:nvPr/>
        </p:nvCxnSpPr>
        <p:spPr>
          <a:xfrm>
            <a:off x="1632858" y="3744686"/>
            <a:ext cx="70535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C0B52F0-9B9E-019B-DBBE-9303E0E5FAF6}"/>
              </a:ext>
            </a:extLst>
          </p:cNvPr>
          <p:cNvCxnSpPr>
            <a:cxnSpLocks/>
          </p:cNvCxnSpPr>
          <p:nvPr/>
        </p:nvCxnSpPr>
        <p:spPr>
          <a:xfrm>
            <a:off x="8698248" y="2774676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4DEB6F8D-E96F-BA74-D195-24787565531F}"/>
              </a:ext>
            </a:extLst>
          </p:cNvPr>
          <p:cNvCxnSpPr>
            <a:cxnSpLocks/>
          </p:cNvCxnSpPr>
          <p:nvPr/>
        </p:nvCxnSpPr>
        <p:spPr>
          <a:xfrm>
            <a:off x="2986541" y="2774676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3AEC6E0F-AF9C-C4B8-278B-7F3055689511}"/>
              </a:ext>
            </a:extLst>
          </p:cNvPr>
          <p:cNvSpPr/>
          <p:nvPr/>
        </p:nvSpPr>
        <p:spPr>
          <a:xfrm>
            <a:off x="6565193" y="2175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Summing Junction 167">
            <a:extLst>
              <a:ext uri="{FF2B5EF4-FFF2-40B4-BE49-F238E27FC236}">
                <a16:creationId xmlns:a16="http://schemas.microsoft.com/office/drawing/2014/main" id="{CA1B8F5E-3BE1-03F6-7D34-D1FA49904598}"/>
              </a:ext>
            </a:extLst>
          </p:cNvPr>
          <p:cNvSpPr/>
          <p:nvPr/>
        </p:nvSpPr>
        <p:spPr>
          <a:xfrm>
            <a:off x="6557778" y="36726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491A6C2-2CC9-EC9F-4B4D-CF2BF3122C58}"/>
              </a:ext>
            </a:extLst>
          </p:cNvPr>
          <p:cNvSpPr txBox="1"/>
          <p:nvPr/>
        </p:nvSpPr>
        <p:spPr>
          <a:xfrm>
            <a:off x="1597081" y="338276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CLKQ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F854C-A6C0-A73D-ECB3-BD7F10BF0498}"/>
              </a:ext>
            </a:extLst>
          </p:cNvPr>
          <p:cNvSpPr txBox="1"/>
          <p:nvPr/>
        </p:nvSpPr>
        <p:spPr>
          <a:xfrm>
            <a:off x="6577088" y="175871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OUTB</a:t>
            </a:r>
            <a:endParaRPr kumimoji="1" lang="zh-CN" altLang="en-US" dirty="0"/>
          </a:p>
        </p:txBody>
      </p:sp>
      <p:cxnSp>
        <p:nvCxnSpPr>
          <p:cNvPr id="48" name="Connector: Curved 101">
            <a:extLst>
              <a:ext uri="{FF2B5EF4-FFF2-40B4-BE49-F238E27FC236}">
                <a16:creationId xmlns:a16="http://schemas.microsoft.com/office/drawing/2014/main" id="{DA9D0640-6053-A053-2735-D3B138443C7F}"/>
              </a:ext>
            </a:extLst>
          </p:cNvPr>
          <p:cNvCxnSpPr>
            <a:cxnSpLocks/>
          </p:cNvCxnSpPr>
          <p:nvPr/>
        </p:nvCxnSpPr>
        <p:spPr>
          <a:xfrm flipV="1">
            <a:off x="3418729" y="2441359"/>
            <a:ext cx="401996" cy="2002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6DDF1507-5359-A598-D57F-F1824075CBBB}"/>
                  </a:ext>
                </a:extLst>
              </p:cNvPr>
              <p:cNvSpPr txBox="1"/>
              <p:nvPr/>
            </p:nvSpPr>
            <p:spPr>
              <a:xfrm>
                <a:off x="3788322" y="2480005"/>
                <a:ext cx="538096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6DDF1507-5359-A598-D57F-F1824075C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2480005"/>
                <a:ext cx="538096" cy="2580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A6E231E6-A058-B3EF-BAF9-6B820E05BA21}"/>
                  </a:ext>
                </a:extLst>
              </p:cNvPr>
              <p:cNvSpPr txBox="1"/>
              <p:nvPr/>
            </p:nvSpPr>
            <p:spPr>
              <a:xfrm>
                <a:off x="4660941" y="1584211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A6E231E6-A058-B3EF-BAF9-6B820E05B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941" y="1584211"/>
                <a:ext cx="58817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5D16946C-2E3A-0194-01BA-1169258ABECA}"/>
                  </a:ext>
                </a:extLst>
              </p:cNvPr>
              <p:cNvSpPr txBox="1"/>
              <p:nvPr/>
            </p:nvSpPr>
            <p:spPr>
              <a:xfrm>
                <a:off x="7603123" y="1584211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5D16946C-2E3A-0194-01BA-1169258AB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123" y="1584211"/>
                <a:ext cx="588174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8">
            <a:extLst>
              <a:ext uri="{FF2B5EF4-FFF2-40B4-BE49-F238E27FC236}">
                <a16:creationId xmlns:a16="http://schemas.microsoft.com/office/drawing/2014/main" id="{DA293EFD-AC74-F8F9-F9F4-C274F0A1B426}"/>
              </a:ext>
            </a:extLst>
          </p:cNvPr>
          <p:cNvSpPr txBox="1"/>
          <p:nvPr/>
        </p:nvSpPr>
        <p:spPr>
          <a:xfrm>
            <a:off x="2451624" y="152290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F4E012-6B6C-9D6E-49F1-D54E6448A000}"/>
              </a:ext>
            </a:extLst>
          </p:cNvPr>
          <p:cNvSpPr txBox="1"/>
          <p:nvPr/>
        </p:nvSpPr>
        <p:spPr>
          <a:xfrm>
            <a:off x="2836500" y="451381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altLang="zh-CN" dirty="0"/>
              <a:t>aunch Edge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39460-59BC-96AB-C666-AABFD421EC83}"/>
              </a:ext>
            </a:extLst>
          </p:cNvPr>
          <p:cNvSpPr txBox="1"/>
          <p:nvPr/>
        </p:nvSpPr>
        <p:spPr>
          <a:xfrm>
            <a:off x="8536361" y="4513813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apture Edge</a:t>
            </a:r>
            <a:endParaRPr lang="en-US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56C438E-AD29-303F-A71F-E650C97E2C18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2635821" y="3586011"/>
            <a:ext cx="1431500" cy="424103"/>
          </a:xfrm>
          <a:prstGeom prst="curvedConnector3">
            <a:avLst>
              <a:gd name="adj1" fmla="val 6444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76F5243-9D2E-EE66-FF14-B58B453F0FDD}"/>
              </a:ext>
            </a:extLst>
          </p:cNvPr>
          <p:cNvCxnSpPr>
            <a:cxnSpLocks/>
            <a:stCxn id="3" idx="0"/>
          </p:cNvCxnSpPr>
          <p:nvPr/>
        </p:nvCxnSpPr>
        <p:spPr>
          <a:xfrm rot="16200000" flipV="1">
            <a:off x="8324011" y="3533464"/>
            <a:ext cx="1495434" cy="4652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Curved 101">
            <a:extLst>
              <a:ext uri="{FF2B5EF4-FFF2-40B4-BE49-F238E27FC236}">
                <a16:creationId xmlns:a16="http://schemas.microsoft.com/office/drawing/2014/main" id="{39EBD4C4-0F18-0DBA-DEE0-177387C5D9FB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>
            <a:off x="9263483" y="2247445"/>
            <a:ext cx="56105" cy="35370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C8DF49BB-ABAA-29D9-E940-478BCB8E7CDF}"/>
                  </a:ext>
                </a:extLst>
              </p:cNvPr>
              <p:cNvSpPr txBox="1"/>
              <p:nvPr/>
            </p:nvSpPr>
            <p:spPr>
              <a:xfrm>
                <a:off x="9534607" y="2363939"/>
                <a:ext cx="540084" cy="259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setup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C8DF49BB-ABAA-29D9-E940-478BCB8E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607" y="2363939"/>
                <a:ext cx="540084" cy="259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3EF7C770-45BF-86AD-3F6F-C3C5A27BD7EA}"/>
              </a:ext>
            </a:extLst>
          </p:cNvPr>
          <p:cNvSpPr txBox="1"/>
          <p:nvPr/>
        </p:nvSpPr>
        <p:spPr>
          <a:xfrm>
            <a:off x="3239675" y="1647359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ABB283-E218-31EC-8674-EFAE0024FCBA}"/>
              </a:ext>
            </a:extLst>
          </p:cNvPr>
          <p:cNvSpPr txBox="1"/>
          <p:nvPr/>
        </p:nvSpPr>
        <p:spPr>
          <a:xfrm>
            <a:off x="8939536" y="1647359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</p:spTree>
    <p:extLst>
      <p:ext uri="{BB962C8B-B14F-4D97-AF65-F5344CB8AC3E}">
        <p14:creationId xmlns:p14="http://schemas.microsoft.com/office/powerpoint/2010/main" val="1641264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7DB1C-8BA4-C10E-1088-EB0BEE43E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8">
            <a:extLst>
              <a:ext uri="{FF2B5EF4-FFF2-40B4-BE49-F238E27FC236}">
                <a16:creationId xmlns:a16="http://schemas.microsoft.com/office/drawing/2014/main" id="{46D3CA9A-27F5-ABF6-078F-145459E9AA4D}"/>
              </a:ext>
            </a:extLst>
          </p:cNvPr>
          <p:cNvSpPr/>
          <p:nvPr/>
        </p:nvSpPr>
        <p:spPr>
          <a:xfrm>
            <a:off x="6483133" y="5032555"/>
            <a:ext cx="2592285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档 23">
            <a:extLst>
              <a:ext uri="{FF2B5EF4-FFF2-40B4-BE49-F238E27FC236}">
                <a16:creationId xmlns:a16="http://schemas.microsoft.com/office/drawing/2014/main" id="{A9AC66A6-2AA4-655E-48EC-895D2237F054}"/>
              </a:ext>
            </a:extLst>
          </p:cNvPr>
          <p:cNvSpPr/>
          <p:nvPr/>
        </p:nvSpPr>
        <p:spPr>
          <a:xfrm rot="16200000" flipV="1">
            <a:off x="3797556" y="815853"/>
            <a:ext cx="2774811" cy="2146682"/>
          </a:xfrm>
          <a:prstGeom prst="flowChart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7841D025-9BD4-943B-9A50-2CBF5DA598F7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6337718" y="1245958"/>
            <a:ext cx="20271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E1AF474A-3D3C-43D1-73EE-EC0195BF9B37}"/>
              </a:ext>
            </a:extLst>
          </p:cNvPr>
          <p:cNvGrpSpPr/>
          <p:nvPr/>
        </p:nvGrpSpPr>
        <p:grpSpPr>
          <a:xfrm>
            <a:off x="8314927" y="10133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E267F186-31B2-27F8-17C8-CE239C4E7B1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26357A39-3DED-A42F-96E7-1CB428061F5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2D8F0D1D-D611-8840-474B-5EE21D5751A2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69FC60A5-A5A4-17F6-4095-74158FA09D0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42D7EC40-7466-BB02-2444-5BBBB9243A4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8F30E0BA-8F67-14A5-D45D-7B00F51C3A1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1C5FC788-8D90-37F0-1229-8950C3CE01B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7259B912-5E6D-3218-0B49-A2D66E343086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DF710F95-6E94-28A7-6F79-FF14DD974673}"/>
                </a:ext>
              </a:extLst>
            </p:cNvPr>
            <p:cNvCxnSpPr>
              <a:cxnSpLocks/>
            </p:cNvCxnSpPr>
            <p:nvPr/>
          </p:nvCxnSpPr>
          <p:spPr>
            <a:xfrm>
              <a:off x="2470961" y="2103714"/>
              <a:ext cx="294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E908AE74-8188-68C9-655B-0274449DFCDC}"/>
              </a:ext>
            </a:extLst>
          </p:cNvPr>
          <p:cNvSpPr/>
          <p:nvPr/>
        </p:nvSpPr>
        <p:spPr>
          <a:xfrm>
            <a:off x="6724698" y="87500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29ADCBDD-8C61-2A04-95D8-6FC1FC8ACED6}"/>
              </a:ext>
            </a:extLst>
          </p:cNvPr>
          <p:cNvCxnSpPr>
            <a:cxnSpLocks/>
          </p:cNvCxnSpPr>
          <p:nvPr/>
        </p:nvCxnSpPr>
        <p:spPr>
          <a:xfrm>
            <a:off x="1311301" y="3429000"/>
            <a:ext cx="70347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C0B52F0-9B9E-019B-DBBE-9303E0E5FAF6}"/>
              </a:ext>
            </a:extLst>
          </p:cNvPr>
          <p:cNvCxnSpPr>
            <a:cxnSpLocks/>
          </p:cNvCxnSpPr>
          <p:nvPr/>
        </p:nvCxnSpPr>
        <p:spPr>
          <a:xfrm>
            <a:off x="8326773" y="1773190"/>
            <a:ext cx="19244" cy="1655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3AEC6E0F-AF9C-C4B8-278B-7F3055689511}"/>
              </a:ext>
            </a:extLst>
          </p:cNvPr>
          <p:cNvSpPr/>
          <p:nvPr/>
        </p:nvSpPr>
        <p:spPr>
          <a:xfrm>
            <a:off x="6193718" y="117395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491A6C2-2CC9-EC9F-4B4D-CF2BF3122C58}"/>
              </a:ext>
            </a:extLst>
          </p:cNvPr>
          <p:cNvSpPr txBox="1"/>
          <p:nvPr/>
        </p:nvSpPr>
        <p:spPr>
          <a:xfrm>
            <a:off x="1305448" y="305966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CLKQ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F854C-A6C0-A73D-ECB3-BD7F10BF0498}"/>
              </a:ext>
            </a:extLst>
          </p:cNvPr>
          <p:cNvSpPr txBox="1"/>
          <p:nvPr/>
        </p:nvSpPr>
        <p:spPr>
          <a:xfrm>
            <a:off x="6205613" y="75722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OUTC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5D16946C-2E3A-0194-01BA-1169258ABECA}"/>
                  </a:ext>
                </a:extLst>
              </p:cNvPr>
              <p:cNvSpPr txBox="1"/>
              <p:nvPr/>
            </p:nvSpPr>
            <p:spPr>
              <a:xfrm>
                <a:off x="7231648" y="58272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5D16946C-2E3A-0194-01BA-1169258AB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48" y="582725"/>
                <a:ext cx="588174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8">
            <a:extLst>
              <a:ext uri="{FF2B5EF4-FFF2-40B4-BE49-F238E27FC236}">
                <a16:creationId xmlns:a16="http://schemas.microsoft.com/office/drawing/2014/main" id="{DA293EFD-AC74-F8F9-F9F4-C274F0A1B426}"/>
              </a:ext>
            </a:extLst>
          </p:cNvPr>
          <p:cNvSpPr txBox="1"/>
          <p:nvPr/>
        </p:nvSpPr>
        <p:spPr>
          <a:xfrm>
            <a:off x="4567484" y="50178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cxnSp>
        <p:nvCxnSpPr>
          <p:cNvPr id="37" name="Connector: Curved 101">
            <a:extLst>
              <a:ext uri="{FF2B5EF4-FFF2-40B4-BE49-F238E27FC236}">
                <a16:creationId xmlns:a16="http://schemas.microsoft.com/office/drawing/2014/main" id="{39EBD4C4-0F18-0DBA-DEE0-177387C5D9FB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>
            <a:off x="8892008" y="1245959"/>
            <a:ext cx="56105" cy="35370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C8DF49BB-ABAA-29D9-E940-478BCB8E7CDF}"/>
                  </a:ext>
                </a:extLst>
              </p:cNvPr>
              <p:cNvSpPr txBox="1"/>
              <p:nvPr/>
            </p:nvSpPr>
            <p:spPr>
              <a:xfrm>
                <a:off x="9163132" y="1362453"/>
                <a:ext cx="540084" cy="259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setup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C8DF49BB-ABAA-29D9-E940-478BCB8E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132" y="1362453"/>
                <a:ext cx="540084" cy="259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38ABB283-E218-31EC-8674-EFAE0024FCBA}"/>
              </a:ext>
            </a:extLst>
          </p:cNvPr>
          <p:cNvSpPr txBox="1"/>
          <p:nvPr/>
        </p:nvSpPr>
        <p:spPr>
          <a:xfrm>
            <a:off x="8568061" y="64587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  <p:cxnSp>
        <p:nvCxnSpPr>
          <p:cNvPr id="36" name="直线连接符 27">
            <a:extLst>
              <a:ext uri="{FF2B5EF4-FFF2-40B4-BE49-F238E27FC236}">
                <a16:creationId xmlns:a16="http://schemas.microsoft.com/office/drawing/2014/main" id="{BCECB4D6-7FBD-C178-EEDA-DE51D4720A32}"/>
              </a:ext>
            </a:extLst>
          </p:cNvPr>
          <p:cNvCxnSpPr>
            <a:cxnSpLocks/>
          </p:cNvCxnSpPr>
          <p:nvPr/>
        </p:nvCxnSpPr>
        <p:spPr>
          <a:xfrm flipV="1">
            <a:off x="3279775" y="2741393"/>
            <a:ext cx="0" cy="6876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27">
            <a:extLst>
              <a:ext uri="{FF2B5EF4-FFF2-40B4-BE49-F238E27FC236}">
                <a16:creationId xmlns:a16="http://schemas.microsoft.com/office/drawing/2014/main" id="{DC74A517-ADD0-64DC-1EC4-A4185425F672}"/>
              </a:ext>
            </a:extLst>
          </p:cNvPr>
          <p:cNvCxnSpPr>
            <a:cxnSpLocks/>
          </p:cNvCxnSpPr>
          <p:nvPr/>
        </p:nvCxnSpPr>
        <p:spPr>
          <a:xfrm flipH="1">
            <a:off x="3279775" y="2741393"/>
            <a:ext cx="876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103">
                <a:extLst>
                  <a:ext uri="{FF2B5EF4-FFF2-40B4-BE49-F238E27FC236}">
                    <a16:creationId xmlns:a16="http://schemas.microsoft.com/office/drawing/2014/main" id="{5EB70E67-A5DC-E297-0CB0-80412BD2B124}"/>
                  </a:ext>
                </a:extLst>
              </p:cNvPr>
              <p:cNvSpPr txBox="1"/>
              <p:nvPr/>
            </p:nvSpPr>
            <p:spPr>
              <a:xfrm>
                <a:off x="9163132" y="1535753"/>
                <a:ext cx="4919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hold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7" name="TextBox 103">
                <a:extLst>
                  <a:ext uri="{FF2B5EF4-FFF2-40B4-BE49-F238E27FC236}">
                    <a16:creationId xmlns:a16="http://schemas.microsoft.com/office/drawing/2014/main" id="{5EB70E67-A5DC-E297-0CB0-80412BD2B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132" y="1535753"/>
                <a:ext cx="491993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98">
            <a:extLst>
              <a:ext uri="{FF2B5EF4-FFF2-40B4-BE49-F238E27FC236}">
                <a16:creationId xmlns:a16="http://schemas.microsoft.com/office/drawing/2014/main" id="{4E4EC4A9-9091-7A59-6BFB-537287AF46AE}"/>
              </a:ext>
            </a:extLst>
          </p:cNvPr>
          <p:cNvSpPr/>
          <p:nvPr/>
        </p:nvSpPr>
        <p:spPr>
          <a:xfrm>
            <a:off x="3251090" y="5032555"/>
            <a:ext cx="1735679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9" name="直线连接符 94">
            <a:extLst>
              <a:ext uri="{FF2B5EF4-FFF2-40B4-BE49-F238E27FC236}">
                <a16:creationId xmlns:a16="http://schemas.microsoft.com/office/drawing/2014/main" id="{AF932A6C-1207-1167-FCB4-DA0A12E6EE8C}"/>
              </a:ext>
            </a:extLst>
          </p:cNvPr>
          <p:cNvCxnSpPr>
            <a:cxnSpLocks/>
          </p:cNvCxnSpPr>
          <p:nvPr/>
        </p:nvCxnSpPr>
        <p:spPr>
          <a:xfrm>
            <a:off x="3243396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102">
            <a:extLst>
              <a:ext uri="{FF2B5EF4-FFF2-40B4-BE49-F238E27FC236}">
                <a16:creationId xmlns:a16="http://schemas.microsoft.com/office/drawing/2014/main" id="{86119D35-5397-2ED9-91FD-EC25A401F80C}"/>
              </a:ext>
            </a:extLst>
          </p:cNvPr>
          <p:cNvCxnSpPr>
            <a:cxnSpLocks/>
          </p:cNvCxnSpPr>
          <p:nvPr/>
        </p:nvCxnSpPr>
        <p:spPr>
          <a:xfrm>
            <a:off x="3251091" y="3805014"/>
            <a:ext cx="2154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107">
            <a:extLst>
              <a:ext uri="{FF2B5EF4-FFF2-40B4-BE49-F238E27FC236}">
                <a16:creationId xmlns:a16="http://schemas.microsoft.com/office/drawing/2014/main" id="{E3388A12-B36D-3153-3FE8-C53F5DA10910}"/>
              </a:ext>
            </a:extLst>
          </p:cNvPr>
          <p:cNvCxnSpPr>
            <a:cxnSpLocks/>
          </p:cNvCxnSpPr>
          <p:nvPr/>
        </p:nvCxnSpPr>
        <p:spPr>
          <a:xfrm>
            <a:off x="5392248" y="4344883"/>
            <a:ext cx="8133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112">
            <a:extLst>
              <a:ext uri="{FF2B5EF4-FFF2-40B4-BE49-F238E27FC236}">
                <a16:creationId xmlns:a16="http://schemas.microsoft.com/office/drawing/2014/main" id="{B42AABAA-05DB-46B1-C6CA-309B9E652142}"/>
              </a:ext>
            </a:extLst>
          </p:cNvPr>
          <p:cNvCxnSpPr>
            <a:cxnSpLocks/>
          </p:cNvCxnSpPr>
          <p:nvPr/>
        </p:nvCxnSpPr>
        <p:spPr>
          <a:xfrm>
            <a:off x="8346017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42">
            <a:extLst>
              <a:ext uri="{FF2B5EF4-FFF2-40B4-BE49-F238E27FC236}">
                <a16:creationId xmlns:a16="http://schemas.microsoft.com/office/drawing/2014/main" id="{4272E9FA-83C2-139C-AC01-D354C5A2348D}"/>
              </a:ext>
            </a:extLst>
          </p:cNvPr>
          <p:cNvSpPr txBox="1"/>
          <p:nvPr/>
        </p:nvSpPr>
        <p:spPr>
          <a:xfrm>
            <a:off x="2373973" y="388977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CLKQ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1850A2-48C6-3FB1-D564-693AA4869702}"/>
              </a:ext>
            </a:extLst>
          </p:cNvPr>
          <p:cNvSpPr txBox="1"/>
          <p:nvPr/>
        </p:nvSpPr>
        <p:spPr>
          <a:xfrm>
            <a:off x="3058396" y="3558793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307602-6A2E-153F-B618-FE85FF587AD1}"/>
              </a:ext>
            </a:extLst>
          </p:cNvPr>
          <p:cNvSpPr txBox="1"/>
          <p:nvPr/>
        </p:nvSpPr>
        <p:spPr>
          <a:xfrm>
            <a:off x="5210468" y="3547274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15ns</a:t>
            </a:r>
          </a:p>
        </p:txBody>
      </p:sp>
      <p:cxnSp>
        <p:nvCxnSpPr>
          <p:cNvPr id="67" name="直线连接符 58">
            <a:extLst>
              <a:ext uri="{FF2B5EF4-FFF2-40B4-BE49-F238E27FC236}">
                <a16:creationId xmlns:a16="http://schemas.microsoft.com/office/drawing/2014/main" id="{0F29E1E3-9626-76B0-BD8C-3B30A5C15A03}"/>
              </a:ext>
            </a:extLst>
          </p:cNvPr>
          <p:cNvCxnSpPr>
            <a:cxnSpLocks/>
          </p:cNvCxnSpPr>
          <p:nvPr/>
        </p:nvCxnSpPr>
        <p:spPr>
          <a:xfrm>
            <a:off x="3243396" y="5034466"/>
            <a:ext cx="5832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59">
            <a:extLst>
              <a:ext uri="{FF2B5EF4-FFF2-40B4-BE49-F238E27FC236}">
                <a16:creationId xmlns:a16="http://schemas.microsoft.com/office/drawing/2014/main" id="{4474F4AA-4D09-2189-62DB-1565327B7927}"/>
              </a:ext>
            </a:extLst>
          </p:cNvPr>
          <p:cNvCxnSpPr>
            <a:cxnSpLocks/>
          </p:cNvCxnSpPr>
          <p:nvPr/>
        </p:nvCxnSpPr>
        <p:spPr>
          <a:xfrm flipV="1">
            <a:off x="3243396" y="5566771"/>
            <a:ext cx="5832024" cy="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1637FE3-8696-E4F2-F6F7-F7C32497EE1B}"/>
              </a:ext>
            </a:extLst>
          </p:cNvPr>
          <p:cNvSpPr txBox="1"/>
          <p:nvPr/>
        </p:nvSpPr>
        <p:spPr>
          <a:xfrm>
            <a:off x="6040383" y="3554248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20ns</a:t>
            </a:r>
          </a:p>
        </p:txBody>
      </p:sp>
      <p:cxnSp>
        <p:nvCxnSpPr>
          <p:cNvPr id="70" name="直线连接符 94">
            <a:extLst>
              <a:ext uri="{FF2B5EF4-FFF2-40B4-BE49-F238E27FC236}">
                <a16:creationId xmlns:a16="http://schemas.microsoft.com/office/drawing/2014/main" id="{E85C01E1-BA6B-8FF0-B520-55423E0F81BD}"/>
              </a:ext>
            </a:extLst>
          </p:cNvPr>
          <p:cNvCxnSpPr>
            <a:cxnSpLocks/>
          </p:cNvCxnSpPr>
          <p:nvPr/>
        </p:nvCxnSpPr>
        <p:spPr>
          <a:xfrm>
            <a:off x="4986775" y="3820201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直线连接符 94">
            <a:extLst>
              <a:ext uri="{FF2B5EF4-FFF2-40B4-BE49-F238E27FC236}">
                <a16:creationId xmlns:a16="http://schemas.microsoft.com/office/drawing/2014/main" id="{835C0A60-8DBB-EBB2-DE12-DF21D89D105D}"/>
              </a:ext>
            </a:extLst>
          </p:cNvPr>
          <p:cNvCxnSpPr>
            <a:cxnSpLocks/>
          </p:cNvCxnSpPr>
          <p:nvPr/>
        </p:nvCxnSpPr>
        <p:spPr>
          <a:xfrm>
            <a:off x="6483133" y="3820201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5A951D9-393C-8DA0-6B64-2C45A6083F05}"/>
              </a:ext>
            </a:extLst>
          </p:cNvPr>
          <p:cNvCxnSpPr>
            <a:cxnSpLocks/>
          </p:cNvCxnSpPr>
          <p:nvPr/>
        </p:nvCxnSpPr>
        <p:spPr>
          <a:xfrm>
            <a:off x="4986769" y="4539706"/>
            <a:ext cx="1204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4EFE3D7-16B5-293A-7F69-A1A86865FAE4}"/>
              </a:ext>
            </a:extLst>
          </p:cNvPr>
          <p:cNvCxnSpPr>
            <a:cxnSpLocks/>
          </p:cNvCxnSpPr>
          <p:nvPr/>
        </p:nvCxnSpPr>
        <p:spPr>
          <a:xfrm>
            <a:off x="6191233" y="4838700"/>
            <a:ext cx="291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6FE21F9-BD14-E904-EEC3-3FAC5617B1D6}"/>
              </a:ext>
            </a:extLst>
          </p:cNvPr>
          <p:cNvSpPr txBox="1"/>
          <p:nvPr/>
        </p:nvSpPr>
        <p:spPr>
          <a:xfrm>
            <a:off x="5444610" y="4304592"/>
            <a:ext cx="362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7.4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123BD4-B302-4B8E-6A9B-82C2BD3202BB}"/>
              </a:ext>
            </a:extLst>
          </p:cNvPr>
          <p:cNvSpPr txBox="1"/>
          <p:nvPr/>
        </p:nvSpPr>
        <p:spPr>
          <a:xfrm>
            <a:off x="6155883" y="4577090"/>
            <a:ext cx="362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0.2</a:t>
            </a:r>
          </a:p>
        </p:txBody>
      </p:sp>
      <p:sp>
        <p:nvSpPr>
          <p:cNvPr id="78" name="文本框 44">
            <a:extLst>
              <a:ext uri="{FF2B5EF4-FFF2-40B4-BE49-F238E27FC236}">
                <a16:creationId xmlns:a16="http://schemas.microsoft.com/office/drawing/2014/main" id="{2907D196-D0A3-BF3A-A19A-DD3D1DEF9DC6}"/>
              </a:ext>
            </a:extLst>
          </p:cNvPr>
          <p:cNvSpPr txBox="1"/>
          <p:nvPr/>
        </p:nvSpPr>
        <p:spPr>
          <a:xfrm>
            <a:off x="3330256" y="511595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数据可以改变</a:t>
            </a:r>
          </a:p>
        </p:txBody>
      </p:sp>
      <p:sp>
        <p:nvSpPr>
          <p:cNvPr id="80" name="文本框 44">
            <a:extLst>
              <a:ext uri="{FF2B5EF4-FFF2-40B4-BE49-F238E27FC236}">
                <a16:creationId xmlns:a16="http://schemas.microsoft.com/office/drawing/2014/main" id="{85639AFF-06EF-61C0-022B-2127E217EEAB}"/>
              </a:ext>
            </a:extLst>
          </p:cNvPr>
          <p:cNvSpPr txBox="1"/>
          <p:nvPr/>
        </p:nvSpPr>
        <p:spPr>
          <a:xfrm>
            <a:off x="5149326" y="51159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81" name="TextBox 42">
            <a:extLst>
              <a:ext uri="{FF2B5EF4-FFF2-40B4-BE49-F238E27FC236}">
                <a16:creationId xmlns:a16="http://schemas.microsoft.com/office/drawing/2014/main" id="{BE6F17EE-5EC6-87E3-1A33-0245AFB9C285}"/>
              </a:ext>
            </a:extLst>
          </p:cNvPr>
          <p:cNvSpPr txBox="1"/>
          <p:nvPr/>
        </p:nvSpPr>
        <p:spPr>
          <a:xfrm>
            <a:off x="2373973" y="5163871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OUTC</a:t>
            </a:r>
          </a:p>
        </p:txBody>
      </p:sp>
      <p:cxnSp>
        <p:nvCxnSpPr>
          <p:cNvPr id="2" name="直线连接符 94">
            <a:extLst>
              <a:ext uri="{FF2B5EF4-FFF2-40B4-BE49-F238E27FC236}">
                <a16:creationId xmlns:a16="http://schemas.microsoft.com/office/drawing/2014/main" id="{9B5762EF-5D57-D6FB-BBFE-9ACCBA62CE45}"/>
              </a:ext>
            </a:extLst>
          </p:cNvPr>
          <p:cNvCxnSpPr>
            <a:cxnSpLocks/>
          </p:cNvCxnSpPr>
          <p:nvPr/>
        </p:nvCxnSpPr>
        <p:spPr>
          <a:xfrm>
            <a:off x="5396726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94">
            <a:extLst>
              <a:ext uri="{FF2B5EF4-FFF2-40B4-BE49-F238E27FC236}">
                <a16:creationId xmlns:a16="http://schemas.microsoft.com/office/drawing/2014/main" id="{8C02E938-50B8-EC5A-5DBF-CEA8D583DA2C}"/>
              </a:ext>
            </a:extLst>
          </p:cNvPr>
          <p:cNvCxnSpPr>
            <a:cxnSpLocks/>
          </p:cNvCxnSpPr>
          <p:nvPr/>
        </p:nvCxnSpPr>
        <p:spPr>
          <a:xfrm>
            <a:off x="6193718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102">
            <a:extLst>
              <a:ext uri="{FF2B5EF4-FFF2-40B4-BE49-F238E27FC236}">
                <a16:creationId xmlns:a16="http://schemas.microsoft.com/office/drawing/2014/main" id="{B56F08B2-B4A6-BD8C-2855-B8BF5B048E90}"/>
              </a:ext>
            </a:extLst>
          </p:cNvPr>
          <p:cNvCxnSpPr>
            <a:cxnSpLocks/>
          </p:cNvCxnSpPr>
          <p:nvPr/>
        </p:nvCxnSpPr>
        <p:spPr>
          <a:xfrm>
            <a:off x="6191233" y="3805014"/>
            <a:ext cx="2154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07">
            <a:extLst>
              <a:ext uri="{FF2B5EF4-FFF2-40B4-BE49-F238E27FC236}">
                <a16:creationId xmlns:a16="http://schemas.microsoft.com/office/drawing/2014/main" id="{F364CCA9-8D98-65E9-C353-8309D8B5A6FC}"/>
              </a:ext>
            </a:extLst>
          </p:cNvPr>
          <p:cNvCxnSpPr>
            <a:cxnSpLocks/>
          </p:cNvCxnSpPr>
          <p:nvPr/>
        </p:nvCxnSpPr>
        <p:spPr>
          <a:xfrm>
            <a:off x="8346017" y="4352716"/>
            <a:ext cx="729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94">
            <a:extLst>
              <a:ext uri="{FF2B5EF4-FFF2-40B4-BE49-F238E27FC236}">
                <a16:creationId xmlns:a16="http://schemas.microsoft.com/office/drawing/2014/main" id="{BE2F7D90-0D55-7840-811F-88B33EF7A81F}"/>
              </a:ext>
            </a:extLst>
          </p:cNvPr>
          <p:cNvCxnSpPr>
            <a:cxnSpLocks/>
          </p:cNvCxnSpPr>
          <p:nvPr/>
        </p:nvCxnSpPr>
        <p:spPr>
          <a:xfrm>
            <a:off x="6191233" y="3958741"/>
            <a:ext cx="0" cy="9752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3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0E212-5092-054D-94DA-C43544DDD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3D27589D-9C2E-21C0-C9F0-FBC2E3972D93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7638833" y="967028"/>
            <a:ext cx="20271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3CE12BF2-1BAD-3BF9-1971-32630F697882}"/>
              </a:ext>
            </a:extLst>
          </p:cNvPr>
          <p:cNvGrpSpPr/>
          <p:nvPr/>
        </p:nvGrpSpPr>
        <p:grpSpPr>
          <a:xfrm>
            <a:off x="9616042" y="73446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A9401C35-FD2C-D5A7-BD4B-7A2389C1F18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66E911DC-4392-3093-A5E5-E24E907E58CB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8031476E-A371-E8E4-7D5A-F558FC0825B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F7591FCE-3B2C-8955-0E35-5209686D2450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13FA3033-2F0D-C9F1-2C1A-4944624B58E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8C65DDA2-3A78-ABDE-AA71-49B66399DCB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46616291-AD9B-6936-5B2C-9704617ADFA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3F1FBCAD-976C-0827-F65D-AA9B114F1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E183B1EC-F2B6-7153-95EB-E1D851CB5748}"/>
                </a:ext>
              </a:extLst>
            </p:cNvPr>
            <p:cNvCxnSpPr>
              <a:cxnSpLocks/>
            </p:cNvCxnSpPr>
            <p:nvPr/>
          </p:nvCxnSpPr>
          <p:spPr>
            <a:xfrm>
              <a:off x="2470961" y="2103714"/>
              <a:ext cx="294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34A11D4E-2F0D-43AF-046A-5FBAD635F813}"/>
              </a:ext>
            </a:extLst>
          </p:cNvPr>
          <p:cNvSpPr/>
          <p:nvPr/>
        </p:nvSpPr>
        <p:spPr>
          <a:xfrm>
            <a:off x="8025813" y="59607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212C54CD-7B8B-AF5F-7532-6CA9252FD40F}"/>
              </a:ext>
            </a:extLst>
          </p:cNvPr>
          <p:cNvCxnSpPr>
            <a:cxnSpLocks/>
          </p:cNvCxnSpPr>
          <p:nvPr/>
        </p:nvCxnSpPr>
        <p:spPr>
          <a:xfrm>
            <a:off x="9627888" y="1494260"/>
            <a:ext cx="19244" cy="1655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9E4A821D-0076-AD24-B4EE-AE697CD04289}"/>
                  </a:ext>
                </a:extLst>
              </p:cNvPr>
              <p:cNvSpPr txBox="1"/>
              <p:nvPr/>
            </p:nvSpPr>
            <p:spPr>
              <a:xfrm>
                <a:off x="8532763" y="30379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9E4A821D-0076-AD24-B4EE-AE697CD04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763" y="303795"/>
                <a:ext cx="588174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53970156-E490-AD8D-9007-206E19FC5787}"/>
              </a:ext>
            </a:extLst>
          </p:cNvPr>
          <p:cNvSpPr txBox="1"/>
          <p:nvPr/>
        </p:nvSpPr>
        <p:spPr>
          <a:xfrm>
            <a:off x="9869176" y="36694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1013CE-4510-A27E-5FDB-6CABFFB4C895}"/>
              </a:ext>
            </a:extLst>
          </p:cNvPr>
          <p:cNvSpPr/>
          <p:nvPr/>
        </p:nvSpPr>
        <p:spPr>
          <a:xfrm>
            <a:off x="5105282" y="662960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组合 22">
            <a:extLst>
              <a:ext uri="{FF2B5EF4-FFF2-40B4-BE49-F238E27FC236}">
                <a16:creationId xmlns:a16="http://schemas.microsoft.com/office/drawing/2014/main" id="{0E92D035-4505-926B-6B27-FA768B3066FE}"/>
              </a:ext>
            </a:extLst>
          </p:cNvPr>
          <p:cNvGrpSpPr/>
          <p:nvPr/>
        </p:nvGrpSpPr>
        <p:grpSpPr>
          <a:xfrm>
            <a:off x="1949932" y="728893"/>
            <a:ext cx="1187867" cy="1033153"/>
            <a:chOff x="2459115" y="1343921"/>
            <a:chExt cx="1187867" cy="1033153"/>
          </a:xfrm>
        </p:grpSpPr>
        <p:grpSp>
          <p:nvGrpSpPr>
            <p:cNvPr id="4" name="组合 9">
              <a:extLst>
                <a:ext uri="{FF2B5EF4-FFF2-40B4-BE49-F238E27FC236}">
                  <a16:creationId xmlns:a16="http://schemas.microsoft.com/office/drawing/2014/main" id="{2CA96C73-9FC7-CEA9-D1C9-596D5895239A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2" name="矩形 4">
                <a:extLst>
                  <a:ext uri="{FF2B5EF4-FFF2-40B4-BE49-F238E27FC236}">
                    <a16:creationId xmlns:a16="http://schemas.microsoft.com/office/drawing/2014/main" id="{500D9706-AD4C-8E17-22F1-FF3908401B87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直角三角形 5">
                <a:extLst>
                  <a:ext uri="{FF2B5EF4-FFF2-40B4-BE49-F238E27FC236}">
                    <a16:creationId xmlns:a16="http://schemas.microsoft.com/office/drawing/2014/main" id="{2BD6E2CB-AA9C-4751-9E02-36309E30B890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6">
                <a:extLst>
                  <a:ext uri="{FF2B5EF4-FFF2-40B4-BE49-F238E27FC236}">
                    <a16:creationId xmlns:a16="http://schemas.microsoft.com/office/drawing/2014/main" id="{DB413945-8A81-BAA1-A7BF-A4DA497A595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9" name="文本框 7">
                <a:extLst>
                  <a:ext uri="{FF2B5EF4-FFF2-40B4-BE49-F238E27FC236}">
                    <a16:creationId xmlns:a16="http://schemas.microsoft.com/office/drawing/2014/main" id="{80C42014-4B62-2D56-61C3-1A15B3E85C70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0" name="文本框 8">
                <a:extLst>
                  <a:ext uri="{FF2B5EF4-FFF2-40B4-BE49-F238E27FC236}">
                    <a16:creationId xmlns:a16="http://schemas.microsoft.com/office/drawing/2014/main" id="{BCDA4325-B94D-B028-7CE7-734DA4AD6FA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227C9D0D-E317-6D18-E6C7-355FBA666E6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468EE132-D40C-7C64-E535-316B2E78DBE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20">
              <a:extLst>
                <a:ext uri="{FF2B5EF4-FFF2-40B4-BE49-F238E27FC236}">
                  <a16:creationId xmlns:a16="http://schemas.microsoft.com/office/drawing/2014/main" id="{2AB1A4F8-9553-43DD-C3EB-5584B6A62721}"/>
                </a:ext>
              </a:extLst>
            </p:cNvPr>
            <p:cNvCxnSpPr>
              <a:cxnSpLocks/>
            </p:cNvCxnSpPr>
            <p:nvPr/>
          </p:nvCxnSpPr>
          <p:spPr>
            <a:xfrm>
              <a:off x="2470961" y="2103714"/>
              <a:ext cx="294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502A5B75-5468-E291-4B3E-1B8C98C36A40}"/>
              </a:ext>
            </a:extLst>
          </p:cNvPr>
          <p:cNvSpPr/>
          <p:nvPr/>
        </p:nvSpPr>
        <p:spPr>
          <a:xfrm>
            <a:off x="7494833" y="89502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Summing Junction 167">
            <a:extLst>
              <a:ext uri="{FF2B5EF4-FFF2-40B4-BE49-F238E27FC236}">
                <a16:creationId xmlns:a16="http://schemas.microsoft.com/office/drawing/2014/main" id="{985B6856-42A0-DA68-2EB0-AD17C05AC136}"/>
              </a:ext>
            </a:extLst>
          </p:cNvPr>
          <p:cNvSpPr/>
          <p:nvPr/>
        </p:nvSpPr>
        <p:spPr>
          <a:xfrm>
            <a:off x="5037670" y="89502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EC5EB1D-3B4D-B421-6322-E59132C3A0A4}"/>
              </a:ext>
            </a:extLst>
          </p:cNvPr>
          <p:cNvSpPr txBox="1"/>
          <p:nvPr/>
        </p:nvSpPr>
        <p:spPr>
          <a:xfrm>
            <a:off x="6329468" y="78236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DATAOUT</a:t>
            </a:r>
            <a:endParaRPr kumimoji="1" lang="zh-CN" altLang="en-US" dirty="0"/>
          </a:p>
        </p:txBody>
      </p:sp>
      <p:sp>
        <p:nvSpPr>
          <p:cNvPr id="35" name="文本框 44">
            <a:extLst>
              <a:ext uri="{FF2B5EF4-FFF2-40B4-BE49-F238E27FC236}">
                <a16:creationId xmlns:a16="http://schemas.microsoft.com/office/drawing/2014/main" id="{757138EA-EC19-60E4-F294-F71CE41AFA3B}"/>
              </a:ext>
            </a:extLst>
          </p:cNvPr>
          <p:cNvSpPr txBox="1"/>
          <p:nvPr/>
        </p:nvSpPr>
        <p:spPr>
          <a:xfrm>
            <a:off x="5161104" y="77455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DATAIN</a:t>
            </a:r>
            <a:endParaRPr kumimoji="1" lang="zh-CN" altLang="en-US" dirty="0"/>
          </a:p>
        </p:txBody>
      </p:sp>
      <p:sp>
        <p:nvSpPr>
          <p:cNvPr id="38" name="Cloud 29">
            <a:extLst>
              <a:ext uri="{FF2B5EF4-FFF2-40B4-BE49-F238E27FC236}">
                <a16:creationId xmlns:a16="http://schemas.microsoft.com/office/drawing/2014/main" id="{84A15722-138D-18A5-8665-20616B8E09A8}"/>
              </a:ext>
            </a:extLst>
          </p:cNvPr>
          <p:cNvSpPr/>
          <p:nvPr/>
        </p:nvSpPr>
        <p:spPr>
          <a:xfrm>
            <a:off x="3119946" y="59607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直线连接符 27">
            <a:extLst>
              <a:ext uri="{FF2B5EF4-FFF2-40B4-BE49-F238E27FC236}">
                <a16:creationId xmlns:a16="http://schemas.microsoft.com/office/drawing/2014/main" id="{6E9E844B-693B-6AF9-6514-9F2EF9E169F8}"/>
              </a:ext>
            </a:extLst>
          </p:cNvPr>
          <p:cNvCxnSpPr>
            <a:cxnSpLocks/>
            <a:stCxn id="33" idx="2"/>
          </p:cNvCxnSpPr>
          <p:nvPr/>
        </p:nvCxnSpPr>
        <p:spPr>
          <a:xfrm flipH="1" flipV="1">
            <a:off x="4705234" y="967027"/>
            <a:ext cx="33243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68">
            <a:extLst>
              <a:ext uri="{FF2B5EF4-FFF2-40B4-BE49-F238E27FC236}">
                <a16:creationId xmlns:a16="http://schemas.microsoft.com/office/drawing/2014/main" id="{CA863170-B752-ACBB-389F-080CC6D09C8A}"/>
              </a:ext>
            </a:extLst>
          </p:cNvPr>
          <p:cNvSpPr txBox="1"/>
          <p:nvPr/>
        </p:nvSpPr>
        <p:spPr>
          <a:xfrm>
            <a:off x="6919373" y="232216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cxnSp>
        <p:nvCxnSpPr>
          <p:cNvPr id="46" name="直线连接符 33">
            <a:extLst>
              <a:ext uri="{FF2B5EF4-FFF2-40B4-BE49-F238E27FC236}">
                <a16:creationId xmlns:a16="http://schemas.microsoft.com/office/drawing/2014/main" id="{268EF0EA-6F0D-457A-4716-F39FCBCB19DF}"/>
              </a:ext>
            </a:extLst>
          </p:cNvPr>
          <p:cNvCxnSpPr>
            <a:cxnSpLocks/>
          </p:cNvCxnSpPr>
          <p:nvPr/>
        </p:nvCxnSpPr>
        <p:spPr>
          <a:xfrm>
            <a:off x="1963982" y="1488686"/>
            <a:ext cx="19244" cy="1655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33">
            <a:extLst>
              <a:ext uri="{FF2B5EF4-FFF2-40B4-BE49-F238E27FC236}">
                <a16:creationId xmlns:a16="http://schemas.microsoft.com/office/drawing/2014/main" id="{2CE0CD23-6942-1CCF-B94D-04DDBD40B23C}"/>
              </a:ext>
            </a:extLst>
          </p:cNvPr>
          <p:cNvCxnSpPr>
            <a:cxnSpLocks/>
          </p:cNvCxnSpPr>
          <p:nvPr/>
        </p:nvCxnSpPr>
        <p:spPr>
          <a:xfrm>
            <a:off x="1083070" y="3148171"/>
            <a:ext cx="8564062" cy="51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33">
            <a:extLst>
              <a:ext uri="{FF2B5EF4-FFF2-40B4-BE49-F238E27FC236}">
                <a16:creationId xmlns:a16="http://schemas.microsoft.com/office/drawing/2014/main" id="{349717C2-5153-7FEB-96D4-C6872698E345}"/>
              </a:ext>
            </a:extLst>
          </p:cNvPr>
          <p:cNvCxnSpPr>
            <a:cxnSpLocks/>
          </p:cNvCxnSpPr>
          <p:nvPr/>
        </p:nvCxnSpPr>
        <p:spPr>
          <a:xfrm>
            <a:off x="4705234" y="2299170"/>
            <a:ext cx="0" cy="8453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33">
            <a:extLst>
              <a:ext uri="{FF2B5EF4-FFF2-40B4-BE49-F238E27FC236}">
                <a16:creationId xmlns:a16="http://schemas.microsoft.com/office/drawing/2014/main" id="{14D58B56-ABE0-1C5D-08A4-23530A867A84}"/>
              </a:ext>
            </a:extLst>
          </p:cNvPr>
          <p:cNvCxnSpPr>
            <a:cxnSpLocks/>
            <a:endCxn id="77" idx="2"/>
          </p:cNvCxnSpPr>
          <p:nvPr/>
        </p:nvCxnSpPr>
        <p:spPr>
          <a:xfrm>
            <a:off x="4705234" y="2309271"/>
            <a:ext cx="332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lowchart: Summing Junction 167">
            <a:extLst>
              <a:ext uri="{FF2B5EF4-FFF2-40B4-BE49-F238E27FC236}">
                <a16:creationId xmlns:a16="http://schemas.microsoft.com/office/drawing/2014/main" id="{D14BA17B-97DA-ED8F-432A-74200AA8A75D}"/>
              </a:ext>
            </a:extLst>
          </p:cNvPr>
          <p:cNvSpPr/>
          <p:nvPr/>
        </p:nvSpPr>
        <p:spPr>
          <a:xfrm>
            <a:off x="5037670" y="2237271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68">
            <a:extLst>
              <a:ext uri="{FF2B5EF4-FFF2-40B4-BE49-F238E27FC236}">
                <a16:creationId xmlns:a16="http://schemas.microsoft.com/office/drawing/2014/main" id="{A3FBF51C-B15B-2E4C-7D45-BC48EAC847F1}"/>
              </a:ext>
            </a:extLst>
          </p:cNvPr>
          <p:cNvSpPr txBox="1"/>
          <p:nvPr/>
        </p:nvSpPr>
        <p:spPr>
          <a:xfrm>
            <a:off x="5165176" y="211450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MCLK</a:t>
            </a:r>
          </a:p>
        </p:txBody>
      </p:sp>
      <p:sp>
        <p:nvSpPr>
          <p:cNvPr id="84" name="TextBox 68">
            <a:extLst>
              <a:ext uri="{FF2B5EF4-FFF2-40B4-BE49-F238E27FC236}">
                <a16:creationId xmlns:a16="http://schemas.microsoft.com/office/drawing/2014/main" id="{AE32FA02-A4C5-D5E7-0905-58A175E5A7E6}"/>
              </a:ext>
            </a:extLst>
          </p:cNvPr>
          <p:cNvSpPr txBox="1"/>
          <p:nvPr/>
        </p:nvSpPr>
        <p:spPr>
          <a:xfrm>
            <a:off x="1083070" y="28024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MCLK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103">
                <a:extLst>
                  <a:ext uri="{FF2B5EF4-FFF2-40B4-BE49-F238E27FC236}">
                    <a16:creationId xmlns:a16="http://schemas.microsoft.com/office/drawing/2014/main" id="{12935532-E069-1B9A-7D0C-580D8C464637}"/>
                  </a:ext>
                </a:extLst>
              </p:cNvPr>
              <p:cNvSpPr txBox="1"/>
              <p:nvPr/>
            </p:nvSpPr>
            <p:spPr>
              <a:xfrm>
                <a:off x="3626896" y="30379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6" name="TextBox 103">
                <a:extLst>
                  <a:ext uri="{FF2B5EF4-FFF2-40B4-BE49-F238E27FC236}">
                    <a16:creationId xmlns:a16="http://schemas.microsoft.com/office/drawing/2014/main" id="{12935532-E069-1B9A-7D0C-580D8C464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896" y="303795"/>
                <a:ext cx="58817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线连接符 101">
            <a:extLst>
              <a:ext uri="{FF2B5EF4-FFF2-40B4-BE49-F238E27FC236}">
                <a16:creationId xmlns:a16="http://schemas.microsoft.com/office/drawing/2014/main" id="{305B1E3D-82D3-FCD0-0D6B-DCFAF425E577}"/>
              </a:ext>
            </a:extLst>
          </p:cNvPr>
          <p:cNvCxnSpPr>
            <a:cxnSpLocks/>
          </p:cNvCxnSpPr>
          <p:nvPr/>
        </p:nvCxnSpPr>
        <p:spPr>
          <a:xfrm>
            <a:off x="3388034" y="4443013"/>
            <a:ext cx="2207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5">
            <a:extLst>
              <a:ext uri="{FF2B5EF4-FFF2-40B4-BE49-F238E27FC236}">
                <a16:creationId xmlns:a16="http://schemas.microsoft.com/office/drawing/2014/main" id="{BF364149-4AE1-1016-BD5F-13E05F932F73}"/>
              </a:ext>
            </a:extLst>
          </p:cNvPr>
          <p:cNvCxnSpPr>
            <a:cxnSpLocks/>
          </p:cNvCxnSpPr>
          <p:nvPr/>
        </p:nvCxnSpPr>
        <p:spPr>
          <a:xfrm flipV="1">
            <a:off x="3601420" y="3903187"/>
            <a:ext cx="2174829" cy="4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5">
            <a:extLst>
              <a:ext uri="{FF2B5EF4-FFF2-40B4-BE49-F238E27FC236}">
                <a16:creationId xmlns:a16="http://schemas.microsoft.com/office/drawing/2014/main" id="{9F37F194-6F83-2239-1278-CAEC2DA571FB}"/>
              </a:ext>
            </a:extLst>
          </p:cNvPr>
          <p:cNvCxnSpPr>
            <a:cxnSpLocks/>
          </p:cNvCxnSpPr>
          <p:nvPr/>
        </p:nvCxnSpPr>
        <p:spPr>
          <a:xfrm>
            <a:off x="7939958" y="3907790"/>
            <a:ext cx="1286390" cy="2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42">
            <a:extLst>
              <a:ext uri="{FF2B5EF4-FFF2-40B4-BE49-F238E27FC236}">
                <a16:creationId xmlns:a16="http://schemas.microsoft.com/office/drawing/2014/main" id="{EFC0F647-ABE7-22DE-6E0E-9AA6778C0F15}"/>
              </a:ext>
            </a:extLst>
          </p:cNvPr>
          <p:cNvSpPr txBox="1"/>
          <p:nvPr/>
        </p:nvSpPr>
        <p:spPr>
          <a:xfrm>
            <a:off x="2524905" y="399251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MCLK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29FA843-A8EA-98D5-2652-7CBCBD5DC483}"/>
              </a:ext>
            </a:extLst>
          </p:cNvPr>
          <p:cNvSpPr txBox="1"/>
          <p:nvPr/>
        </p:nvSpPr>
        <p:spPr>
          <a:xfrm>
            <a:off x="3209328" y="366152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B3AE084-4415-6717-F50D-A332FD9D9380}"/>
              </a:ext>
            </a:extLst>
          </p:cNvPr>
          <p:cNvSpPr txBox="1"/>
          <p:nvPr/>
        </p:nvSpPr>
        <p:spPr>
          <a:xfrm>
            <a:off x="3498425" y="3662410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5ns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500A1BC-D544-2D27-342C-BCE78A159DB7}"/>
              </a:ext>
            </a:extLst>
          </p:cNvPr>
          <p:cNvSpPr txBox="1"/>
          <p:nvPr/>
        </p:nvSpPr>
        <p:spPr>
          <a:xfrm>
            <a:off x="5546851" y="3664243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55ns</a:t>
            </a:r>
          </a:p>
        </p:txBody>
      </p:sp>
      <p:cxnSp>
        <p:nvCxnSpPr>
          <p:cNvPr id="120" name="直线连接符 90">
            <a:extLst>
              <a:ext uri="{FF2B5EF4-FFF2-40B4-BE49-F238E27FC236}">
                <a16:creationId xmlns:a16="http://schemas.microsoft.com/office/drawing/2014/main" id="{F43F3EB4-18C3-E249-CF25-DFEC3C2B7ABD}"/>
              </a:ext>
            </a:extLst>
          </p:cNvPr>
          <p:cNvCxnSpPr>
            <a:cxnSpLocks/>
          </p:cNvCxnSpPr>
          <p:nvPr/>
        </p:nvCxnSpPr>
        <p:spPr>
          <a:xfrm>
            <a:off x="3608817" y="3907790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91">
            <a:extLst>
              <a:ext uri="{FF2B5EF4-FFF2-40B4-BE49-F238E27FC236}">
                <a16:creationId xmlns:a16="http://schemas.microsoft.com/office/drawing/2014/main" id="{52D0D7D8-6F1D-AC01-784A-36CF7E08C990}"/>
              </a:ext>
            </a:extLst>
          </p:cNvPr>
          <p:cNvCxnSpPr>
            <a:cxnSpLocks/>
          </p:cNvCxnSpPr>
          <p:nvPr/>
        </p:nvCxnSpPr>
        <p:spPr>
          <a:xfrm>
            <a:off x="5765129" y="390439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05">
            <a:extLst>
              <a:ext uri="{FF2B5EF4-FFF2-40B4-BE49-F238E27FC236}">
                <a16:creationId xmlns:a16="http://schemas.microsoft.com/office/drawing/2014/main" id="{05AB9866-ED2F-40E6-6EDE-5D9F36FD6448}"/>
              </a:ext>
            </a:extLst>
          </p:cNvPr>
          <p:cNvCxnSpPr>
            <a:cxnSpLocks/>
          </p:cNvCxnSpPr>
          <p:nvPr/>
        </p:nvCxnSpPr>
        <p:spPr>
          <a:xfrm flipV="1">
            <a:off x="5765129" y="4440732"/>
            <a:ext cx="2174829" cy="4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91">
            <a:extLst>
              <a:ext uri="{FF2B5EF4-FFF2-40B4-BE49-F238E27FC236}">
                <a16:creationId xmlns:a16="http://schemas.microsoft.com/office/drawing/2014/main" id="{D4DE2FF8-F3EC-CAFE-4A8F-A3C9F9912C9B}"/>
              </a:ext>
            </a:extLst>
          </p:cNvPr>
          <p:cNvCxnSpPr>
            <a:cxnSpLocks/>
          </p:cNvCxnSpPr>
          <p:nvPr/>
        </p:nvCxnSpPr>
        <p:spPr>
          <a:xfrm>
            <a:off x="7939958" y="3907790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0455C5E3-3DD3-A8E6-7B94-5C57D04B0DB2}"/>
              </a:ext>
            </a:extLst>
          </p:cNvPr>
          <p:cNvSpPr txBox="1"/>
          <p:nvPr/>
        </p:nvSpPr>
        <p:spPr>
          <a:xfrm>
            <a:off x="7718582" y="3656966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105ns</a:t>
            </a:r>
          </a:p>
        </p:txBody>
      </p:sp>
      <p:sp>
        <p:nvSpPr>
          <p:cNvPr id="147" name="矩形 98">
            <a:extLst>
              <a:ext uri="{FF2B5EF4-FFF2-40B4-BE49-F238E27FC236}">
                <a16:creationId xmlns:a16="http://schemas.microsoft.com/office/drawing/2014/main" id="{115E6978-2D46-0F5E-394C-C2DD022ABEB1}"/>
              </a:ext>
            </a:extLst>
          </p:cNvPr>
          <p:cNvSpPr/>
          <p:nvPr/>
        </p:nvSpPr>
        <p:spPr>
          <a:xfrm>
            <a:off x="8228658" y="4974488"/>
            <a:ext cx="997692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8" name="矩形 98">
            <a:extLst>
              <a:ext uri="{FF2B5EF4-FFF2-40B4-BE49-F238E27FC236}">
                <a16:creationId xmlns:a16="http://schemas.microsoft.com/office/drawing/2014/main" id="{33B1358B-5BC1-4ACE-ABC1-C8A77119C7F8}"/>
              </a:ext>
            </a:extLst>
          </p:cNvPr>
          <p:cNvSpPr/>
          <p:nvPr/>
        </p:nvSpPr>
        <p:spPr>
          <a:xfrm>
            <a:off x="3873847" y="4974488"/>
            <a:ext cx="960522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9" name="直线连接符 58">
            <a:extLst>
              <a:ext uri="{FF2B5EF4-FFF2-40B4-BE49-F238E27FC236}">
                <a16:creationId xmlns:a16="http://schemas.microsoft.com/office/drawing/2014/main" id="{7D0EE288-2D13-DD74-1E46-4BA4D9E4752C}"/>
              </a:ext>
            </a:extLst>
          </p:cNvPr>
          <p:cNvCxnSpPr>
            <a:cxnSpLocks/>
          </p:cNvCxnSpPr>
          <p:nvPr/>
        </p:nvCxnSpPr>
        <p:spPr>
          <a:xfrm>
            <a:off x="3394328" y="4976399"/>
            <a:ext cx="5832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59">
            <a:extLst>
              <a:ext uri="{FF2B5EF4-FFF2-40B4-BE49-F238E27FC236}">
                <a16:creationId xmlns:a16="http://schemas.microsoft.com/office/drawing/2014/main" id="{F7709C74-F306-E583-7729-F03B8277970F}"/>
              </a:ext>
            </a:extLst>
          </p:cNvPr>
          <p:cNvCxnSpPr>
            <a:cxnSpLocks/>
          </p:cNvCxnSpPr>
          <p:nvPr/>
        </p:nvCxnSpPr>
        <p:spPr>
          <a:xfrm flipV="1">
            <a:off x="3394328" y="5508704"/>
            <a:ext cx="5832024" cy="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594F08F-49BC-A2AD-7467-C143A639AD7A}"/>
              </a:ext>
            </a:extLst>
          </p:cNvPr>
          <p:cNvCxnSpPr>
            <a:cxnSpLocks/>
          </p:cNvCxnSpPr>
          <p:nvPr/>
        </p:nvCxnSpPr>
        <p:spPr>
          <a:xfrm>
            <a:off x="3601420" y="4859718"/>
            <a:ext cx="2724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2" name="文本框 44">
            <a:extLst>
              <a:ext uri="{FF2B5EF4-FFF2-40B4-BE49-F238E27FC236}">
                <a16:creationId xmlns:a16="http://schemas.microsoft.com/office/drawing/2014/main" id="{6314CB95-075C-5BBA-0D1E-491E379790B7}"/>
              </a:ext>
            </a:extLst>
          </p:cNvPr>
          <p:cNvSpPr txBox="1"/>
          <p:nvPr/>
        </p:nvSpPr>
        <p:spPr>
          <a:xfrm>
            <a:off x="3800110" y="50627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数据可变</a:t>
            </a:r>
          </a:p>
        </p:txBody>
      </p:sp>
      <p:sp>
        <p:nvSpPr>
          <p:cNvPr id="153" name="文本框 44">
            <a:extLst>
              <a:ext uri="{FF2B5EF4-FFF2-40B4-BE49-F238E27FC236}">
                <a16:creationId xmlns:a16="http://schemas.microsoft.com/office/drawing/2014/main" id="{22E32A41-2C6F-B5B4-8A98-E5F347B4C7B9}"/>
              </a:ext>
            </a:extLst>
          </p:cNvPr>
          <p:cNvSpPr txBox="1"/>
          <p:nvPr/>
        </p:nvSpPr>
        <p:spPr>
          <a:xfrm>
            <a:off x="5905211" y="50694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154" name="TextBox 42">
            <a:extLst>
              <a:ext uri="{FF2B5EF4-FFF2-40B4-BE49-F238E27FC236}">
                <a16:creationId xmlns:a16="http://schemas.microsoft.com/office/drawing/2014/main" id="{5412D011-0BF3-48BD-02CC-3083ACE3A6BB}"/>
              </a:ext>
            </a:extLst>
          </p:cNvPr>
          <p:cNvSpPr txBox="1"/>
          <p:nvPr/>
        </p:nvSpPr>
        <p:spPr>
          <a:xfrm>
            <a:off x="2229308" y="513560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DATAIN</a:t>
            </a:r>
          </a:p>
        </p:txBody>
      </p:sp>
      <p:sp>
        <p:nvSpPr>
          <p:cNvPr id="155" name="矩形 98">
            <a:extLst>
              <a:ext uri="{FF2B5EF4-FFF2-40B4-BE49-F238E27FC236}">
                <a16:creationId xmlns:a16="http://schemas.microsoft.com/office/drawing/2014/main" id="{8D180C8B-AD69-DD6C-EAE8-E32110A9CF62}"/>
              </a:ext>
            </a:extLst>
          </p:cNvPr>
          <p:cNvSpPr/>
          <p:nvPr/>
        </p:nvSpPr>
        <p:spPr>
          <a:xfrm>
            <a:off x="8228658" y="5946993"/>
            <a:ext cx="997690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矩形 98">
            <a:extLst>
              <a:ext uri="{FF2B5EF4-FFF2-40B4-BE49-F238E27FC236}">
                <a16:creationId xmlns:a16="http://schemas.microsoft.com/office/drawing/2014/main" id="{E8FF39CF-A49F-4672-135E-E79056C4A441}"/>
              </a:ext>
            </a:extLst>
          </p:cNvPr>
          <p:cNvSpPr/>
          <p:nvPr/>
        </p:nvSpPr>
        <p:spPr>
          <a:xfrm>
            <a:off x="3402020" y="5946993"/>
            <a:ext cx="3851703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7" name="直线连接符 58">
            <a:extLst>
              <a:ext uri="{FF2B5EF4-FFF2-40B4-BE49-F238E27FC236}">
                <a16:creationId xmlns:a16="http://schemas.microsoft.com/office/drawing/2014/main" id="{E4084F3B-608F-0B2E-AC61-F826DEB6D5A7}"/>
              </a:ext>
            </a:extLst>
          </p:cNvPr>
          <p:cNvCxnSpPr>
            <a:cxnSpLocks/>
          </p:cNvCxnSpPr>
          <p:nvPr/>
        </p:nvCxnSpPr>
        <p:spPr>
          <a:xfrm>
            <a:off x="3394326" y="5948904"/>
            <a:ext cx="5832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59">
            <a:extLst>
              <a:ext uri="{FF2B5EF4-FFF2-40B4-BE49-F238E27FC236}">
                <a16:creationId xmlns:a16="http://schemas.microsoft.com/office/drawing/2014/main" id="{C28902F3-E940-071C-7A3D-B911A1751B0E}"/>
              </a:ext>
            </a:extLst>
          </p:cNvPr>
          <p:cNvCxnSpPr>
            <a:cxnSpLocks/>
          </p:cNvCxnSpPr>
          <p:nvPr/>
        </p:nvCxnSpPr>
        <p:spPr>
          <a:xfrm flipV="1">
            <a:off x="3394326" y="6481209"/>
            <a:ext cx="5832024" cy="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A4F8E8A-484F-F380-95D5-7113C4551E16}"/>
              </a:ext>
            </a:extLst>
          </p:cNvPr>
          <p:cNvCxnSpPr>
            <a:cxnSpLocks/>
          </p:cNvCxnSpPr>
          <p:nvPr/>
        </p:nvCxnSpPr>
        <p:spPr>
          <a:xfrm>
            <a:off x="7973620" y="5659153"/>
            <a:ext cx="2550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0" name="文本框 44">
            <a:extLst>
              <a:ext uri="{FF2B5EF4-FFF2-40B4-BE49-F238E27FC236}">
                <a16:creationId xmlns:a16="http://schemas.microsoft.com/office/drawing/2014/main" id="{A2C4B68E-4512-1A04-75CD-015441BFDC0F}"/>
              </a:ext>
            </a:extLst>
          </p:cNvPr>
          <p:cNvSpPr txBox="1"/>
          <p:nvPr/>
        </p:nvSpPr>
        <p:spPr>
          <a:xfrm>
            <a:off x="4690890" y="60395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数据可变</a:t>
            </a:r>
          </a:p>
        </p:txBody>
      </p:sp>
      <p:sp>
        <p:nvSpPr>
          <p:cNvPr id="161" name="文本框 44">
            <a:extLst>
              <a:ext uri="{FF2B5EF4-FFF2-40B4-BE49-F238E27FC236}">
                <a16:creationId xmlns:a16="http://schemas.microsoft.com/office/drawing/2014/main" id="{5453E9B9-9494-528C-045D-57BDCCC4F7A0}"/>
              </a:ext>
            </a:extLst>
          </p:cNvPr>
          <p:cNvSpPr txBox="1"/>
          <p:nvPr/>
        </p:nvSpPr>
        <p:spPr>
          <a:xfrm>
            <a:off x="7164584" y="602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162" name="TextBox 42">
            <a:extLst>
              <a:ext uri="{FF2B5EF4-FFF2-40B4-BE49-F238E27FC236}">
                <a16:creationId xmlns:a16="http://schemas.microsoft.com/office/drawing/2014/main" id="{865210B6-1BDC-B387-C3E2-7EF84DDD0126}"/>
              </a:ext>
            </a:extLst>
          </p:cNvPr>
          <p:cNvSpPr txBox="1"/>
          <p:nvPr/>
        </p:nvSpPr>
        <p:spPr>
          <a:xfrm>
            <a:off x="2028671" y="603959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DATAOUT</a:t>
            </a:r>
          </a:p>
        </p:txBody>
      </p:sp>
      <p:cxnSp>
        <p:nvCxnSpPr>
          <p:cNvPr id="164" name="直线连接符 94">
            <a:extLst>
              <a:ext uri="{FF2B5EF4-FFF2-40B4-BE49-F238E27FC236}">
                <a16:creationId xmlns:a16="http://schemas.microsoft.com/office/drawing/2014/main" id="{C9A529EE-734F-5FFD-58A3-4EB608000217}"/>
              </a:ext>
            </a:extLst>
          </p:cNvPr>
          <p:cNvCxnSpPr>
            <a:cxnSpLocks/>
          </p:cNvCxnSpPr>
          <p:nvPr/>
        </p:nvCxnSpPr>
        <p:spPr>
          <a:xfrm>
            <a:off x="3608817" y="4507217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5" name="直线连接符 94">
            <a:extLst>
              <a:ext uri="{FF2B5EF4-FFF2-40B4-BE49-F238E27FC236}">
                <a16:creationId xmlns:a16="http://schemas.microsoft.com/office/drawing/2014/main" id="{0395CB0E-646C-09F4-3BF6-D0A6537A0A43}"/>
              </a:ext>
            </a:extLst>
          </p:cNvPr>
          <p:cNvCxnSpPr>
            <a:cxnSpLocks/>
          </p:cNvCxnSpPr>
          <p:nvPr/>
        </p:nvCxnSpPr>
        <p:spPr>
          <a:xfrm>
            <a:off x="3873847" y="4800310"/>
            <a:ext cx="2" cy="78461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6" name="直线连接符 94">
            <a:extLst>
              <a:ext uri="{FF2B5EF4-FFF2-40B4-BE49-F238E27FC236}">
                <a16:creationId xmlns:a16="http://schemas.microsoft.com/office/drawing/2014/main" id="{E8DAB0A7-BB8E-0E5E-7D03-103CCFEF7E12}"/>
              </a:ext>
            </a:extLst>
          </p:cNvPr>
          <p:cNvCxnSpPr>
            <a:cxnSpLocks/>
          </p:cNvCxnSpPr>
          <p:nvPr/>
        </p:nvCxnSpPr>
        <p:spPr>
          <a:xfrm>
            <a:off x="4834375" y="4504924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8" name="直线连接符 94">
            <a:extLst>
              <a:ext uri="{FF2B5EF4-FFF2-40B4-BE49-F238E27FC236}">
                <a16:creationId xmlns:a16="http://schemas.microsoft.com/office/drawing/2014/main" id="{D97AAC90-EF8C-42CB-E531-D1F66F3BA22C}"/>
              </a:ext>
            </a:extLst>
          </p:cNvPr>
          <p:cNvCxnSpPr>
            <a:cxnSpLocks/>
          </p:cNvCxnSpPr>
          <p:nvPr/>
        </p:nvCxnSpPr>
        <p:spPr>
          <a:xfrm>
            <a:off x="7973733" y="4800310"/>
            <a:ext cx="0" cy="93504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9" name="直线连接符 94">
            <a:extLst>
              <a:ext uri="{FF2B5EF4-FFF2-40B4-BE49-F238E27FC236}">
                <a16:creationId xmlns:a16="http://schemas.microsoft.com/office/drawing/2014/main" id="{0328300F-2B59-CEA6-503A-42E70F6D9BCD}"/>
              </a:ext>
            </a:extLst>
          </p:cNvPr>
          <p:cNvCxnSpPr>
            <a:cxnSpLocks/>
          </p:cNvCxnSpPr>
          <p:nvPr/>
        </p:nvCxnSpPr>
        <p:spPr>
          <a:xfrm>
            <a:off x="7253725" y="5584924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0" name="直线连接符 94">
            <a:extLst>
              <a:ext uri="{FF2B5EF4-FFF2-40B4-BE49-F238E27FC236}">
                <a16:creationId xmlns:a16="http://schemas.microsoft.com/office/drawing/2014/main" id="{3257603E-78F4-AE46-209A-BAAFB7E80023}"/>
              </a:ext>
            </a:extLst>
          </p:cNvPr>
          <p:cNvCxnSpPr>
            <a:cxnSpLocks/>
          </p:cNvCxnSpPr>
          <p:nvPr/>
        </p:nvCxnSpPr>
        <p:spPr>
          <a:xfrm>
            <a:off x="8228658" y="5584924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1BFC9B5-EF9F-65A2-04D7-AB2EFA72315E}"/>
              </a:ext>
            </a:extLst>
          </p:cNvPr>
          <p:cNvCxnSpPr>
            <a:cxnSpLocks/>
          </p:cNvCxnSpPr>
          <p:nvPr/>
        </p:nvCxnSpPr>
        <p:spPr>
          <a:xfrm>
            <a:off x="3608817" y="4612068"/>
            <a:ext cx="12255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9B4F53B2-6E09-286C-96E6-27A43F9408DA}"/>
              </a:ext>
            </a:extLst>
          </p:cNvPr>
          <p:cNvCxnSpPr>
            <a:cxnSpLocks/>
          </p:cNvCxnSpPr>
          <p:nvPr/>
        </p:nvCxnSpPr>
        <p:spPr>
          <a:xfrm>
            <a:off x="7253723" y="5830603"/>
            <a:ext cx="9749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2A9299B8-C617-A0EB-6FB8-E4A5A37752DE}"/>
              </a:ext>
            </a:extLst>
          </p:cNvPr>
          <p:cNvSpPr txBox="1"/>
          <p:nvPr/>
        </p:nvSpPr>
        <p:spPr>
          <a:xfrm>
            <a:off x="4043528" y="4343479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25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8C020DE-7367-EBB3-EB1F-F72B5649E830}"/>
              </a:ext>
            </a:extLst>
          </p:cNvPr>
          <p:cNvSpPr txBox="1"/>
          <p:nvPr/>
        </p:nvSpPr>
        <p:spPr>
          <a:xfrm>
            <a:off x="3613703" y="461117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9DFC43F-EA9D-433F-CCA5-BC31A88CDD91}"/>
              </a:ext>
            </a:extLst>
          </p:cNvPr>
          <p:cNvSpPr txBox="1"/>
          <p:nvPr/>
        </p:nvSpPr>
        <p:spPr>
          <a:xfrm>
            <a:off x="7976922" y="544873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8E6FA5B-C70E-D869-1016-BCC52E64F43D}"/>
              </a:ext>
            </a:extLst>
          </p:cNvPr>
          <p:cNvSpPr txBox="1"/>
          <p:nvPr/>
        </p:nvSpPr>
        <p:spPr>
          <a:xfrm>
            <a:off x="7628880" y="5568993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27092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9CA9F26B-B73A-D1E4-63F4-C5C16E04DD27}"/>
              </a:ext>
            </a:extLst>
          </p:cNvPr>
          <p:cNvSpPr txBox="1"/>
          <p:nvPr/>
        </p:nvSpPr>
        <p:spPr>
          <a:xfrm>
            <a:off x="2432432" y="221894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正单调弧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F822E23-AA46-A3BB-21EC-4B25A4AE9163}"/>
              </a:ext>
            </a:extLst>
          </p:cNvPr>
          <p:cNvSpPr txBox="1"/>
          <p:nvPr/>
        </p:nvSpPr>
        <p:spPr>
          <a:xfrm>
            <a:off x="2432432" y="36839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负单调弧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973E8CF-1871-0FDE-3977-3679866FBEB3}"/>
              </a:ext>
            </a:extLst>
          </p:cNvPr>
          <p:cNvSpPr txBox="1"/>
          <p:nvPr/>
        </p:nvSpPr>
        <p:spPr>
          <a:xfrm>
            <a:off x="2396748" y="513787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非单调弧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F6187B7-2287-1096-30C7-C2CAC0052FA8}"/>
              </a:ext>
            </a:extLst>
          </p:cNvPr>
          <p:cNvGrpSpPr/>
          <p:nvPr/>
        </p:nvGrpSpPr>
        <p:grpSpPr>
          <a:xfrm>
            <a:off x="2432432" y="1477606"/>
            <a:ext cx="1163614" cy="612648"/>
            <a:chOff x="2432432" y="1477606"/>
            <a:chExt cx="1163614" cy="612648"/>
          </a:xfrm>
        </p:grpSpPr>
        <p:sp>
          <p:nvSpPr>
            <p:cNvPr id="5" name="延迟 4">
              <a:extLst>
                <a:ext uri="{FF2B5EF4-FFF2-40B4-BE49-F238E27FC236}">
                  <a16:creationId xmlns:a16="http://schemas.microsoft.com/office/drawing/2014/main" id="{D7C74395-A456-B080-5FE8-AAB259BAA605}"/>
                </a:ext>
              </a:extLst>
            </p:cNvPr>
            <p:cNvSpPr/>
            <p:nvPr/>
          </p:nvSpPr>
          <p:spPr>
            <a:xfrm>
              <a:off x="2715023" y="1477606"/>
              <a:ext cx="612648" cy="612648"/>
            </a:xfrm>
            <a:prstGeom prst="flowChartDelay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4C789FBB-9390-DB18-60FC-0DA607BC814F}"/>
                </a:ext>
              </a:extLst>
            </p:cNvPr>
            <p:cNvCxnSpPr>
              <a:cxnSpLocks/>
            </p:cNvCxnSpPr>
            <p:nvPr/>
          </p:nvCxnSpPr>
          <p:spPr>
            <a:xfrm>
              <a:off x="2442346" y="1609596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734FCB62-544A-1813-E566-555C8ECE62D5}"/>
                </a:ext>
              </a:extLst>
            </p:cNvPr>
            <p:cNvCxnSpPr>
              <a:cxnSpLocks/>
            </p:cNvCxnSpPr>
            <p:nvPr/>
          </p:nvCxnSpPr>
          <p:spPr>
            <a:xfrm>
              <a:off x="2432432" y="196618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F5740833-E0B5-A53C-D235-5E2B53BFBDF7}"/>
                </a:ext>
              </a:extLst>
            </p:cNvPr>
            <p:cNvCxnSpPr>
              <a:cxnSpLocks/>
            </p:cNvCxnSpPr>
            <p:nvPr/>
          </p:nvCxnSpPr>
          <p:spPr>
            <a:xfrm>
              <a:off x="3323370" y="178393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C9C399D-72DA-9F19-8CE0-13F6D06D01F8}"/>
              </a:ext>
            </a:extLst>
          </p:cNvPr>
          <p:cNvGrpSpPr/>
          <p:nvPr/>
        </p:nvGrpSpPr>
        <p:grpSpPr>
          <a:xfrm>
            <a:off x="2464226" y="2942493"/>
            <a:ext cx="1253006" cy="612649"/>
            <a:chOff x="2464226" y="2942493"/>
            <a:chExt cx="1253006" cy="612649"/>
          </a:xfrm>
        </p:grpSpPr>
        <p:sp>
          <p:nvSpPr>
            <p:cNvPr id="3" name="存储的数据 2">
              <a:extLst>
                <a:ext uri="{FF2B5EF4-FFF2-40B4-BE49-F238E27FC236}">
                  <a16:creationId xmlns:a16="http://schemas.microsoft.com/office/drawing/2014/main" id="{13194DDF-7553-9B09-CA9F-67E3A75E8624}"/>
                </a:ext>
              </a:extLst>
            </p:cNvPr>
            <p:cNvSpPr/>
            <p:nvPr/>
          </p:nvSpPr>
          <p:spPr>
            <a:xfrm rot="10800000">
              <a:off x="2600565" y="2942493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3CB477-CCA5-B53D-559A-E89D60CCD584}"/>
                </a:ext>
              </a:extLst>
            </p:cNvPr>
            <p:cNvSpPr/>
            <p:nvPr/>
          </p:nvSpPr>
          <p:spPr>
            <a:xfrm>
              <a:off x="3323370" y="3188225"/>
              <a:ext cx="121186" cy="12118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D0A4104E-BD12-04F9-B60F-21B70969135D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307537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675619BC-AF7B-FB36-63A5-4BADBB9958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343196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0C6CBE00-4776-9D8C-DBC1-8CD539173E1D}"/>
                </a:ext>
              </a:extLst>
            </p:cNvPr>
            <p:cNvCxnSpPr>
              <a:cxnSpLocks/>
            </p:cNvCxnSpPr>
            <p:nvPr/>
          </p:nvCxnSpPr>
          <p:spPr>
            <a:xfrm>
              <a:off x="3444556" y="3248818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F710116-648A-A42C-F34A-11187F3FA1AD}"/>
              </a:ext>
            </a:extLst>
          </p:cNvPr>
          <p:cNvGrpSpPr/>
          <p:nvPr/>
        </p:nvGrpSpPr>
        <p:grpSpPr>
          <a:xfrm>
            <a:off x="2147395" y="4401241"/>
            <a:ext cx="1602302" cy="612649"/>
            <a:chOff x="2147395" y="4401241"/>
            <a:chExt cx="1602302" cy="612649"/>
          </a:xfrm>
        </p:grpSpPr>
        <p:sp>
          <p:nvSpPr>
            <p:cNvPr id="7" name="存储的数据 2">
              <a:extLst>
                <a:ext uri="{FF2B5EF4-FFF2-40B4-BE49-F238E27FC236}">
                  <a16:creationId xmlns:a16="http://schemas.microsoft.com/office/drawing/2014/main" id="{0242A67E-2602-5FB1-D8AE-1D8B24AA5FF7}"/>
                </a:ext>
              </a:extLst>
            </p:cNvPr>
            <p:cNvSpPr/>
            <p:nvPr/>
          </p:nvSpPr>
          <p:spPr>
            <a:xfrm rot="10800000">
              <a:off x="2754216" y="4401241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弧 15">
              <a:extLst>
                <a:ext uri="{FF2B5EF4-FFF2-40B4-BE49-F238E27FC236}">
                  <a16:creationId xmlns:a16="http://schemas.microsoft.com/office/drawing/2014/main" id="{32F70967-FFE7-522A-1BBB-75FA5E6FD1EF}"/>
                </a:ext>
              </a:extLst>
            </p:cNvPr>
            <p:cNvSpPr/>
            <p:nvPr/>
          </p:nvSpPr>
          <p:spPr>
            <a:xfrm>
              <a:off x="2147395" y="4401242"/>
              <a:ext cx="668287" cy="612648"/>
            </a:xfrm>
            <a:prstGeom prst="arc">
              <a:avLst>
                <a:gd name="adj1" fmla="val 17235441"/>
                <a:gd name="adj2" fmla="val 463326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67FA57DA-C609-3647-8699-476F779C8637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4537969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63768271-7A27-F479-F403-0EA1173FF016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4894556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1E9C9C07-4492-2287-8BF0-122E72138FFB}"/>
                </a:ext>
              </a:extLst>
            </p:cNvPr>
            <p:cNvCxnSpPr>
              <a:cxnSpLocks/>
            </p:cNvCxnSpPr>
            <p:nvPr/>
          </p:nvCxnSpPr>
          <p:spPr>
            <a:xfrm>
              <a:off x="3477021" y="4711782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6D5324A-C3EF-421C-F0F2-6F044862B096}"/>
              </a:ext>
            </a:extLst>
          </p:cNvPr>
          <p:cNvGrpSpPr/>
          <p:nvPr/>
        </p:nvGrpSpPr>
        <p:grpSpPr>
          <a:xfrm>
            <a:off x="1872187" y="1853300"/>
            <a:ext cx="417251" cy="236954"/>
            <a:chOff x="4731798" y="1609596"/>
            <a:chExt cx="978024" cy="480658"/>
          </a:xfrm>
        </p:grpSpPr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010E8B78-1785-106C-C238-DD6BD4E5F246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3EC6C619-3415-4C21-02AB-CB7D1B2F8058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6ED9F658-CC05-B2D4-BBEE-207228D0A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7E9F021-A724-ADBD-6EEA-CB4CB54B66E0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3838418" y="3130341"/>
            <a:ext cx="417251" cy="236954"/>
            <a:chOff x="4731798" y="1609596"/>
            <a:chExt cx="978024" cy="480658"/>
          </a:xfrm>
        </p:grpSpPr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DD8D66B5-BCD8-9E98-FBAF-17A40074F4B7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F9464652-99CF-29C9-9B1F-53D0DB5A36E9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E178393-2832-0D2A-29AA-83E75861C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EE459457-D85F-E3FF-0E4A-3F5D81EB09EB}"/>
              </a:ext>
            </a:extLst>
          </p:cNvPr>
          <p:cNvGrpSpPr/>
          <p:nvPr/>
        </p:nvGrpSpPr>
        <p:grpSpPr>
          <a:xfrm>
            <a:off x="3804848" y="1665453"/>
            <a:ext cx="417251" cy="236954"/>
            <a:chOff x="4731798" y="1609596"/>
            <a:chExt cx="978024" cy="480658"/>
          </a:xfrm>
        </p:grpSpPr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19B1D987-A3A5-91A2-2414-296587E5639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DE0FBEC5-8002-8C70-1CA8-494F7015EC2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B1474219-276A-43C9-7D89-8F9FB2703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A0F4E2FB-C212-2E7C-9264-72BE40258092}"/>
              </a:ext>
            </a:extLst>
          </p:cNvPr>
          <p:cNvSpPr txBox="1"/>
          <p:nvPr/>
        </p:nvSpPr>
        <p:spPr>
          <a:xfrm>
            <a:off x="2115215" y="14316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7B4C4D8-B656-17D0-FD1F-3D6158E7915E}"/>
              </a:ext>
            </a:extLst>
          </p:cNvPr>
          <p:cNvSpPr txBox="1"/>
          <p:nvPr/>
        </p:nvSpPr>
        <p:spPr>
          <a:xfrm>
            <a:off x="2140304" y="2896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FE74EDE-ED81-6543-A6C2-773668D111E1}"/>
              </a:ext>
            </a:extLst>
          </p:cNvPr>
          <p:cNvGrpSpPr/>
          <p:nvPr/>
        </p:nvGrpSpPr>
        <p:grpSpPr>
          <a:xfrm>
            <a:off x="1867313" y="3310523"/>
            <a:ext cx="417251" cy="236954"/>
            <a:chOff x="4731798" y="1609596"/>
            <a:chExt cx="978024" cy="480658"/>
          </a:xfrm>
        </p:grpSpPr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D85C84B8-BE2C-85CB-7548-DBA89AD7EE4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571165C6-4475-82F2-0ED6-3C50051320BE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C48199B6-CA2F-909C-932C-F0C16473A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1084D47-C86C-A7C9-20FF-33525FE15E63}"/>
              </a:ext>
            </a:extLst>
          </p:cNvPr>
          <p:cNvGrpSpPr/>
          <p:nvPr/>
        </p:nvGrpSpPr>
        <p:grpSpPr>
          <a:xfrm>
            <a:off x="1876300" y="4445727"/>
            <a:ext cx="417251" cy="236954"/>
            <a:chOff x="4731798" y="1609596"/>
            <a:chExt cx="978024" cy="480658"/>
          </a:xfrm>
        </p:grpSpPr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8076DBE3-182F-0F29-0DB2-2CEA131B1E4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BF6EF9DF-402C-8607-3BDE-B8BA836737FB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742E9899-9A54-143E-7F3B-28FBFFDE1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25DCA137-D9F4-4104-4D3A-BBC8D0E148DC}"/>
              </a:ext>
            </a:extLst>
          </p:cNvPr>
          <p:cNvGrpSpPr/>
          <p:nvPr/>
        </p:nvGrpSpPr>
        <p:grpSpPr>
          <a:xfrm>
            <a:off x="3838418" y="4585878"/>
            <a:ext cx="417251" cy="236954"/>
            <a:chOff x="4731798" y="1609596"/>
            <a:chExt cx="978024" cy="480658"/>
          </a:xfrm>
        </p:grpSpPr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CE69DE04-EFB2-4900-951E-69FF019EF23D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ED081710-33F7-F2B6-C9B0-7798A8394D65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5CA6B525-5A37-6A19-7D18-DFBC1C5CB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9099DBF-C062-123B-007D-A45634DDA694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4548261" y="4585878"/>
            <a:ext cx="417251" cy="236954"/>
            <a:chOff x="4731798" y="1609596"/>
            <a:chExt cx="978024" cy="480658"/>
          </a:xfrm>
        </p:grpSpPr>
        <p:cxnSp>
          <p:nvCxnSpPr>
            <p:cNvPr id="75" name="直线连接符 74">
              <a:extLst>
                <a:ext uri="{FF2B5EF4-FFF2-40B4-BE49-F238E27FC236}">
                  <a16:creationId xmlns:a16="http://schemas.microsoft.com/office/drawing/2014/main" id="{D8B7F4A3-5989-0B56-7151-DB0553FFADE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>
              <a:extLst>
                <a:ext uri="{FF2B5EF4-FFF2-40B4-BE49-F238E27FC236}">
                  <a16:creationId xmlns:a16="http://schemas.microsoft.com/office/drawing/2014/main" id="{EF2A74BD-71A0-496C-952C-E40699A7DB8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76">
              <a:extLst>
                <a:ext uri="{FF2B5EF4-FFF2-40B4-BE49-F238E27FC236}">
                  <a16:creationId xmlns:a16="http://schemas.microsoft.com/office/drawing/2014/main" id="{E221E3C4-51B0-AECC-7639-A0E9ADC6B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76AD58D8-4061-7948-8D05-787534A507DE}"/>
              </a:ext>
            </a:extLst>
          </p:cNvPr>
          <p:cNvSpPr txBox="1"/>
          <p:nvPr/>
        </p:nvSpPr>
        <p:spPr>
          <a:xfrm>
            <a:off x="4194215" y="45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343806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7C68F-4B56-2364-3DB9-10468F70C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>
            <a:extLst>
              <a:ext uri="{FF2B5EF4-FFF2-40B4-BE49-F238E27FC236}">
                <a16:creationId xmlns:a16="http://schemas.microsoft.com/office/drawing/2014/main" id="{9932FC9D-75FC-1875-06A3-B096BD12033F}"/>
              </a:ext>
            </a:extLst>
          </p:cNvPr>
          <p:cNvGrpSpPr/>
          <p:nvPr/>
        </p:nvGrpSpPr>
        <p:grpSpPr>
          <a:xfrm>
            <a:off x="4012523" y="238499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1E05F767-ECF4-84DF-4FD4-7B3E3C6DE3C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BC1C57C3-7CD8-F204-D770-BEC6FD9A019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5AA90923-3EEF-94FD-D773-3F604EDFD3D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958162BC-D7C1-65D7-32D3-4967B639C2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1EC22856-CF02-8BA8-4456-922F2DCCE5D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45476404-70A7-398A-6D4C-26581FF1CB4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59E28C24-070A-DC99-8DBA-E7702CE66E6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8505D43A-0F47-1D4C-3C88-0674DBBA19BA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84C7173-8410-2738-98CD-670D2F97584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CB674F9D-7072-2B7F-83D8-F6024A3D8848}"/>
              </a:ext>
            </a:extLst>
          </p:cNvPr>
          <p:cNvGrpSpPr/>
          <p:nvPr/>
        </p:nvGrpSpPr>
        <p:grpSpPr>
          <a:xfrm>
            <a:off x="7064430" y="23849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7989C443-43D3-8A1C-F02C-7E308E20697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B57EB2A1-63F3-B16C-7DF2-80E988BF4BC8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992CD2AE-AF1A-1E37-D554-90983BE35F6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7AB93702-AC80-76EB-B209-DB2E38F6B81A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DB65CB7-F73E-64CD-2878-BE1367E9F636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4F4E30D9-82EB-491B-6C33-B78EB8AAB084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FA559C80-71EE-BD8E-F374-AF1F908F1D2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AC6F3612-D078-9492-1A86-83043BE3902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7388E4F1-F2AD-1B09-8B34-6AD41E29950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314B7A8F-14EA-3FF9-B104-215C65E9C5FF}"/>
              </a:ext>
            </a:extLst>
          </p:cNvPr>
          <p:cNvSpPr/>
          <p:nvPr/>
        </p:nvSpPr>
        <p:spPr>
          <a:xfrm>
            <a:off x="5333817" y="216035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35CFAE-44D4-4BF1-9429-D13337DFC80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140923" y="261755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90D4C5-44AA-4A7F-3DA7-BB14249B9D23}"/>
              </a:ext>
            </a:extLst>
          </p:cNvPr>
          <p:cNvCxnSpPr>
            <a:cxnSpLocks/>
          </p:cNvCxnSpPr>
          <p:nvPr/>
        </p:nvCxnSpPr>
        <p:spPr>
          <a:xfrm>
            <a:off x="6946277" y="261755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A72449-1785-948D-1798-B91277B8907B}"/>
              </a:ext>
            </a:extLst>
          </p:cNvPr>
          <p:cNvCxnSpPr>
            <a:cxnSpLocks/>
          </p:cNvCxnSpPr>
          <p:nvPr/>
        </p:nvCxnSpPr>
        <p:spPr>
          <a:xfrm>
            <a:off x="3148000" y="372734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BA80C1-E4B4-9848-A9FB-3512FDE533F1}"/>
              </a:ext>
            </a:extLst>
          </p:cNvPr>
          <p:cNvCxnSpPr>
            <a:cxnSpLocks/>
          </p:cNvCxnSpPr>
          <p:nvPr/>
        </p:nvCxnSpPr>
        <p:spPr>
          <a:xfrm flipV="1">
            <a:off x="7062149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27D928-D061-B5BF-EE07-51EE8CF06957}"/>
              </a:ext>
            </a:extLst>
          </p:cNvPr>
          <p:cNvCxnSpPr>
            <a:cxnSpLocks/>
          </p:cNvCxnSpPr>
          <p:nvPr/>
        </p:nvCxnSpPr>
        <p:spPr>
          <a:xfrm>
            <a:off x="4012523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43181863-2C03-C213-F95C-9C0C6A847E2A}"/>
              </a:ext>
            </a:extLst>
          </p:cNvPr>
          <p:cNvSpPr/>
          <p:nvPr/>
        </p:nvSpPr>
        <p:spPr>
          <a:xfrm>
            <a:off x="8259431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21774C65-1C77-AF36-5F3E-0B53D06E71F2}"/>
              </a:ext>
            </a:extLst>
          </p:cNvPr>
          <p:cNvSpPr/>
          <p:nvPr/>
        </p:nvSpPr>
        <p:spPr>
          <a:xfrm>
            <a:off x="2416952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4" name="组合 22">
            <a:extLst>
              <a:ext uri="{FF2B5EF4-FFF2-40B4-BE49-F238E27FC236}">
                <a16:creationId xmlns:a16="http://schemas.microsoft.com/office/drawing/2014/main" id="{4612748E-1106-0F2B-FB8E-18A63A91641B}"/>
              </a:ext>
            </a:extLst>
          </p:cNvPr>
          <p:cNvGrpSpPr/>
          <p:nvPr/>
        </p:nvGrpSpPr>
        <p:grpSpPr>
          <a:xfrm>
            <a:off x="10582362" y="2384996"/>
            <a:ext cx="1187867" cy="1033153"/>
            <a:chOff x="2459115" y="1343921"/>
            <a:chExt cx="1187867" cy="1033153"/>
          </a:xfrm>
        </p:grpSpPr>
        <p:grpSp>
          <p:nvGrpSpPr>
            <p:cNvPr id="45" name="组合 9">
              <a:extLst>
                <a:ext uri="{FF2B5EF4-FFF2-40B4-BE49-F238E27FC236}">
                  <a16:creationId xmlns:a16="http://schemas.microsoft.com/office/drawing/2014/main" id="{76F6DA49-D526-F851-6DF8-13EB6DAC629D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8" name="矩形 4">
                <a:extLst>
                  <a:ext uri="{FF2B5EF4-FFF2-40B4-BE49-F238E27FC236}">
                    <a16:creationId xmlns:a16="http://schemas.microsoft.com/office/drawing/2014/main" id="{78882B2B-F9E3-BC20-EB0E-433484DF57E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直角三角形 5">
                <a:extLst>
                  <a:ext uri="{FF2B5EF4-FFF2-40B4-BE49-F238E27FC236}">
                    <a16:creationId xmlns:a16="http://schemas.microsoft.com/office/drawing/2014/main" id="{F59E4F2D-E0B0-9D75-6A13-A63A40F19A8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文本框 6">
                <a:extLst>
                  <a:ext uri="{FF2B5EF4-FFF2-40B4-BE49-F238E27FC236}">
                    <a16:creationId xmlns:a16="http://schemas.microsoft.com/office/drawing/2014/main" id="{9925DC0F-A3C7-024B-0A51-1DFB1D9BB76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01" name="文本框 7">
                <a:extLst>
                  <a:ext uri="{FF2B5EF4-FFF2-40B4-BE49-F238E27FC236}">
                    <a16:creationId xmlns:a16="http://schemas.microsoft.com/office/drawing/2014/main" id="{A03CA56C-6E88-02A4-EC88-A0542C61570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03" name="文本框 8">
                <a:extLst>
                  <a:ext uri="{FF2B5EF4-FFF2-40B4-BE49-F238E27FC236}">
                    <a16:creationId xmlns:a16="http://schemas.microsoft.com/office/drawing/2014/main" id="{FFA7C22C-2726-204B-666C-3FD074826D4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4" name="直线连接符 17">
              <a:extLst>
                <a:ext uri="{FF2B5EF4-FFF2-40B4-BE49-F238E27FC236}">
                  <a16:creationId xmlns:a16="http://schemas.microsoft.com/office/drawing/2014/main" id="{1B50D4A6-DEB3-4D50-ED85-39AEC146700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9">
              <a:extLst>
                <a:ext uri="{FF2B5EF4-FFF2-40B4-BE49-F238E27FC236}">
                  <a16:creationId xmlns:a16="http://schemas.microsoft.com/office/drawing/2014/main" id="{D1D3C80B-A6D0-3785-233F-23E7E97207D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20">
              <a:extLst>
                <a:ext uri="{FF2B5EF4-FFF2-40B4-BE49-F238E27FC236}">
                  <a16:creationId xmlns:a16="http://schemas.microsoft.com/office/drawing/2014/main" id="{6A737B39-728C-F305-70DA-EE7EC6269F5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22">
            <a:extLst>
              <a:ext uri="{FF2B5EF4-FFF2-40B4-BE49-F238E27FC236}">
                <a16:creationId xmlns:a16="http://schemas.microsoft.com/office/drawing/2014/main" id="{1381E233-5A31-08B4-58E3-9C850A26D6E4}"/>
              </a:ext>
            </a:extLst>
          </p:cNvPr>
          <p:cNvGrpSpPr/>
          <p:nvPr/>
        </p:nvGrpSpPr>
        <p:grpSpPr>
          <a:xfrm>
            <a:off x="469521" y="2384995"/>
            <a:ext cx="1187867" cy="1033153"/>
            <a:chOff x="2459115" y="1343921"/>
            <a:chExt cx="1187867" cy="1033153"/>
          </a:xfrm>
        </p:grpSpPr>
        <p:grpSp>
          <p:nvGrpSpPr>
            <p:cNvPr id="108" name="组合 9">
              <a:extLst>
                <a:ext uri="{FF2B5EF4-FFF2-40B4-BE49-F238E27FC236}">
                  <a16:creationId xmlns:a16="http://schemas.microsoft.com/office/drawing/2014/main" id="{0BC269F0-357A-E9CE-EF07-C000C8CD3715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21" name="矩形 4">
                <a:extLst>
                  <a:ext uri="{FF2B5EF4-FFF2-40B4-BE49-F238E27FC236}">
                    <a16:creationId xmlns:a16="http://schemas.microsoft.com/office/drawing/2014/main" id="{35B987B4-D3A1-D8ED-6AB8-2D826F108B3C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直角三角形 5">
                <a:extLst>
                  <a:ext uri="{FF2B5EF4-FFF2-40B4-BE49-F238E27FC236}">
                    <a16:creationId xmlns:a16="http://schemas.microsoft.com/office/drawing/2014/main" id="{5334B3A7-4290-5A20-5B33-2962BFEFD6F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文本框 6">
                <a:extLst>
                  <a:ext uri="{FF2B5EF4-FFF2-40B4-BE49-F238E27FC236}">
                    <a16:creationId xmlns:a16="http://schemas.microsoft.com/office/drawing/2014/main" id="{56DA0B42-7220-4BF2-DC77-2359F6B75AD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6" name="文本框 7">
                <a:extLst>
                  <a:ext uri="{FF2B5EF4-FFF2-40B4-BE49-F238E27FC236}">
                    <a16:creationId xmlns:a16="http://schemas.microsoft.com/office/drawing/2014/main" id="{0CC5471E-CDCF-282C-E024-FCD2334F9F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29" name="文本框 8">
                <a:extLst>
                  <a:ext uri="{FF2B5EF4-FFF2-40B4-BE49-F238E27FC236}">
                    <a16:creationId xmlns:a16="http://schemas.microsoft.com/office/drawing/2014/main" id="{1D991D38-EC41-470F-05B2-EC70F55CDD0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09" name="直线连接符 17">
              <a:extLst>
                <a:ext uri="{FF2B5EF4-FFF2-40B4-BE49-F238E27FC236}">
                  <a16:creationId xmlns:a16="http://schemas.microsoft.com/office/drawing/2014/main" id="{065B3246-C40D-0695-817E-8E71142C34C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连接符 19">
              <a:extLst>
                <a:ext uri="{FF2B5EF4-FFF2-40B4-BE49-F238E27FC236}">
                  <a16:creationId xmlns:a16="http://schemas.microsoft.com/office/drawing/2014/main" id="{7B976035-F1D0-8F79-5D35-3FD9736753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连接符 20">
              <a:extLst>
                <a:ext uri="{FF2B5EF4-FFF2-40B4-BE49-F238E27FC236}">
                  <a16:creationId xmlns:a16="http://schemas.microsoft.com/office/drawing/2014/main" id="{73618EDC-C29A-8029-AEFE-4F098406F4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525E765-B244-74AF-715E-E8E72948BBE6}"/>
              </a:ext>
            </a:extLst>
          </p:cNvPr>
          <p:cNvSpPr/>
          <p:nvPr/>
        </p:nvSpPr>
        <p:spPr>
          <a:xfrm>
            <a:off x="2032380" y="1405156"/>
            <a:ext cx="8191120" cy="40476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43A6C25-F3C6-CDF6-0970-BA6835FD8B31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619724" y="2616454"/>
            <a:ext cx="8021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07E179C-A456-B6FC-081F-DE4A94840493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9860171" y="2616454"/>
            <a:ext cx="774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Flowchart: Summing Junction 167">
            <a:extLst>
              <a:ext uri="{FF2B5EF4-FFF2-40B4-BE49-F238E27FC236}">
                <a16:creationId xmlns:a16="http://schemas.microsoft.com/office/drawing/2014/main" id="{4929E9C5-F45B-7450-04B3-45FB51416287}"/>
              </a:ext>
            </a:extLst>
          </p:cNvPr>
          <p:cNvSpPr/>
          <p:nvPr/>
        </p:nvSpPr>
        <p:spPr>
          <a:xfrm>
            <a:off x="1959758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Summing Junction 168">
            <a:extLst>
              <a:ext uri="{FF2B5EF4-FFF2-40B4-BE49-F238E27FC236}">
                <a16:creationId xmlns:a16="http://schemas.microsoft.com/office/drawing/2014/main" id="{0E95B290-9CAD-C95D-2F19-C2EBA5CF6D31}"/>
              </a:ext>
            </a:extLst>
          </p:cNvPr>
          <p:cNvSpPr/>
          <p:nvPr/>
        </p:nvSpPr>
        <p:spPr>
          <a:xfrm>
            <a:off x="10151500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Isosceles Triangle 169">
            <a:extLst>
              <a:ext uri="{FF2B5EF4-FFF2-40B4-BE49-F238E27FC236}">
                <a16:creationId xmlns:a16="http://schemas.microsoft.com/office/drawing/2014/main" id="{84590C10-03D3-9577-64D7-6FBB355364A9}"/>
              </a:ext>
            </a:extLst>
          </p:cNvPr>
          <p:cNvSpPr/>
          <p:nvPr/>
        </p:nvSpPr>
        <p:spPr>
          <a:xfrm rot="5400000">
            <a:off x="2736044" y="3555661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F06E354-1F1B-1DC9-B00D-A0395F2C12BF}"/>
              </a:ext>
            </a:extLst>
          </p:cNvPr>
          <p:cNvCxnSpPr>
            <a:cxnSpLocks/>
            <a:stCxn id="170" idx="3"/>
          </p:cNvCxnSpPr>
          <p:nvPr/>
        </p:nvCxnSpPr>
        <p:spPr>
          <a:xfrm flipH="1">
            <a:off x="2032380" y="3727343"/>
            <a:ext cx="769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Flowchart: Summing Junction 173">
            <a:extLst>
              <a:ext uri="{FF2B5EF4-FFF2-40B4-BE49-F238E27FC236}">
                <a16:creationId xmlns:a16="http://schemas.microsoft.com/office/drawing/2014/main" id="{A3FF9CB0-79B6-A07B-82C7-39035E0C659D}"/>
              </a:ext>
            </a:extLst>
          </p:cNvPr>
          <p:cNvSpPr/>
          <p:nvPr/>
        </p:nvSpPr>
        <p:spPr>
          <a:xfrm>
            <a:off x="1968500" y="3655343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loud 174">
            <a:extLst>
              <a:ext uri="{FF2B5EF4-FFF2-40B4-BE49-F238E27FC236}">
                <a16:creationId xmlns:a16="http://schemas.microsoft.com/office/drawing/2014/main" id="{481A4F8F-845A-6D7C-FB8E-13E662497FB6}"/>
              </a:ext>
            </a:extLst>
          </p:cNvPr>
          <p:cNvSpPr/>
          <p:nvPr/>
        </p:nvSpPr>
        <p:spPr>
          <a:xfrm>
            <a:off x="5326902" y="408124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1CB588-6EC1-B011-0CFB-5EE5A388DF12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2040500" y="4538444"/>
            <a:ext cx="32913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DEBFA44-0B46-1E80-3AD7-7EB5828D20AE}"/>
              </a:ext>
            </a:extLst>
          </p:cNvPr>
          <p:cNvCxnSpPr>
            <a:cxnSpLocks/>
            <a:endCxn id="175" idx="0"/>
          </p:cNvCxnSpPr>
          <p:nvPr/>
        </p:nvCxnSpPr>
        <p:spPr>
          <a:xfrm flipH="1">
            <a:off x="6927642" y="4538444"/>
            <a:ext cx="32958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Flowchart: Summing Junction 181">
            <a:extLst>
              <a:ext uri="{FF2B5EF4-FFF2-40B4-BE49-F238E27FC236}">
                <a16:creationId xmlns:a16="http://schemas.microsoft.com/office/drawing/2014/main" id="{D4F64ED4-426E-F0B4-BCE2-BB6DC9585E80}"/>
              </a:ext>
            </a:extLst>
          </p:cNvPr>
          <p:cNvSpPr/>
          <p:nvPr/>
        </p:nvSpPr>
        <p:spPr>
          <a:xfrm>
            <a:off x="1959758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lowchart: Summing Junction 182">
            <a:extLst>
              <a:ext uri="{FF2B5EF4-FFF2-40B4-BE49-F238E27FC236}">
                <a16:creationId xmlns:a16="http://schemas.microsoft.com/office/drawing/2014/main" id="{0CCE01E9-2A21-1D3C-300C-4A65D6548C02}"/>
              </a:ext>
            </a:extLst>
          </p:cNvPr>
          <p:cNvSpPr/>
          <p:nvPr/>
        </p:nvSpPr>
        <p:spPr>
          <a:xfrm>
            <a:off x="10151500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0DC24EA-819B-15CA-6239-42D87E4B78E8}"/>
              </a:ext>
            </a:extLst>
          </p:cNvPr>
          <p:cNvSpPr txBox="1"/>
          <p:nvPr/>
        </p:nvSpPr>
        <p:spPr>
          <a:xfrm>
            <a:off x="1496158" y="22250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DIN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18C5C0C-7141-E3DD-7535-48D064AE7EE0}"/>
              </a:ext>
            </a:extLst>
          </p:cNvPr>
          <p:cNvSpPr txBox="1"/>
          <p:nvPr/>
        </p:nvSpPr>
        <p:spPr>
          <a:xfrm>
            <a:off x="1482782" y="337897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FFB24E4-3DF1-6121-EC70-C26EA579D78B}"/>
              </a:ext>
            </a:extLst>
          </p:cNvPr>
          <p:cNvSpPr txBox="1"/>
          <p:nvPr/>
        </p:nvSpPr>
        <p:spPr>
          <a:xfrm>
            <a:off x="10173548" y="221829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DOUT</a:t>
            </a:r>
          </a:p>
        </p:txBody>
      </p:sp>
      <p:cxnSp>
        <p:nvCxnSpPr>
          <p:cNvPr id="189" name="Connector: Curved 188">
            <a:extLst>
              <a:ext uri="{FF2B5EF4-FFF2-40B4-BE49-F238E27FC236}">
                <a16:creationId xmlns:a16="http://schemas.microsoft.com/office/drawing/2014/main" id="{F9FB5622-0273-0106-50E0-9970AAFF713F}"/>
              </a:ext>
            </a:extLst>
          </p:cNvPr>
          <p:cNvCxnSpPr>
            <a:cxnSpLocks/>
            <a:stCxn id="174" idx="6"/>
            <a:endCxn id="10" idx="0"/>
          </p:cNvCxnSpPr>
          <p:nvPr/>
        </p:nvCxnSpPr>
        <p:spPr>
          <a:xfrm flipV="1">
            <a:off x="2112500" y="3309350"/>
            <a:ext cx="2207104" cy="4179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1" name="Connector: Curved 190">
            <a:extLst>
              <a:ext uri="{FF2B5EF4-FFF2-40B4-BE49-F238E27FC236}">
                <a16:creationId xmlns:a16="http://schemas.microsoft.com/office/drawing/2014/main" id="{4A71AFAB-9A0A-30D3-47E7-043F84498CBE}"/>
              </a:ext>
            </a:extLst>
          </p:cNvPr>
          <p:cNvCxnSpPr>
            <a:cxnSpLocks/>
            <a:stCxn id="174" idx="6"/>
            <a:endCxn id="20" idx="0"/>
          </p:cNvCxnSpPr>
          <p:nvPr/>
        </p:nvCxnSpPr>
        <p:spPr>
          <a:xfrm flipV="1">
            <a:off x="2112500" y="3309349"/>
            <a:ext cx="5259011" cy="417994"/>
          </a:xfrm>
          <a:prstGeom prst="curved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81F3917C-2B3C-930F-434C-629746A93960}"/>
              </a:ext>
            </a:extLst>
          </p:cNvPr>
          <p:cNvSpPr/>
          <p:nvPr/>
        </p:nvSpPr>
        <p:spPr>
          <a:xfrm>
            <a:off x="4978400" y="1942670"/>
            <a:ext cx="2311400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6637EB17-EA2D-D945-1AD3-9C85220588CF}"/>
              </a:ext>
            </a:extLst>
          </p:cNvPr>
          <p:cNvCxnSpPr>
            <a:cxnSpLocks/>
            <a:stCxn id="182" idx="5"/>
            <a:endCxn id="183" idx="4"/>
          </p:cNvCxnSpPr>
          <p:nvPr/>
        </p:nvCxnSpPr>
        <p:spPr>
          <a:xfrm rot="16200000" flipH="1">
            <a:off x="6142541" y="529485"/>
            <a:ext cx="21088" cy="8140830"/>
          </a:xfrm>
          <a:prstGeom prst="curvedConnector3">
            <a:avLst>
              <a:gd name="adj1" fmla="val 244872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4ACA11-7556-0A40-D334-2E597F43051F}"/>
              </a:ext>
            </a:extLst>
          </p:cNvPr>
          <p:cNvSpPr/>
          <p:nvPr/>
        </p:nvSpPr>
        <p:spPr>
          <a:xfrm>
            <a:off x="2132081" y="2056507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6633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F09C188-E907-F565-52EC-FA8B14E14B56}"/>
              </a:ext>
            </a:extLst>
          </p:cNvPr>
          <p:cNvSpPr/>
          <p:nvPr/>
        </p:nvSpPr>
        <p:spPr>
          <a:xfrm>
            <a:off x="7998193" y="2045035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A9A137-F403-D995-FCB0-C5A25F8C4F20}"/>
              </a:ext>
            </a:extLst>
          </p:cNvPr>
          <p:cNvSpPr txBox="1"/>
          <p:nvPr/>
        </p:nvSpPr>
        <p:spPr>
          <a:xfrm>
            <a:off x="2824133" y="173901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63300"/>
                </a:solidFill>
              </a:rPr>
              <a:t>in2reg</a:t>
            </a:r>
            <a:endParaRPr lang="en-US" dirty="0">
              <a:solidFill>
                <a:srgbClr val="663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FE44A8-8531-F115-1055-686924820582}"/>
              </a:ext>
            </a:extLst>
          </p:cNvPr>
          <p:cNvSpPr txBox="1"/>
          <p:nvPr/>
        </p:nvSpPr>
        <p:spPr>
          <a:xfrm>
            <a:off x="5669618" y="161407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reg2reg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0B6311-9FC7-8A2D-A54C-D6D072987B80}"/>
              </a:ext>
            </a:extLst>
          </p:cNvPr>
          <p:cNvSpPr txBox="1"/>
          <p:nvPr/>
        </p:nvSpPr>
        <p:spPr>
          <a:xfrm>
            <a:off x="8629420" y="168717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reg2out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FB24B7-4D2E-8E4E-7FCF-9C1E1F53D00C}"/>
              </a:ext>
            </a:extLst>
          </p:cNvPr>
          <p:cNvSpPr txBox="1"/>
          <p:nvPr/>
        </p:nvSpPr>
        <p:spPr>
          <a:xfrm>
            <a:off x="5662896" y="503361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in2out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ACCCA1-55B5-A097-048F-411949DCC2B3}"/>
              </a:ext>
            </a:extLst>
          </p:cNvPr>
          <p:cNvSpPr txBox="1"/>
          <p:nvPr/>
        </p:nvSpPr>
        <p:spPr>
          <a:xfrm>
            <a:off x="2078354" y="3199920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Source Clock Path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EF443C-51A8-4B26-B07C-84BD0C9AAF1F}"/>
              </a:ext>
            </a:extLst>
          </p:cNvPr>
          <p:cNvSpPr txBox="1"/>
          <p:nvPr/>
        </p:nvSpPr>
        <p:spPr>
          <a:xfrm>
            <a:off x="3861772" y="364529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Destination Clock Path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D322DA-0CA7-00AC-5309-6EE12FC57434}"/>
              </a:ext>
            </a:extLst>
          </p:cNvPr>
          <p:cNvSpPr txBox="1"/>
          <p:nvPr/>
        </p:nvSpPr>
        <p:spPr>
          <a:xfrm>
            <a:off x="5576643" y="139638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Data Path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B0E410-09B3-EED9-F51B-81EA11B44475}"/>
              </a:ext>
            </a:extLst>
          </p:cNvPr>
          <p:cNvSpPr txBox="1"/>
          <p:nvPr/>
        </p:nvSpPr>
        <p:spPr>
          <a:xfrm>
            <a:off x="1968500" y="107353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</p:spTree>
    <p:extLst>
      <p:ext uri="{BB962C8B-B14F-4D97-AF65-F5344CB8AC3E}">
        <p14:creationId xmlns:p14="http://schemas.microsoft.com/office/powerpoint/2010/main" val="340309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1004E-9B28-08DB-BA48-8C2BD126A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F36FF72-B4A2-1F00-0E16-B685C1E8931E}"/>
              </a:ext>
            </a:extLst>
          </p:cNvPr>
          <p:cNvCxnSpPr>
            <a:cxnSpLocks/>
          </p:cNvCxnSpPr>
          <p:nvPr/>
        </p:nvCxnSpPr>
        <p:spPr>
          <a:xfrm>
            <a:off x="3067220" y="3435396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D0A400A-83B5-9D1D-7ABA-36B11ED19975}"/>
              </a:ext>
            </a:extLst>
          </p:cNvPr>
          <p:cNvCxnSpPr>
            <a:cxnSpLocks/>
          </p:cNvCxnSpPr>
          <p:nvPr/>
        </p:nvCxnSpPr>
        <p:spPr>
          <a:xfrm flipV="1">
            <a:off x="460783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764169-8D7A-49CD-F5DF-5B79B238E5C0}"/>
              </a:ext>
            </a:extLst>
          </p:cNvPr>
          <p:cNvCxnSpPr>
            <a:cxnSpLocks/>
          </p:cNvCxnSpPr>
          <p:nvPr/>
        </p:nvCxnSpPr>
        <p:spPr>
          <a:xfrm>
            <a:off x="4607838" y="304981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CCE6F1-D49D-9FE7-3F32-909281187643}"/>
              </a:ext>
            </a:extLst>
          </p:cNvPr>
          <p:cNvCxnSpPr>
            <a:cxnSpLocks/>
          </p:cNvCxnSpPr>
          <p:nvPr/>
        </p:nvCxnSpPr>
        <p:spPr>
          <a:xfrm>
            <a:off x="5841447" y="343786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A1D6EBB-5CC0-B39C-2347-5BBFEF9680B1}"/>
              </a:ext>
            </a:extLst>
          </p:cNvPr>
          <p:cNvCxnSpPr>
            <a:cxnSpLocks/>
          </p:cNvCxnSpPr>
          <p:nvPr/>
        </p:nvCxnSpPr>
        <p:spPr>
          <a:xfrm flipV="1">
            <a:off x="584608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C0C2000-0F24-B224-E802-96639FAFE974}"/>
              </a:ext>
            </a:extLst>
          </p:cNvPr>
          <p:cNvCxnSpPr>
            <a:cxnSpLocks/>
          </p:cNvCxnSpPr>
          <p:nvPr/>
        </p:nvCxnSpPr>
        <p:spPr>
          <a:xfrm flipV="1">
            <a:off x="708922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FA54532-8607-D0FC-62AC-60AC83C310A4}"/>
              </a:ext>
            </a:extLst>
          </p:cNvPr>
          <p:cNvCxnSpPr>
            <a:cxnSpLocks/>
          </p:cNvCxnSpPr>
          <p:nvPr/>
        </p:nvCxnSpPr>
        <p:spPr>
          <a:xfrm>
            <a:off x="7089222" y="304734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F164F55-0197-9E62-7BAB-C61ACE578D87}"/>
              </a:ext>
            </a:extLst>
          </p:cNvPr>
          <p:cNvCxnSpPr>
            <a:cxnSpLocks/>
          </p:cNvCxnSpPr>
          <p:nvPr/>
        </p:nvCxnSpPr>
        <p:spPr>
          <a:xfrm>
            <a:off x="8322831" y="3435396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CFA1811-33DC-2B62-3BB2-2C7325DC8643}"/>
              </a:ext>
            </a:extLst>
          </p:cNvPr>
          <p:cNvCxnSpPr>
            <a:cxnSpLocks/>
          </p:cNvCxnSpPr>
          <p:nvPr/>
        </p:nvCxnSpPr>
        <p:spPr>
          <a:xfrm flipV="1">
            <a:off x="832747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AA685471-343C-7205-81C7-580768672032}"/>
              </a:ext>
            </a:extLst>
          </p:cNvPr>
          <p:cNvSpPr txBox="1"/>
          <p:nvPr/>
        </p:nvSpPr>
        <p:spPr>
          <a:xfrm>
            <a:off x="1558488" y="3054413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Launch Clock</a:t>
            </a:r>
            <a:endParaRPr kumimoji="1" lang="zh-CN" altLang="en-US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4FFEDAB-AF1E-6E5C-7A95-DD64780C7A3D}"/>
              </a:ext>
            </a:extLst>
          </p:cNvPr>
          <p:cNvCxnSpPr>
            <a:cxnSpLocks/>
          </p:cNvCxnSpPr>
          <p:nvPr/>
        </p:nvCxnSpPr>
        <p:spPr>
          <a:xfrm>
            <a:off x="3062457" y="4399013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B94215A-38F9-F3B8-B44C-8F9374F5913A}"/>
              </a:ext>
            </a:extLst>
          </p:cNvPr>
          <p:cNvCxnSpPr>
            <a:cxnSpLocks/>
          </p:cNvCxnSpPr>
          <p:nvPr/>
        </p:nvCxnSpPr>
        <p:spPr>
          <a:xfrm flipV="1">
            <a:off x="490095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CAF590E-5571-60FD-9B4A-75E5E54219A3}"/>
              </a:ext>
            </a:extLst>
          </p:cNvPr>
          <p:cNvCxnSpPr>
            <a:cxnSpLocks/>
          </p:cNvCxnSpPr>
          <p:nvPr/>
        </p:nvCxnSpPr>
        <p:spPr>
          <a:xfrm>
            <a:off x="4900957" y="4026412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1522CD4-2D46-F4EE-6CAB-17F154C1268C}"/>
              </a:ext>
            </a:extLst>
          </p:cNvPr>
          <p:cNvCxnSpPr>
            <a:cxnSpLocks/>
          </p:cNvCxnSpPr>
          <p:nvPr/>
        </p:nvCxnSpPr>
        <p:spPr>
          <a:xfrm>
            <a:off x="6134566" y="441446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77203C3-B4E2-2B91-AA6D-A3AD4E488EDF}"/>
              </a:ext>
            </a:extLst>
          </p:cNvPr>
          <p:cNvCxnSpPr>
            <a:cxnSpLocks/>
          </p:cNvCxnSpPr>
          <p:nvPr/>
        </p:nvCxnSpPr>
        <p:spPr>
          <a:xfrm flipV="1">
            <a:off x="613920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FB074F-44DE-D575-A396-84945C65ABCD}"/>
              </a:ext>
            </a:extLst>
          </p:cNvPr>
          <p:cNvCxnSpPr>
            <a:cxnSpLocks/>
          </p:cNvCxnSpPr>
          <p:nvPr/>
        </p:nvCxnSpPr>
        <p:spPr>
          <a:xfrm flipV="1">
            <a:off x="738234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2B9A91E-8AD4-E1B6-B6E2-FFE80789F5A7}"/>
              </a:ext>
            </a:extLst>
          </p:cNvPr>
          <p:cNvCxnSpPr>
            <a:cxnSpLocks/>
          </p:cNvCxnSpPr>
          <p:nvPr/>
        </p:nvCxnSpPr>
        <p:spPr>
          <a:xfrm>
            <a:off x="7382341" y="402394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984FDB1-2AF6-B179-A42F-EC33BCFE6B89}"/>
              </a:ext>
            </a:extLst>
          </p:cNvPr>
          <p:cNvCxnSpPr>
            <a:cxnSpLocks/>
          </p:cNvCxnSpPr>
          <p:nvPr/>
        </p:nvCxnSpPr>
        <p:spPr>
          <a:xfrm>
            <a:off x="8615950" y="4411993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CBC232A-9EE3-2832-FF31-A20918523285}"/>
              </a:ext>
            </a:extLst>
          </p:cNvPr>
          <p:cNvCxnSpPr>
            <a:cxnSpLocks/>
          </p:cNvCxnSpPr>
          <p:nvPr/>
        </p:nvCxnSpPr>
        <p:spPr>
          <a:xfrm flipV="1">
            <a:off x="862059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文本框 62">
            <a:extLst>
              <a:ext uri="{FF2B5EF4-FFF2-40B4-BE49-F238E27FC236}">
                <a16:creationId xmlns:a16="http://schemas.microsoft.com/office/drawing/2014/main" id="{14F20715-B819-388B-E737-DB8933E70657}"/>
              </a:ext>
            </a:extLst>
          </p:cNvPr>
          <p:cNvSpPr txBox="1"/>
          <p:nvPr/>
        </p:nvSpPr>
        <p:spPr>
          <a:xfrm>
            <a:off x="1738024" y="402271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Latch Clock</a:t>
            </a:r>
            <a:endParaRPr kumimoji="1" lang="zh-CN" altLang="en-US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DC6214D-2FB6-8BC8-657E-32ED2EE11B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68420" y="3578496"/>
            <a:ext cx="976597" cy="29776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3180093-12DC-74EA-64A8-752DF340069B}"/>
              </a:ext>
            </a:extLst>
          </p:cNvPr>
          <p:cNvCxnSpPr>
            <a:cxnSpLocks/>
          </p:cNvCxnSpPr>
          <p:nvPr/>
        </p:nvCxnSpPr>
        <p:spPr>
          <a:xfrm>
            <a:off x="4612478" y="3241551"/>
            <a:ext cx="2769864" cy="97412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3D1550B-C339-E7FF-C740-67C490252D09}"/>
              </a:ext>
            </a:extLst>
          </p:cNvPr>
          <p:cNvSpPr txBox="1"/>
          <p:nvPr/>
        </p:nvSpPr>
        <p:spPr>
          <a:xfrm>
            <a:off x="6041514" y="3592668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</a:t>
            </a:r>
            <a:r>
              <a:rPr lang="en-US" altLang="zh-CN" sz="1000" dirty="0"/>
              <a:t>etup Relationship</a:t>
            </a:r>
            <a:endParaRPr lang="en-US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84953-FBD3-7B83-47AA-7B76991630CF}"/>
              </a:ext>
            </a:extLst>
          </p:cNvPr>
          <p:cNvSpPr txBox="1"/>
          <p:nvPr/>
        </p:nvSpPr>
        <p:spPr>
          <a:xfrm>
            <a:off x="3549336" y="3639129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Hold Relationship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5168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rrow: Pentagon 164">
            <a:extLst>
              <a:ext uri="{FF2B5EF4-FFF2-40B4-BE49-F238E27FC236}">
                <a16:creationId xmlns:a16="http://schemas.microsoft.com/office/drawing/2014/main" id="{03BA7A6B-4A4B-C8F5-73E9-2459A8ED3BB9}"/>
              </a:ext>
            </a:extLst>
          </p:cNvPr>
          <p:cNvSpPr/>
          <p:nvPr/>
        </p:nvSpPr>
        <p:spPr>
          <a:xfrm rot="10800000">
            <a:off x="8279252" y="4528405"/>
            <a:ext cx="1097913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Arrow: Pentagon 163">
            <a:extLst>
              <a:ext uri="{FF2B5EF4-FFF2-40B4-BE49-F238E27FC236}">
                <a16:creationId xmlns:a16="http://schemas.microsoft.com/office/drawing/2014/main" id="{C98FAED1-5847-0C42-88CB-CC1F8679B16C}"/>
              </a:ext>
            </a:extLst>
          </p:cNvPr>
          <p:cNvSpPr/>
          <p:nvPr/>
        </p:nvSpPr>
        <p:spPr>
          <a:xfrm rot="10800000">
            <a:off x="7644647" y="3844434"/>
            <a:ext cx="1732518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Hexagon 162">
            <a:extLst>
              <a:ext uri="{FF2B5EF4-FFF2-40B4-BE49-F238E27FC236}">
                <a16:creationId xmlns:a16="http://schemas.microsoft.com/office/drawing/2014/main" id="{5771412E-CA6D-EF74-CD87-14FE405B5D72}"/>
              </a:ext>
            </a:extLst>
          </p:cNvPr>
          <p:cNvSpPr/>
          <p:nvPr/>
        </p:nvSpPr>
        <p:spPr>
          <a:xfrm>
            <a:off x="3440104" y="4538623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Hexagon 161">
            <a:extLst>
              <a:ext uri="{FF2B5EF4-FFF2-40B4-BE49-F238E27FC236}">
                <a16:creationId xmlns:a16="http://schemas.microsoft.com/office/drawing/2014/main" id="{E807BDEF-D9FD-8AFD-6926-D65F76D79700}"/>
              </a:ext>
            </a:extLst>
          </p:cNvPr>
          <p:cNvSpPr/>
          <p:nvPr/>
        </p:nvSpPr>
        <p:spPr>
          <a:xfrm>
            <a:off x="5871044" y="4526004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Hexagon 159">
            <a:extLst>
              <a:ext uri="{FF2B5EF4-FFF2-40B4-BE49-F238E27FC236}">
                <a16:creationId xmlns:a16="http://schemas.microsoft.com/office/drawing/2014/main" id="{CA7FBF03-AABC-A8A7-C7BD-BD74A113DC35}"/>
              </a:ext>
            </a:extLst>
          </p:cNvPr>
          <p:cNvSpPr/>
          <p:nvPr/>
        </p:nvSpPr>
        <p:spPr>
          <a:xfrm>
            <a:off x="5225093" y="3839797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/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Arrow: Pentagon 135">
            <a:extLst>
              <a:ext uri="{FF2B5EF4-FFF2-40B4-BE49-F238E27FC236}">
                <a16:creationId xmlns:a16="http://schemas.microsoft.com/office/drawing/2014/main" id="{84CFDBE6-DE97-C51F-560F-21D3885C913C}"/>
              </a:ext>
            </a:extLst>
          </p:cNvPr>
          <p:cNvSpPr/>
          <p:nvPr/>
        </p:nvSpPr>
        <p:spPr>
          <a:xfrm>
            <a:off x="3205264" y="4524147"/>
            <a:ext cx="222382" cy="399942"/>
          </a:xfrm>
          <a:prstGeom prst="homePlate">
            <a:avLst>
              <a:gd name="adj" fmla="val 2574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Arrow: Pentagon 134">
            <a:extLst>
              <a:ext uri="{FF2B5EF4-FFF2-40B4-BE49-F238E27FC236}">
                <a16:creationId xmlns:a16="http://schemas.microsoft.com/office/drawing/2014/main" id="{4FA025DC-C0C0-C3A5-2C71-4E926E85D95F}"/>
              </a:ext>
            </a:extLst>
          </p:cNvPr>
          <p:cNvSpPr/>
          <p:nvPr/>
        </p:nvSpPr>
        <p:spPr>
          <a:xfrm>
            <a:off x="3198557" y="3838871"/>
            <a:ext cx="2012348" cy="399942"/>
          </a:xfrm>
          <a:prstGeom prst="homePlate">
            <a:avLst>
              <a:gd name="adj" fmla="val 14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21B4509-1BA9-EB9C-8803-36376D676B36}"/>
              </a:ext>
            </a:extLst>
          </p:cNvPr>
          <p:cNvCxnSpPr>
            <a:cxnSpLocks/>
          </p:cNvCxnSpPr>
          <p:nvPr/>
        </p:nvCxnSpPr>
        <p:spPr>
          <a:xfrm flipH="1">
            <a:off x="4436818" y="2737932"/>
            <a:ext cx="9525" cy="3691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/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22">
            <a:extLst>
              <a:ext uri="{FF2B5EF4-FFF2-40B4-BE49-F238E27FC236}">
                <a16:creationId xmlns:a16="http://schemas.microsoft.com/office/drawing/2014/main" id="{F69D420C-EA36-AAD6-429D-866E72A1B79E}"/>
              </a:ext>
            </a:extLst>
          </p:cNvPr>
          <p:cNvGrpSpPr/>
          <p:nvPr/>
        </p:nvGrpSpPr>
        <p:grpSpPr>
          <a:xfrm>
            <a:off x="4412225" y="43901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6AAD99B1-9D25-0321-D859-E66647303C4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5A27AF33-279C-B4AB-7A65-F43AE78996B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13D08FA7-E840-0CE2-6212-E5FE5A96D20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7E5DC3BE-141F-8A04-2BAD-EF12F4DAD7A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497D2C66-1F39-3298-B500-BA34E89027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DDAF3E61-ABF8-EA27-99B0-242EE98731C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E37A9B7F-5D57-4D13-6236-154BA89BC25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DD69388E-6D0E-3F34-4CEF-D677D38FC5C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5467BAC-55A5-7BC4-A24D-EF28755B371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2FD86EFC-11AD-6665-11D4-33DB2041A925}"/>
              </a:ext>
            </a:extLst>
          </p:cNvPr>
          <p:cNvGrpSpPr/>
          <p:nvPr/>
        </p:nvGrpSpPr>
        <p:grpSpPr>
          <a:xfrm>
            <a:off x="7464132" y="43901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AA24EECD-D42A-0F7C-C9D7-60A0EBB6D2C1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76981B50-FA74-423A-B3CB-DEDB3F250D13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11722F2F-CB9F-29C5-78C2-3CD84A799D1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EFEEE42B-01A4-CBA9-51A6-77129FF9286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F027852-2F4E-0047-58F8-F2D2C246645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782A8BBE-8FD1-AD45-C7B5-71821FD3F39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CFED4742-647C-1CD5-4C16-F6A7E2FC919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BF7B77B5-61AF-C801-14AE-F2E1E9E9467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4787D122-5C9A-A8E6-96BA-FF21A4C6C70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8182DA0E-80DD-5161-118A-8A25689BECCD}"/>
              </a:ext>
            </a:extLst>
          </p:cNvPr>
          <p:cNvSpPr/>
          <p:nvPr/>
        </p:nvSpPr>
        <p:spPr>
          <a:xfrm>
            <a:off x="5733519" y="21437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938BE2-92A7-4F80-EE53-813C520320C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540625" y="67157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E9DC7C-62F6-4614-B1E1-CF12C51061EF}"/>
              </a:ext>
            </a:extLst>
          </p:cNvPr>
          <p:cNvCxnSpPr>
            <a:cxnSpLocks/>
          </p:cNvCxnSpPr>
          <p:nvPr/>
        </p:nvCxnSpPr>
        <p:spPr>
          <a:xfrm>
            <a:off x="7345979" y="67157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4A052A-8CF4-43BF-9371-08EE218538D5}"/>
              </a:ext>
            </a:extLst>
          </p:cNvPr>
          <p:cNvCxnSpPr>
            <a:cxnSpLocks/>
          </p:cNvCxnSpPr>
          <p:nvPr/>
        </p:nvCxnSpPr>
        <p:spPr>
          <a:xfrm>
            <a:off x="3547702" y="178136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5A6772-E7D1-2A3A-884F-15B5C3630766}"/>
              </a:ext>
            </a:extLst>
          </p:cNvPr>
          <p:cNvCxnSpPr>
            <a:cxnSpLocks/>
          </p:cNvCxnSpPr>
          <p:nvPr/>
        </p:nvCxnSpPr>
        <p:spPr>
          <a:xfrm flipV="1">
            <a:off x="7461851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A3733B-7FFB-F930-778C-DB2109E161E8}"/>
              </a:ext>
            </a:extLst>
          </p:cNvPr>
          <p:cNvCxnSpPr>
            <a:cxnSpLocks/>
          </p:cNvCxnSpPr>
          <p:nvPr/>
        </p:nvCxnSpPr>
        <p:spPr>
          <a:xfrm>
            <a:off x="4412225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AFE6354B-A614-3953-4C45-F9BD8071314B}"/>
              </a:ext>
            </a:extLst>
          </p:cNvPr>
          <p:cNvSpPr/>
          <p:nvPr/>
        </p:nvSpPr>
        <p:spPr>
          <a:xfrm>
            <a:off x="2567014" y="1668041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CLK</a:t>
            </a: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CAAA86D8-68D5-F5E5-1EF5-A59A8D4915D8}"/>
              </a:ext>
            </a:extLst>
          </p:cNvPr>
          <p:cNvSpPr/>
          <p:nvPr/>
        </p:nvSpPr>
        <p:spPr>
          <a:xfrm>
            <a:off x="2567014" y="558257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9A14A5-A54F-2402-E8C9-73D31046A67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545422" y="671579"/>
            <a:ext cx="8668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本框 62">
            <a:extLst>
              <a:ext uri="{FF2B5EF4-FFF2-40B4-BE49-F238E27FC236}">
                <a16:creationId xmlns:a16="http://schemas.microsoft.com/office/drawing/2014/main" id="{B0F4EAD8-1495-ADAF-E75F-4A775DC86FA1}"/>
              </a:ext>
            </a:extLst>
          </p:cNvPr>
          <p:cNvSpPr txBox="1"/>
          <p:nvPr/>
        </p:nvSpPr>
        <p:spPr>
          <a:xfrm>
            <a:off x="2473591" y="246711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</a:t>
            </a:r>
            <a:endParaRPr kumimoji="1" lang="zh-CN" alt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7E5CC3-C4C9-D33E-AFAB-9B227C766C82}"/>
              </a:ext>
            </a:extLst>
          </p:cNvPr>
          <p:cNvCxnSpPr>
            <a:cxnSpLocks/>
          </p:cNvCxnSpPr>
          <p:nvPr/>
        </p:nvCxnSpPr>
        <p:spPr>
          <a:xfrm>
            <a:off x="3201010" y="284028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FFFDD6-F871-909E-C4EC-7619625F9FB9}"/>
              </a:ext>
            </a:extLst>
          </p:cNvPr>
          <p:cNvCxnSpPr>
            <a:cxnSpLocks/>
          </p:cNvCxnSpPr>
          <p:nvPr/>
        </p:nvCxnSpPr>
        <p:spPr>
          <a:xfrm flipV="1">
            <a:off x="4439260" y="2442707"/>
            <a:ext cx="0" cy="3975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E81DFB-E9C9-4FE7-5816-4613EA4910BE}"/>
              </a:ext>
            </a:extLst>
          </p:cNvPr>
          <p:cNvCxnSpPr>
            <a:cxnSpLocks/>
          </p:cNvCxnSpPr>
          <p:nvPr/>
        </p:nvCxnSpPr>
        <p:spPr>
          <a:xfrm>
            <a:off x="4439260" y="244976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48634F2-4DD3-603D-F4F5-6BB116444E66}"/>
              </a:ext>
            </a:extLst>
          </p:cNvPr>
          <p:cNvCxnSpPr>
            <a:cxnSpLocks/>
          </p:cNvCxnSpPr>
          <p:nvPr/>
        </p:nvCxnSpPr>
        <p:spPr>
          <a:xfrm>
            <a:off x="5672869" y="283781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C4C3F49-627E-DF65-BC2B-E8FF8B7907FD}"/>
              </a:ext>
            </a:extLst>
          </p:cNvPr>
          <p:cNvCxnSpPr>
            <a:cxnSpLocks/>
          </p:cNvCxnSpPr>
          <p:nvPr/>
        </p:nvCxnSpPr>
        <p:spPr>
          <a:xfrm flipV="1">
            <a:off x="5677510" y="244270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D02A35-C7EA-7157-0E77-6266EF27A503}"/>
              </a:ext>
            </a:extLst>
          </p:cNvPr>
          <p:cNvCxnSpPr>
            <a:cxnSpLocks/>
          </p:cNvCxnSpPr>
          <p:nvPr/>
        </p:nvCxnSpPr>
        <p:spPr>
          <a:xfrm flipV="1">
            <a:off x="6920644" y="2440235"/>
            <a:ext cx="0" cy="39757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A30052-70C8-DD9C-8F2F-2CB81940EC83}"/>
              </a:ext>
            </a:extLst>
          </p:cNvPr>
          <p:cNvCxnSpPr>
            <a:cxnSpLocks/>
          </p:cNvCxnSpPr>
          <p:nvPr/>
        </p:nvCxnSpPr>
        <p:spPr>
          <a:xfrm>
            <a:off x="6920644" y="244728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69B05BE-E89E-2D43-C16D-66BE292157B6}"/>
              </a:ext>
            </a:extLst>
          </p:cNvPr>
          <p:cNvCxnSpPr>
            <a:cxnSpLocks/>
          </p:cNvCxnSpPr>
          <p:nvPr/>
        </p:nvCxnSpPr>
        <p:spPr>
          <a:xfrm>
            <a:off x="8154253" y="2835341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866AF6-3E33-3F17-093C-236AE42F3C01}"/>
              </a:ext>
            </a:extLst>
          </p:cNvPr>
          <p:cNvCxnSpPr>
            <a:cxnSpLocks/>
          </p:cNvCxnSpPr>
          <p:nvPr/>
        </p:nvCxnSpPr>
        <p:spPr>
          <a:xfrm flipV="1">
            <a:off x="8158894" y="2440235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AD0943A-0EE6-E3C7-28E7-12B4E5CD0195}"/>
              </a:ext>
            </a:extLst>
          </p:cNvPr>
          <p:cNvCxnSpPr>
            <a:cxnSpLocks/>
          </p:cNvCxnSpPr>
          <p:nvPr/>
        </p:nvCxnSpPr>
        <p:spPr>
          <a:xfrm>
            <a:off x="3190437" y="3500248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36BA73-207A-4044-C608-C2CC145F7340}"/>
              </a:ext>
            </a:extLst>
          </p:cNvPr>
          <p:cNvCxnSpPr>
            <a:cxnSpLocks/>
          </p:cNvCxnSpPr>
          <p:nvPr/>
        </p:nvCxnSpPr>
        <p:spPr>
          <a:xfrm flipV="1">
            <a:off x="473105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7799E8E-8EFA-1F67-88F4-86179FA8D855}"/>
              </a:ext>
            </a:extLst>
          </p:cNvPr>
          <p:cNvCxnSpPr>
            <a:cxnSpLocks/>
          </p:cNvCxnSpPr>
          <p:nvPr/>
        </p:nvCxnSpPr>
        <p:spPr>
          <a:xfrm>
            <a:off x="4731055" y="311466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AEA94D3-887D-9FC1-D351-79E15150B9AC}"/>
              </a:ext>
            </a:extLst>
          </p:cNvPr>
          <p:cNvCxnSpPr>
            <a:cxnSpLocks/>
          </p:cNvCxnSpPr>
          <p:nvPr/>
        </p:nvCxnSpPr>
        <p:spPr>
          <a:xfrm>
            <a:off x="5964664" y="350272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10BFD6B-CAA7-0D3F-2FD7-398D60C5D83A}"/>
              </a:ext>
            </a:extLst>
          </p:cNvPr>
          <p:cNvCxnSpPr>
            <a:cxnSpLocks/>
          </p:cNvCxnSpPr>
          <p:nvPr/>
        </p:nvCxnSpPr>
        <p:spPr>
          <a:xfrm flipV="1">
            <a:off x="596930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71928BA-48FC-A36F-E70D-67B12AB2B1E3}"/>
              </a:ext>
            </a:extLst>
          </p:cNvPr>
          <p:cNvCxnSpPr>
            <a:cxnSpLocks/>
          </p:cNvCxnSpPr>
          <p:nvPr/>
        </p:nvCxnSpPr>
        <p:spPr>
          <a:xfrm flipV="1">
            <a:off x="721243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21F7A5-6302-EA10-FA1A-ED8E950A70AE}"/>
              </a:ext>
            </a:extLst>
          </p:cNvPr>
          <p:cNvCxnSpPr>
            <a:cxnSpLocks/>
          </p:cNvCxnSpPr>
          <p:nvPr/>
        </p:nvCxnSpPr>
        <p:spPr>
          <a:xfrm>
            <a:off x="7212439" y="311219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A2D295-B07E-9B53-04CE-48D849BA419B}"/>
              </a:ext>
            </a:extLst>
          </p:cNvPr>
          <p:cNvCxnSpPr>
            <a:cxnSpLocks/>
          </p:cNvCxnSpPr>
          <p:nvPr/>
        </p:nvCxnSpPr>
        <p:spPr>
          <a:xfrm>
            <a:off x="8446048" y="3500248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00F231F-A665-4EA8-6162-9254E7DB8D1F}"/>
              </a:ext>
            </a:extLst>
          </p:cNvPr>
          <p:cNvCxnSpPr>
            <a:cxnSpLocks/>
          </p:cNvCxnSpPr>
          <p:nvPr/>
        </p:nvCxnSpPr>
        <p:spPr>
          <a:xfrm flipV="1">
            <a:off x="845068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3ED8D87E-4BDF-6238-5FEF-87B1E5A04DFF}"/>
              </a:ext>
            </a:extLst>
          </p:cNvPr>
          <p:cNvSpPr txBox="1"/>
          <p:nvPr/>
        </p:nvSpPr>
        <p:spPr>
          <a:xfrm>
            <a:off x="1898485" y="310514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REG1.CLK</a:t>
            </a:r>
            <a:endParaRPr kumimoji="1" lang="zh-CN" alt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821AE44-AD82-BA71-030B-7F2BC6682877}"/>
              </a:ext>
            </a:extLst>
          </p:cNvPr>
          <p:cNvCxnSpPr>
            <a:cxnSpLocks/>
          </p:cNvCxnSpPr>
          <p:nvPr/>
        </p:nvCxnSpPr>
        <p:spPr>
          <a:xfrm>
            <a:off x="3185674" y="4229092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0A3E94F-07D2-CDD4-DB4C-75D8D3E08F37}"/>
              </a:ext>
            </a:extLst>
          </p:cNvPr>
          <p:cNvCxnSpPr>
            <a:cxnSpLocks/>
          </p:cNvCxnSpPr>
          <p:nvPr/>
        </p:nvCxnSpPr>
        <p:spPr>
          <a:xfrm>
            <a:off x="3185674" y="3838567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62">
            <a:extLst>
              <a:ext uri="{FF2B5EF4-FFF2-40B4-BE49-F238E27FC236}">
                <a16:creationId xmlns:a16="http://schemas.microsoft.com/office/drawing/2014/main" id="{D6951B02-9140-12FC-ACD3-DCCFB13D1511}"/>
              </a:ext>
            </a:extLst>
          </p:cNvPr>
          <p:cNvSpPr txBox="1"/>
          <p:nvPr/>
        </p:nvSpPr>
        <p:spPr>
          <a:xfrm>
            <a:off x="2083821" y="381530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REG1.Q</a:t>
            </a:r>
            <a:endParaRPr kumimoji="1" lang="zh-CN" alt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692848D-2D12-0D81-2A2C-E845A07601FF}"/>
              </a:ext>
            </a:extLst>
          </p:cNvPr>
          <p:cNvCxnSpPr>
            <a:cxnSpLocks/>
          </p:cNvCxnSpPr>
          <p:nvPr/>
        </p:nvCxnSpPr>
        <p:spPr>
          <a:xfrm>
            <a:off x="3190437" y="4918871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581614-7528-A934-7211-DFE1E2621736}"/>
              </a:ext>
            </a:extLst>
          </p:cNvPr>
          <p:cNvCxnSpPr>
            <a:cxnSpLocks/>
          </p:cNvCxnSpPr>
          <p:nvPr/>
        </p:nvCxnSpPr>
        <p:spPr>
          <a:xfrm>
            <a:off x="3190437" y="4528346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83868EC-E17F-E3F3-8142-B2B9E97B8376}"/>
              </a:ext>
            </a:extLst>
          </p:cNvPr>
          <p:cNvCxnSpPr>
            <a:cxnSpLocks/>
          </p:cNvCxnSpPr>
          <p:nvPr/>
        </p:nvCxnSpPr>
        <p:spPr>
          <a:xfrm>
            <a:off x="3185674" y="5583478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30B2C9E-4353-5EE8-AAC8-DC9BFA74A537}"/>
              </a:ext>
            </a:extLst>
          </p:cNvPr>
          <p:cNvCxnSpPr>
            <a:cxnSpLocks/>
          </p:cNvCxnSpPr>
          <p:nvPr/>
        </p:nvCxnSpPr>
        <p:spPr>
          <a:xfrm flipV="1">
            <a:off x="502417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0437B7-44C5-371B-B61B-82CF058A74A3}"/>
              </a:ext>
            </a:extLst>
          </p:cNvPr>
          <p:cNvCxnSpPr>
            <a:cxnSpLocks/>
          </p:cNvCxnSpPr>
          <p:nvPr/>
        </p:nvCxnSpPr>
        <p:spPr>
          <a:xfrm>
            <a:off x="5024174" y="521087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1EAE85D-AC58-7699-4FDC-43832711473A}"/>
              </a:ext>
            </a:extLst>
          </p:cNvPr>
          <p:cNvCxnSpPr>
            <a:cxnSpLocks/>
          </p:cNvCxnSpPr>
          <p:nvPr/>
        </p:nvCxnSpPr>
        <p:spPr>
          <a:xfrm>
            <a:off x="6257783" y="559893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73FFADE-6DCB-EFBA-E4D4-58C0AB500E00}"/>
              </a:ext>
            </a:extLst>
          </p:cNvPr>
          <p:cNvCxnSpPr>
            <a:cxnSpLocks/>
          </p:cNvCxnSpPr>
          <p:nvPr/>
        </p:nvCxnSpPr>
        <p:spPr>
          <a:xfrm flipV="1">
            <a:off x="626242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A0C39E8-B3DB-B707-31D2-71FF3E0742B7}"/>
              </a:ext>
            </a:extLst>
          </p:cNvPr>
          <p:cNvCxnSpPr>
            <a:cxnSpLocks/>
          </p:cNvCxnSpPr>
          <p:nvPr/>
        </p:nvCxnSpPr>
        <p:spPr>
          <a:xfrm flipV="1">
            <a:off x="750555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9E57344-BB7B-D884-2406-0EF247EB8B40}"/>
              </a:ext>
            </a:extLst>
          </p:cNvPr>
          <p:cNvCxnSpPr>
            <a:cxnSpLocks/>
          </p:cNvCxnSpPr>
          <p:nvPr/>
        </p:nvCxnSpPr>
        <p:spPr>
          <a:xfrm>
            <a:off x="7505558" y="520840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19E87C6-F8F2-4E1F-6765-5A865AC67AB3}"/>
              </a:ext>
            </a:extLst>
          </p:cNvPr>
          <p:cNvCxnSpPr>
            <a:cxnSpLocks/>
          </p:cNvCxnSpPr>
          <p:nvPr/>
        </p:nvCxnSpPr>
        <p:spPr>
          <a:xfrm>
            <a:off x="8739167" y="5596458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F089EF7-D00D-5157-CEA6-D6BC476D01CB}"/>
              </a:ext>
            </a:extLst>
          </p:cNvPr>
          <p:cNvCxnSpPr>
            <a:cxnSpLocks/>
          </p:cNvCxnSpPr>
          <p:nvPr/>
        </p:nvCxnSpPr>
        <p:spPr>
          <a:xfrm flipV="1">
            <a:off x="874380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文本框 62">
            <a:extLst>
              <a:ext uri="{FF2B5EF4-FFF2-40B4-BE49-F238E27FC236}">
                <a16:creationId xmlns:a16="http://schemas.microsoft.com/office/drawing/2014/main" id="{ABB1F171-09F3-90A4-2FF7-50C30AFC072A}"/>
              </a:ext>
            </a:extLst>
          </p:cNvPr>
          <p:cNvSpPr txBox="1"/>
          <p:nvPr/>
        </p:nvSpPr>
        <p:spPr>
          <a:xfrm>
            <a:off x="2099851" y="452546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REG2.D</a:t>
            </a:r>
            <a:endParaRPr kumimoji="1" lang="zh-CN" altLang="en-US" dirty="0"/>
          </a:p>
        </p:txBody>
      </p:sp>
      <p:sp>
        <p:nvSpPr>
          <p:cNvPr id="97" name="文本框 62">
            <a:extLst>
              <a:ext uri="{FF2B5EF4-FFF2-40B4-BE49-F238E27FC236}">
                <a16:creationId xmlns:a16="http://schemas.microsoft.com/office/drawing/2014/main" id="{ECD47E78-9DD2-FD19-EE02-0DA34BFBD010}"/>
              </a:ext>
            </a:extLst>
          </p:cNvPr>
          <p:cNvSpPr txBox="1"/>
          <p:nvPr/>
        </p:nvSpPr>
        <p:spPr>
          <a:xfrm>
            <a:off x="1898485" y="521414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REG2.CLK</a:t>
            </a:r>
            <a:endParaRPr kumimoji="1" lang="zh-CN" altLang="en-US" dirty="0"/>
          </a:p>
        </p:txBody>
      </p:sp>
      <p:cxnSp>
        <p:nvCxnSpPr>
          <p:cNvPr id="3" name="肘形连接符 2">
            <a:extLst>
              <a:ext uri="{FF2B5EF4-FFF2-40B4-BE49-F238E27FC236}">
                <a16:creationId xmlns:a16="http://schemas.microsoft.com/office/drawing/2014/main" id="{0334BCF2-3980-821E-8EF4-B896D2AE6536}"/>
              </a:ext>
            </a:extLst>
          </p:cNvPr>
          <p:cNvCxnSpPr>
            <a:cxnSpLocks/>
          </p:cNvCxnSpPr>
          <p:nvPr/>
        </p:nvCxnSpPr>
        <p:spPr>
          <a:xfrm flipV="1">
            <a:off x="3707989" y="1056536"/>
            <a:ext cx="937953" cy="611505"/>
          </a:xfrm>
          <a:prstGeom prst="bentConnector3">
            <a:avLst>
              <a:gd name="adj1" fmla="val 577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2EC7A2DB-0D95-C012-8A28-DA19EC81BA17}"/>
              </a:ext>
            </a:extLst>
          </p:cNvPr>
          <p:cNvCxnSpPr>
            <a:cxnSpLocks/>
          </p:cNvCxnSpPr>
          <p:nvPr/>
        </p:nvCxnSpPr>
        <p:spPr>
          <a:xfrm flipV="1">
            <a:off x="3707989" y="1321012"/>
            <a:ext cx="3985540" cy="594326"/>
          </a:xfrm>
          <a:prstGeom prst="bentConnector3">
            <a:avLst>
              <a:gd name="adj1" fmla="val 97062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4B53C1-4BCF-C010-B690-C6C455D9A21F}"/>
              </a:ext>
            </a:extLst>
          </p:cNvPr>
          <p:cNvCxnSpPr>
            <a:cxnSpLocks/>
          </p:cNvCxnSpPr>
          <p:nvPr/>
        </p:nvCxnSpPr>
        <p:spPr>
          <a:xfrm>
            <a:off x="5149154" y="383796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8C4D8E-BF72-1878-96A1-194AB558A89A}"/>
              </a:ext>
            </a:extLst>
          </p:cNvPr>
          <p:cNvCxnSpPr>
            <a:cxnSpLocks/>
          </p:cNvCxnSpPr>
          <p:nvPr/>
        </p:nvCxnSpPr>
        <p:spPr>
          <a:xfrm flipH="1">
            <a:off x="5149154" y="383463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E1FDAD3-C229-EBDD-9928-B22035443B10}"/>
              </a:ext>
            </a:extLst>
          </p:cNvPr>
          <p:cNvCxnSpPr>
            <a:cxnSpLocks/>
          </p:cNvCxnSpPr>
          <p:nvPr/>
        </p:nvCxnSpPr>
        <p:spPr>
          <a:xfrm>
            <a:off x="5790128" y="4524433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94A34D-4002-6DC0-0D7F-5A9258EA1A3F}"/>
              </a:ext>
            </a:extLst>
          </p:cNvPr>
          <p:cNvCxnSpPr>
            <a:cxnSpLocks/>
          </p:cNvCxnSpPr>
          <p:nvPr/>
        </p:nvCxnSpPr>
        <p:spPr>
          <a:xfrm flipH="1">
            <a:off x="5790128" y="4521098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8DB6A42-98DC-8414-FE6D-279080D81F68}"/>
              </a:ext>
            </a:extLst>
          </p:cNvPr>
          <p:cNvSpPr txBox="1"/>
          <p:nvPr/>
        </p:nvSpPr>
        <p:spPr>
          <a:xfrm>
            <a:off x="3545227" y="2490434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aunch edge</a:t>
            </a:r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C5F42A-A795-D4F6-D0F8-04FF367845D5}"/>
              </a:ext>
            </a:extLst>
          </p:cNvPr>
          <p:cNvSpPr txBox="1"/>
          <p:nvPr/>
        </p:nvSpPr>
        <p:spPr>
          <a:xfrm>
            <a:off x="6130043" y="2490433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atch edge</a:t>
            </a:r>
            <a:endParaRPr lang="en-US" sz="1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1E0F35-A3C7-22D0-0174-B81773339FBE}"/>
              </a:ext>
            </a:extLst>
          </p:cNvPr>
          <p:cNvCxnSpPr>
            <a:cxnSpLocks/>
          </p:cNvCxnSpPr>
          <p:nvPr/>
        </p:nvCxnSpPr>
        <p:spPr>
          <a:xfrm>
            <a:off x="7569485" y="384062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3C6599-207D-D319-4930-783B87158EDF}"/>
              </a:ext>
            </a:extLst>
          </p:cNvPr>
          <p:cNvCxnSpPr>
            <a:cxnSpLocks/>
          </p:cNvCxnSpPr>
          <p:nvPr/>
        </p:nvCxnSpPr>
        <p:spPr>
          <a:xfrm flipH="1">
            <a:off x="7569485" y="383729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AE9BBD5-1420-9C1D-7740-44B590D17D59}"/>
              </a:ext>
            </a:extLst>
          </p:cNvPr>
          <p:cNvCxnSpPr>
            <a:cxnSpLocks/>
          </p:cNvCxnSpPr>
          <p:nvPr/>
        </p:nvCxnSpPr>
        <p:spPr>
          <a:xfrm>
            <a:off x="8210794" y="4534487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A1D342-261F-8F51-8CCC-A806123AC15E}"/>
              </a:ext>
            </a:extLst>
          </p:cNvPr>
          <p:cNvCxnSpPr>
            <a:cxnSpLocks/>
          </p:cNvCxnSpPr>
          <p:nvPr/>
        </p:nvCxnSpPr>
        <p:spPr>
          <a:xfrm flipH="1">
            <a:off x="8210794" y="4531152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/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/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/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35535F-52CA-0AC0-CB1B-B07568B0CDBE}"/>
              </a:ext>
            </a:extLst>
          </p:cNvPr>
          <p:cNvCxnSpPr/>
          <p:nvPr/>
        </p:nvCxnSpPr>
        <p:spPr>
          <a:xfrm>
            <a:off x="5407904" y="558257"/>
            <a:ext cx="2275052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01285831-F727-3F1C-9EA1-91E3FCCF77D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789002" y="856246"/>
            <a:ext cx="401996" cy="200290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/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259B9FD-82D4-6DA9-215B-1CB15C90170A}"/>
              </a:ext>
            </a:extLst>
          </p:cNvPr>
          <p:cNvCxnSpPr>
            <a:cxnSpLocks/>
          </p:cNvCxnSpPr>
          <p:nvPr/>
        </p:nvCxnSpPr>
        <p:spPr>
          <a:xfrm>
            <a:off x="4732037" y="2850212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BB3976E-470B-0CA6-3CD7-84DBE92FC234}"/>
              </a:ext>
            </a:extLst>
          </p:cNvPr>
          <p:cNvCxnSpPr>
            <a:cxnSpLocks/>
          </p:cNvCxnSpPr>
          <p:nvPr/>
        </p:nvCxnSpPr>
        <p:spPr>
          <a:xfrm flipV="1">
            <a:off x="4442919" y="3042940"/>
            <a:ext cx="294237" cy="2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5710FBD-BD86-52F4-2616-F297F630E975}"/>
              </a:ext>
            </a:extLst>
          </p:cNvPr>
          <p:cNvCxnSpPr>
            <a:cxnSpLocks/>
          </p:cNvCxnSpPr>
          <p:nvPr/>
        </p:nvCxnSpPr>
        <p:spPr>
          <a:xfrm>
            <a:off x="4731320" y="3409374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3980186-FDDA-F953-4748-740E2395EAEF}"/>
              </a:ext>
            </a:extLst>
          </p:cNvPr>
          <p:cNvCxnSpPr>
            <a:cxnSpLocks/>
          </p:cNvCxnSpPr>
          <p:nvPr/>
        </p:nvCxnSpPr>
        <p:spPr>
          <a:xfrm>
            <a:off x="5210905" y="3484213"/>
            <a:ext cx="11348" cy="10620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/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8E7319-C1C0-743A-A52D-3B9AA61DE741}"/>
              </a:ext>
            </a:extLst>
          </p:cNvPr>
          <p:cNvCxnSpPr>
            <a:cxnSpLocks/>
          </p:cNvCxnSpPr>
          <p:nvPr/>
        </p:nvCxnSpPr>
        <p:spPr>
          <a:xfrm>
            <a:off x="4721058" y="3654926"/>
            <a:ext cx="496554" cy="499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D4A33E0-EB62-CBA5-9907-A4D4C9286D53}"/>
              </a:ext>
            </a:extLst>
          </p:cNvPr>
          <p:cNvCxnSpPr>
            <a:cxnSpLocks/>
          </p:cNvCxnSpPr>
          <p:nvPr/>
        </p:nvCxnSpPr>
        <p:spPr>
          <a:xfrm flipH="1">
            <a:off x="5856216" y="4267761"/>
            <a:ext cx="2370" cy="21616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ED81650-0E85-CEB6-47AF-F74DF93B7774}"/>
              </a:ext>
            </a:extLst>
          </p:cNvPr>
          <p:cNvCxnSpPr>
            <a:cxnSpLocks/>
          </p:cNvCxnSpPr>
          <p:nvPr/>
        </p:nvCxnSpPr>
        <p:spPr>
          <a:xfrm>
            <a:off x="7505558" y="4894796"/>
            <a:ext cx="0" cy="5238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3877867-8ED3-92DC-3487-395C376A6663}"/>
              </a:ext>
            </a:extLst>
          </p:cNvPr>
          <p:cNvCxnSpPr>
            <a:cxnSpLocks/>
          </p:cNvCxnSpPr>
          <p:nvPr/>
        </p:nvCxnSpPr>
        <p:spPr>
          <a:xfrm>
            <a:off x="6920644" y="5398812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/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/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45FCED4-22F7-3D5F-ECEF-4EF16CE29ACB}"/>
              </a:ext>
            </a:extLst>
          </p:cNvPr>
          <p:cNvCxnSpPr>
            <a:cxnSpLocks/>
          </p:cNvCxnSpPr>
          <p:nvPr/>
        </p:nvCxnSpPr>
        <p:spPr>
          <a:xfrm>
            <a:off x="5227577" y="4472994"/>
            <a:ext cx="631009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6BC9BBA-A938-BB51-9B39-7A6DC6750488}"/>
              </a:ext>
            </a:extLst>
          </p:cNvPr>
          <p:cNvCxnSpPr>
            <a:cxnSpLocks/>
          </p:cNvCxnSpPr>
          <p:nvPr/>
        </p:nvCxnSpPr>
        <p:spPr>
          <a:xfrm>
            <a:off x="6924258" y="2839926"/>
            <a:ext cx="5912" cy="26505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/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su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/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E497F6-E99A-4292-8CAC-1EAD53526A1B}"/>
              </a:ext>
            </a:extLst>
          </p:cNvPr>
          <p:cNvCxnSpPr>
            <a:cxnSpLocks/>
          </p:cNvCxnSpPr>
          <p:nvPr/>
        </p:nvCxnSpPr>
        <p:spPr>
          <a:xfrm>
            <a:off x="4431761" y="5395701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EAF3FC-553F-1FD1-29C4-3CA799BB7942}"/>
              </a:ext>
            </a:extLst>
          </p:cNvPr>
          <p:cNvCxnSpPr>
            <a:cxnSpLocks/>
          </p:cNvCxnSpPr>
          <p:nvPr/>
        </p:nvCxnSpPr>
        <p:spPr>
          <a:xfrm>
            <a:off x="5024174" y="4894796"/>
            <a:ext cx="0" cy="727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7E5BBD7-57C4-EE6F-85D5-1C0482035CD7}"/>
              </a:ext>
            </a:extLst>
          </p:cNvPr>
          <p:cNvCxnSpPr>
            <a:cxnSpLocks/>
          </p:cNvCxnSpPr>
          <p:nvPr/>
        </p:nvCxnSpPr>
        <p:spPr>
          <a:xfrm>
            <a:off x="5371418" y="4894796"/>
            <a:ext cx="0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B3FD72-F17B-6791-A68A-6AD67115090C}"/>
              </a:ext>
            </a:extLst>
          </p:cNvPr>
          <p:cNvCxnSpPr>
            <a:cxnSpLocks/>
          </p:cNvCxnSpPr>
          <p:nvPr/>
        </p:nvCxnSpPr>
        <p:spPr>
          <a:xfrm>
            <a:off x="5027119" y="5142828"/>
            <a:ext cx="335773" cy="0"/>
          </a:xfrm>
          <a:prstGeom prst="straightConnector1">
            <a:avLst/>
          </a:prstGeom>
          <a:ln>
            <a:solidFill>
              <a:srgbClr val="6633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A5872BA-A4F5-3E9D-5DEA-A77C0F176AD6}"/>
              </a:ext>
            </a:extLst>
          </p:cNvPr>
          <p:cNvCxnSpPr>
            <a:cxnSpLocks/>
          </p:cNvCxnSpPr>
          <p:nvPr/>
        </p:nvCxnSpPr>
        <p:spPr>
          <a:xfrm>
            <a:off x="7212439" y="4894796"/>
            <a:ext cx="15092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8D8013B-1947-CCF1-AA89-5F5AC0A964B6}"/>
              </a:ext>
            </a:extLst>
          </p:cNvPr>
          <p:cNvCxnSpPr>
            <a:cxnSpLocks/>
          </p:cNvCxnSpPr>
          <p:nvPr/>
        </p:nvCxnSpPr>
        <p:spPr>
          <a:xfrm>
            <a:off x="7211134" y="5147591"/>
            <a:ext cx="294424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Arrow: Left-Right 110">
            <a:extLst>
              <a:ext uri="{FF2B5EF4-FFF2-40B4-BE49-F238E27FC236}">
                <a16:creationId xmlns:a16="http://schemas.microsoft.com/office/drawing/2014/main" id="{AFE50534-106D-D37C-B257-41191738C10F}"/>
              </a:ext>
            </a:extLst>
          </p:cNvPr>
          <p:cNvSpPr/>
          <p:nvPr/>
        </p:nvSpPr>
        <p:spPr>
          <a:xfrm>
            <a:off x="4446343" y="5748988"/>
            <a:ext cx="1405133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row: Left-Right 117">
            <a:extLst>
              <a:ext uri="{FF2B5EF4-FFF2-40B4-BE49-F238E27FC236}">
                <a16:creationId xmlns:a16="http://schemas.microsoft.com/office/drawing/2014/main" id="{1F3AC031-0569-20EF-66A6-EC1F3568A976}"/>
              </a:ext>
            </a:extLst>
          </p:cNvPr>
          <p:cNvSpPr/>
          <p:nvPr/>
        </p:nvSpPr>
        <p:spPr>
          <a:xfrm>
            <a:off x="4438543" y="5994037"/>
            <a:ext cx="2766096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Left-Right 124">
            <a:extLst>
              <a:ext uri="{FF2B5EF4-FFF2-40B4-BE49-F238E27FC236}">
                <a16:creationId xmlns:a16="http://schemas.microsoft.com/office/drawing/2014/main" id="{59E6C387-7C09-9713-00F4-79E5C0FFD06F}"/>
              </a:ext>
            </a:extLst>
          </p:cNvPr>
          <p:cNvSpPr/>
          <p:nvPr/>
        </p:nvSpPr>
        <p:spPr>
          <a:xfrm>
            <a:off x="4438543" y="6244319"/>
            <a:ext cx="928188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91D9FF6-0B6D-1CBE-6114-27CA69380CDB}"/>
              </a:ext>
            </a:extLst>
          </p:cNvPr>
          <p:cNvSpPr txBox="1"/>
          <p:nvPr/>
        </p:nvSpPr>
        <p:spPr>
          <a:xfrm>
            <a:off x="2789846" y="5691143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Arrival Time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D630EEB-9112-CC01-B159-9500EF7A40C6}"/>
              </a:ext>
            </a:extLst>
          </p:cNvPr>
          <p:cNvSpPr txBox="1"/>
          <p:nvPr/>
        </p:nvSpPr>
        <p:spPr>
          <a:xfrm>
            <a:off x="2776882" y="5940949"/>
            <a:ext cx="16995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(Setup)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58632F2-B280-72C3-D220-91395E3FEE5A}"/>
              </a:ext>
            </a:extLst>
          </p:cNvPr>
          <p:cNvSpPr txBox="1"/>
          <p:nvPr/>
        </p:nvSpPr>
        <p:spPr>
          <a:xfrm>
            <a:off x="2769727" y="6198059"/>
            <a:ext cx="16482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(Hold)</a:t>
            </a:r>
          </a:p>
        </p:txBody>
      </p:sp>
      <p:sp>
        <p:nvSpPr>
          <p:cNvPr id="152" name="Arrow: Left-Right 151">
            <a:extLst>
              <a:ext uri="{FF2B5EF4-FFF2-40B4-BE49-F238E27FC236}">
                <a16:creationId xmlns:a16="http://schemas.microsoft.com/office/drawing/2014/main" id="{E92FD382-A86B-30DC-DAA3-096AC23C8D84}"/>
              </a:ext>
            </a:extLst>
          </p:cNvPr>
          <p:cNvSpPr/>
          <p:nvPr/>
        </p:nvSpPr>
        <p:spPr>
          <a:xfrm>
            <a:off x="5388161" y="6239805"/>
            <a:ext cx="460441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Arrow: Left-Right 152">
            <a:extLst>
              <a:ext uri="{FF2B5EF4-FFF2-40B4-BE49-F238E27FC236}">
                <a16:creationId xmlns:a16="http://schemas.microsoft.com/office/drawing/2014/main" id="{3F257368-056A-2DA7-3785-17751B43162B}"/>
              </a:ext>
            </a:extLst>
          </p:cNvPr>
          <p:cNvSpPr/>
          <p:nvPr/>
        </p:nvSpPr>
        <p:spPr>
          <a:xfrm>
            <a:off x="5862942" y="6235042"/>
            <a:ext cx="1363944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054C9B5-F8ED-0297-D969-300F27EDCDD8}"/>
              </a:ext>
            </a:extLst>
          </p:cNvPr>
          <p:cNvSpPr txBox="1"/>
          <p:nvPr/>
        </p:nvSpPr>
        <p:spPr>
          <a:xfrm>
            <a:off x="5286071" y="6400852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Hold Slack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B15CB83-B91D-2715-A81C-F2823F2719FD}"/>
              </a:ext>
            </a:extLst>
          </p:cNvPr>
          <p:cNvSpPr txBox="1"/>
          <p:nvPr/>
        </p:nvSpPr>
        <p:spPr>
          <a:xfrm>
            <a:off x="6173328" y="6400852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Setup Slack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3D322B1-EDD8-CEAA-5031-FA864C11CBEA}"/>
              </a:ext>
            </a:extLst>
          </p:cNvPr>
          <p:cNvCxnSpPr>
            <a:cxnSpLocks/>
          </p:cNvCxnSpPr>
          <p:nvPr/>
        </p:nvCxnSpPr>
        <p:spPr>
          <a:xfrm>
            <a:off x="3371937" y="4528346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63E8B56-FC95-1D7E-59AE-60B5D82F90E4}"/>
              </a:ext>
            </a:extLst>
          </p:cNvPr>
          <p:cNvCxnSpPr>
            <a:cxnSpLocks/>
          </p:cNvCxnSpPr>
          <p:nvPr/>
        </p:nvCxnSpPr>
        <p:spPr>
          <a:xfrm flipH="1">
            <a:off x="3371937" y="4525011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54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8D726513-B946-2134-B8B4-4E019E7C5236}"/>
              </a:ext>
            </a:extLst>
          </p:cNvPr>
          <p:cNvGrpSpPr/>
          <p:nvPr/>
        </p:nvGrpSpPr>
        <p:grpSpPr>
          <a:xfrm>
            <a:off x="3162246" y="862065"/>
            <a:ext cx="1187867" cy="1033153"/>
            <a:chOff x="2459115" y="1343921"/>
            <a:chExt cx="1187867" cy="103315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A7F0DA9-6AF1-DBCD-F5D5-083A2C21918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3B0B9C9-C52D-1108-3512-8369F5B792D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直角三角形 5">
                <a:extLst>
                  <a:ext uri="{FF2B5EF4-FFF2-40B4-BE49-F238E27FC236}">
                    <a16:creationId xmlns:a16="http://schemas.microsoft.com/office/drawing/2014/main" id="{E597D435-1644-C7F3-02B3-A9CA7B03C85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1D4A06B-E9BC-B94D-BECE-85309F1707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4838649-8274-B061-8185-1002473387B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CF01D2-AF7C-A988-FE64-14BA0CA9F2D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CDDBC796-72A2-7B58-9DC2-D02763E4B6E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9891E295-7AC6-048D-0FB2-79B218F35BB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FF3FDDDA-5364-D220-490F-6E79058214F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5D557E5-1F69-084B-ED05-65D540D404C9}"/>
              </a:ext>
            </a:extLst>
          </p:cNvPr>
          <p:cNvGrpSpPr/>
          <p:nvPr/>
        </p:nvGrpSpPr>
        <p:grpSpPr>
          <a:xfrm>
            <a:off x="7847915" y="862064"/>
            <a:ext cx="1187867" cy="1033153"/>
            <a:chOff x="2459115" y="1343921"/>
            <a:chExt cx="1187867" cy="1033153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D6EFEFA-684E-10C2-F7EB-2B515DD8AA2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A2C81E3-CFE2-28DC-F56E-1615AB1CE2A7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直角三角形 29">
                <a:extLst>
                  <a:ext uri="{FF2B5EF4-FFF2-40B4-BE49-F238E27FC236}">
                    <a16:creationId xmlns:a16="http://schemas.microsoft.com/office/drawing/2014/main" id="{9280C91F-AF87-8611-33C7-6A3D4592BFE1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DA6DD2F-89AD-A147-AE26-AF56F79AC6A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2FE67EA-51A0-465D-6368-92AC8265A78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8B12857-973F-7454-B8AF-60090570617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BDABECBA-7126-D05A-0F03-6DECB7970AC4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91662E01-CA9D-1A40-2311-C2E629FF1A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244A6890-76BA-DEF8-1F99-0889D386AC3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957BA218-AFD2-9228-A21D-0CF9D01BF90F}"/>
              </a:ext>
            </a:extLst>
          </p:cNvPr>
          <p:cNvSpPr/>
          <p:nvPr/>
        </p:nvSpPr>
        <p:spPr>
          <a:xfrm>
            <a:off x="4350113" y="767261"/>
            <a:ext cx="3497802" cy="65472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可以是时钟同步器逻辑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79F507-1E51-5A19-0E67-444BD15EE014}"/>
              </a:ext>
            </a:extLst>
          </p:cNvPr>
          <p:cNvSpPr txBox="1"/>
          <p:nvPr/>
        </p:nvSpPr>
        <p:spPr>
          <a:xfrm>
            <a:off x="1814744" y="161494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A8220C09-24B4-CE20-2BAD-BA895ACDE5CD}"/>
              </a:ext>
            </a:extLst>
          </p:cNvPr>
          <p:cNvCxnSpPr>
            <a:cxnSpLocks/>
          </p:cNvCxnSpPr>
          <p:nvPr/>
        </p:nvCxnSpPr>
        <p:spPr>
          <a:xfrm flipV="1">
            <a:off x="1814744" y="1621857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824CBB-8780-7DF5-A934-26E563041FFE}"/>
              </a:ext>
            </a:extLst>
          </p:cNvPr>
          <p:cNvSpPr txBox="1"/>
          <p:nvPr/>
        </p:nvSpPr>
        <p:spPr>
          <a:xfrm>
            <a:off x="6504230" y="161595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MEMCLK</a:t>
            </a:r>
            <a:endParaRPr kumimoji="1" lang="zh-CN" altLang="en-US" dirty="0"/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263C798A-28F1-FEF9-7279-01A808EEAE95}"/>
              </a:ext>
            </a:extLst>
          </p:cNvPr>
          <p:cNvCxnSpPr>
            <a:cxnSpLocks/>
          </p:cNvCxnSpPr>
          <p:nvPr/>
        </p:nvCxnSpPr>
        <p:spPr>
          <a:xfrm flipV="1">
            <a:off x="6504230" y="1622868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1C1BEA9-4C6B-03C1-9171-D85559EA32BB}"/>
              </a:ext>
            </a:extLst>
          </p:cNvPr>
          <p:cNvGrpSpPr/>
          <p:nvPr/>
        </p:nvGrpSpPr>
        <p:grpSpPr>
          <a:xfrm>
            <a:off x="7487698" y="4243732"/>
            <a:ext cx="1187867" cy="1033153"/>
            <a:chOff x="2459115" y="1343921"/>
            <a:chExt cx="1187867" cy="1033153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7D7ACCCE-A6F7-DC54-88F4-20A45A9F24D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8A98595-CC99-536E-B13F-F36924FFCB0D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直角三角形 50">
                <a:extLst>
                  <a:ext uri="{FF2B5EF4-FFF2-40B4-BE49-F238E27FC236}">
                    <a16:creationId xmlns:a16="http://schemas.microsoft.com/office/drawing/2014/main" id="{E8E7DEA8-6CDE-64CC-A4E3-4402E50C514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B199329-20B4-E410-2F3D-1352289DF221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3EF6D6-1265-09C0-E733-12331DE537D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115460D-B29A-6638-58AC-1D3C2D8DB6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A72C3C1A-C41E-163C-AB58-79E4D23D4B6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92E98394-E121-C61A-4B2B-DA402DA6CC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86F5DB2B-94F7-825B-F201-4DA9256627A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梯形 54">
            <a:extLst>
              <a:ext uri="{FF2B5EF4-FFF2-40B4-BE49-F238E27FC236}">
                <a16:creationId xmlns:a16="http://schemas.microsoft.com/office/drawing/2014/main" id="{AE57BF3C-4EF2-7337-F1EA-3039945F65BD}"/>
              </a:ext>
            </a:extLst>
          </p:cNvPr>
          <p:cNvSpPr/>
          <p:nvPr/>
        </p:nvSpPr>
        <p:spPr>
          <a:xfrm rot="5400000">
            <a:off x="3914465" y="4830824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6BCEB91-0CDB-C0DA-8DA5-6D5B7305ED02}"/>
              </a:ext>
            </a:extLst>
          </p:cNvPr>
          <p:cNvCxnSpPr>
            <a:stCxn id="55" idx="0"/>
          </p:cNvCxnSpPr>
          <p:nvPr/>
        </p:nvCxnSpPr>
        <p:spPr>
          <a:xfrm flipV="1">
            <a:off x="4569951" y="5002506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E608EA8-2267-1090-0EDD-ABFCF2AF3226}"/>
              </a:ext>
            </a:extLst>
          </p:cNvPr>
          <p:cNvGrpSpPr/>
          <p:nvPr/>
        </p:nvGrpSpPr>
        <p:grpSpPr>
          <a:xfrm>
            <a:off x="6669510" y="3860551"/>
            <a:ext cx="1187867" cy="1033153"/>
            <a:chOff x="2459115" y="1343921"/>
            <a:chExt cx="1187867" cy="103315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D9EE78CF-91D7-E4D0-994E-88BD8EC1A3D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7647118-CDBE-689B-2F06-7B9EBE11BE4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直角三角形 63">
                <a:extLst>
                  <a:ext uri="{FF2B5EF4-FFF2-40B4-BE49-F238E27FC236}">
                    <a16:creationId xmlns:a16="http://schemas.microsoft.com/office/drawing/2014/main" id="{39B9B28B-A75B-D1D6-E7F6-FD49AAEC96D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165EBC6-F57A-F7DA-58E5-CE7A20ECE7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7722103-85B5-9093-1A25-2201BFD86C1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9CD2560-5515-C688-DE54-C742029089FC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4587796A-6585-760A-BFDE-85DB7F1EA28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DF2D082D-6423-5D55-986F-0CA6DEEE63E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F99E2D0D-E442-9C89-AC7A-E6D3ABBDE70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12127A-0BAF-BC71-6CD5-B02EBA125289}"/>
              </a:ext>
            </a:extLst>
          </p:cNvPr>
          <p:cNvGrpSpPr/>
          <p:nvPr/>
        </p:nvGrpSpPr>
        <p:grpSpPr>
          <a:xfrm>
            <a:off x="5838484" y="3453287"/>
            <a:ext cx="1187867" cy="1033153"/>
            <a:chOff x="2459115" y="1343921"/>
            <a:chExt cx="1187867" cy="1033153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BC49E09B-68EF-2296-6FEF-FE070D0DC2BE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3A42ECB1-19F5-5528-11CE-779582EFA09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直角三角形 73">
                <a:extLst>
                  <a:ext uri="{FF2B5EF4-FFF2-40B4-BE49-F238E27FC236}">
                    <a16:creationId xmlns:a16="http://schemas.microsoft.com/office/drawing/2014/main" id="{4A94998F-954A-3CA2-8B57-EEE93923073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15B8455-5439-4807-B2A4-C7AD9DEDF2E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C92401DF-320A-F924-4F6D-440C8AED1C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8E1A4950-F396-89B9-48DA-8B6E33783D80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F3A66DC6-365C-47E8-57D4-951FA23DFC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DCD236B5-408A-E30F-B5CD-6D982930016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8EDB63EB-DB86-FDF8-1BEA-BBA228B76F7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388A01F8-846A-8718-2C4D-79D865B1D9BC}"/>
              </a:ext>
            </a:extLst>
          </p:cNvPr>
          <p:cNvCxnSpPr>
            <a:cxnSpLocks/>
          </p:cNvCxnSpPr>
          <p:nvPr/>
        </p:nvCxnSpPr>
        <p:spPr>
          <a:xfrm>
            <a:off x="6680196" y="4620344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C21ED239-72AA-8816-CD86-30A914BE0F5E}"/>
              </a:ext>
            </a:extLst>
          </p:cNvPr>
          <p:cNvCxnSpPr>
            <a:cxnSpLocks/>
          </p:cNvCxnSpPr>
          <p:nvPr/>
        </p:nvCxnSpPr>
        <p:spPr>
          <a:xfrm>
            <a:off x="5838484" y="4213080"/>
            <a:ext cx="0" cy="789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51A56F2C-C069-FD66-6EB6-874CFE081BC9}"/>
              </a:ext>
            </a:extLst>
          </p:cNvPr>
          <p:cNvSpPr/>
          <p:nvPr/>
        </p:nvSpPr>
        <p:spPr>
          <a:xfrm>
            <a:off x="5815624" y="49679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5EC4F717-FE73-59F5-1038-4AF1272965CF}"/>
              </a:ext>
            </a:extLst>
          </p:cNvPr>
          <p:cNvSpPr/>
          <p:nvPr/>
        </p:nvSpPr>
        <p:spPr>
          <a:xfrm>
            <a:off x="6652373" y="4979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B6FB8867-7737-C437-E7F2-03193BDDF2D1}"/>
              </a:ext>
            </a:extLst>
          </p:cNvPr>
          <p:cNvCxnSpPr>
            <a:cxnSpLocks/>
          </p:cNvCxnSpPr>
          <p:nvPr/>
        </p:nvCxnSpPr>
        <p:spPr>
          <a:xfrm>
            <a:off x="3862297" y="4760308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EA546959-AE95-71B2-78FA-6DB3F550C121}"/>
              </a:ext>
            </a:extLst>
          </p:cNvPr>
          <p:cNvCxnSpPr>
            <a:cxnSpLocks/>
          </p:cNvCxnSpPr>
          <p:nvPr/>
        </p:nvCxnSpPr>
        <p:spPr>
          <a:xfrm>
            <a:off x="3862297" y="5276885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A213053C-87C1-314E-36D3-AE79B3E663AF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4398268" y="5353309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A7E6FB2-23A3-C2B2-6512-4A0EF5365392}"/>
              </a:ext>
            </a:extLst>
          </p:cNvPr>
          <p:cNvSpPr txBox="1"/>
          <p:nvPr/>
        </p:nvSpPr>
        <p:spPr>
          <a:xfrm>
            <a:off x="2919494" y="457564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E3A4DD8-1FF6-4C38-7C90-13BC817B7C47}"/>
              </a:ext>
            </a:extLst>
          </p:cNvPr>
          <p:cNvSpPr txBox="1"/>
          <p:nvPr/>
        </p:nvSpPr>
        <p:spPr>
          <a:xfrm>
            <a:off x="2731343" y="509221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USBCLKx2</a:t>
            </a:r>
            <a:endParaRPr kumimoji="1"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2A27757-C3B0-BB5E-AA12-CCF25BEDF687}"/>
              </a:ext>
            </a:extLst>
          </p:cNvPr>
          <p:cNvSpPr txBox="1"/>
          <p:nvPr/>
        </p:nvSpPr>
        <p:spPr>
          <a:xfrm>
            <a:off x="3753898" y="558027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FAST_LOW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45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94229F9E-513A-2B4E-0929-F408232EF023}"/>
              </a:ext>
            </a:extLst>
          </p:cNvPr>
          <p:cNvSpPr/>
          <p:nvPr/>
        </p:nvSpPr>
        <p:spPr>
          <a:xfrm>
            <a:off x="9382156" y="5081889"/>
            <a:ext cx="2124108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9E46BE9-1845-847A-BFD2-F6B6A2D1CF4F}"/>
              </a:ext>
            </a:extLst>
          </p:cNvPr>
          <p:cNvSpPr/>
          <p:nvPr/>
        </p:nvSpPr>
        <p:spPr>
          <a:xfrm>
            <a:off x="6316926" y="5081889"/>
            <a:ext cx="931631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4FBC152-4C6E-158E-62D1-244EBAF58C31}"/>
              </a:ext>
            </a:extLst>
          </p:cNvPr>
          <p:cNvSpPr/>
          <p:nvPr/>
        </p:nvSpPr>
        <p:spPr>
          <a:xfrm>
            <a:off x="10985671" y="3798362"/>
            <a:ext cx="529567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A1602D7-156F-CF09-071F-BF3FF9A26511}"/>
              </a:ext>
            </a:extLst>
          </p:cNvPr>
          <p:cNvSpPr/>
          <p:nvPr/>
        </p:nvSpPr>
        <p:spPr>
          <a:xfrm>
            <a:off x="6316926" y="3809341"/>
            <a:ext cx="1849193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50EAEFA-ECC3-D6FA-85D8-66D9971107FB}"/>
              </a:ext>
            </a:extLst>
          </p:cNvPr>
          <p:cNvSpPr/>
          <p:nvPr/>
        </p:nvSpPr>
        <p:spPr>
          <a:xfrm>
            <a:off x="9095503" y="2570039"/>
            <a:ext cx="2419735" cy="521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F0BBBCF-DA64-36A4-33CA-53B25A022EF2}"/>
              </a:ext>
            </a:extLst>
          </p:cNvPr>
          <p:cNvSpPr/>
          <p:nvPr/>
        </p:nvSpPr>
        <p:spPr>
          <a:xfrm>
            <a:off x="6316927" y="2559002"/>
            <a:ext cx="746099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91FAC2-278F-ABC6-AB37-DE2447C8D19C}"/>
              </a:ext>
            </a:extLst>
          </p:cNvPr>
          <p:cNvSpPr/>
          <p:nvPr/>
        </p:nvSpPr>
        <p:spPr>
          <a:xfrm>
            <a:off x="1156591" y="1263400"/>
            <a:ext cx="2975212" cy="417621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2C57415-E0B5-4CE1-A4A3-AD0E8C898877}"/>
              </a:ext>
            </a:extLst>
          </p:cNvPr>
          <p:cNvCxnSpPr>
            <a:cxnSpLocks/>
          </p:cNvCxnSpPr>
          <p:nvPr/>
        </p:nvCxnSpPr>
        <p:spPr>
          <a:xfrm>
            <a:off x="624328" y="169671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A8B7435-0715-CCB9-799A-36AA0BBD398A}"/>
              </a:ext>
            </a:extLst>
          </p:cNvPr>
          <p:cNvCxnSpPr>
            <a:cxnSpLocks/>
          </p:cNvCxnSpPr>
          <p:nvPr/>
        </p:nvCxnSpPr>
        <p:spPr>
          <a:xfrm>
            <a:off x="624327" y="258538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714E3F5-5CEC-2297-665E-822DAF14238F}"/>
              </a:ext>
            </a:extLst>
          </p:cNvPr>
          <p:cNvCxnSpPr>
            <a:cxnSpLocks/>
          </p:cNvCxnSpPr>
          <p:nvPr/>
        </p:nvCxnSpPr>
        <p:spPr>
          <a:xfrm>
            <a:off x="624327" y="5043580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5622FC2-B3B8-564F-80CE-2018EA3085CF}"/>
              </a:ext>
            </a:extLst>
          </p:cNvPr>
          <p:cNvCxnSpPr>
            <a:cxnSpLocks/>
          </p:cNvCxnSpPr>
          <p:nvPr/>
        </p:nvCxnSpPr>
        <p:spPr>
          <a:xfrm>
            <a:off x="4131803" y="1699523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DE21B9-B1A3-AB66-FA75-07A11B36E649}"/>
              </a:ext>
            </a:extLst>
          </p:cNvPr>
          <p:cNvCxnSpPr>
            <a:cxnSpLocks/>
          </p:cNvCxnSpPr>
          <p:nvPr/>
        </p:nvCxnSpPr>
        <p:spPr>
          <a:xfrm>
            <a:off x="4131803" y="4390436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DF34CF55-A72C-5515-9E55-9A73C0FE56A5}"/>
              </a:ext>
            </a:extLst>
          </p:cNvPr>
          <p:cNvCxnSpPr>
            <a:cxnSpLocks/>
          </p:cNvCxnSpPr>
          <p:nvPr/>
        </p:nvCxnSpPr>
        <p:spPr>
          <a:xfrm flipV="1">
            <a:off x="2644197" y="821207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BED0614-9A05-E6FD-40BA-612B88D7B925}"/>
              </a:ext>
            </a:extLst>
          </p:cNvPr>
          <p:cNvCxnSpPr>
            <a:cxnSpLocks/>
          </p:cNvCxnSpPr>
          <p:nvPr/>
        </p:nvCxnSpPr>
        <p:spPr>
          <a:xfrm flipV="1">
            <a:off x="2630166" y="5439615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CA799F0-546A-EBC1-65C2-14570C039DC3}"/>
              </a:ext>
            </a:extLst>
          </p:cNvPr>
          <p:cNvSpPr txBox="1"/>
          <p:nvPr/>
        </p:nvSpPr>
        <p:spPr>
          <a:xfrm>
            <a:off x="1156590" y="15120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440439-3A91-81F3-0E02-311B94E190BF}"/>
              </a:ext>
            </a:extLst>
          </p:cNvPr>
          <p:cNvSpPr txBox="1"/>
          <p:nvPr/>
        </p:nvSpPr>
        <p:spPr>
          <a:xfrm>
            <a:off x="1156590" y="240072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SI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3C56B2-5E33-643D-79AA-F4498F4BBA3A}"/>
              </a:ext>
            </a:extLst>
          </p:cNvPr>
          <p:cNvSpPr txBox="1"/>
          <p:nvPr/>
        </p:nvSpPr>
        <p:spPr>
          <a:xfrm>
            <a:off x="1337088" y="48589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318471AE-41DC-7CFA-756B-795D8906F840}"/>
              </a:ext>
            </a:extLst>
          </p:cNvPr>
          <p:cNvSpPr/>
          <p:nvPr/>
        </p:nvSpPr>
        <p:spPr>
          <a:xfrm rot="5400000">
            <a:off x="1082408" y="4938682"/>
            <a:ext cx="358160" cy="209797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0CC33A-ADF7-F6F7-8A6C-AADFD20D3476}"/>
              </a:ext>
            </a:extLst>
          </p:cNvPr>
          <p:cNvSpPr txBox="1"/>
          <p:nvPr/>
        </p:nvSpPr>
        <p:spPr>
          <a:xfrm>
            <a:off x="2302993" y="504358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582144-B11E-E714-E196-C94CCAAAA1A6}"/>
              </a:ext>
            </a:extLst>
          </p:cNvPr>
          <p:cNvSpPr txBox="1"/>
          <p:nvPr/>
        </p:nvSpPr>
        <p:spPr>
          <a:xfrm>
            <a:off x="3604094" y="420577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ECF9A01-BB10-0853-AAC7-4AAF33D38B9C}"/>
              </a:ext>
            </a:extLst>
          </p:cNvPr>
          <p:cNvSpPr txBox="1"/>
          <p:nvPr/>
        </p:nvSpPr>
        <p:spPr>
          <a:xfrm>
            <a:off x="3772409" y="151205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911352E-06DD-D308-7E1D-83B6E00975BC}"/>
              </a:ext>
            </a:extLst>
          </p:cNvPr>
          <p:cNvSpPr txBox="1"/>
          <p:nvPr/>
        </p:nvSpPr>
        <p:spPr>
          <a:xfrm>
            <a:off x="2416410" y="1263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</a:t>
            </a:r>
            <a:endParaRPr kumimoji="1" lang="zh-CN" altLang="en-US" dirty="0"/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5C6F6614-F546-6EBB-4F8D-120176CD44A1}"/>
              </a:ext>
            </a:extLst>
          </p:cNvPr>
          <p:cNvCxnSpPr>
            <a:endCxn id="17" idx="3"/>
          </p:cNvCxnSpPr>
          <p:nvPr/>
        </p:nvCxnSpPr>
        <p:spPr>
          <a:xfrm rot="16200000" flipV="1">
            <a:off x="65210" y="3131462"/>
            <a:ext cx="3162197" cy="2927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BFF8846F-B8DD-01C7-7994-CB9D28F7D4DB}"/>
              </a:ext>
            </a:extLst>
          </p:cNvPr>
          <p:cNvCxnSpPr>
            <a:cxnSpLocks/>
            <a:endCxn id="23" idx="1"/>
          </p:cNvCxnSpPr>
          <p:nvPr/>
        </p:nvCxnSpPr>
        <p:spPr>
          <a:xfrm rot="5400000" flipH="1" flipV="1">
            <a:off x="1109103" y="2380275"/>
            <a:ext cx="3346864" cy="19797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79B754CC-1F10-7ABF-E017-4943358C517C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1792661" y="5043580"/>
            <a:ext cx="1164678" cy="184666"/>
          </a:xfrm>
          <a:prstGeom prst="curvedConnector5">
            <a:avLst>
              <a:gd name="adj1" fmla="val 497"/>
              <a:gd name="adj2" fmla="val -123791"/>
              <a:gd name="adj3" fmla="val 1196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3939320-9945-587D-51EB-CFD1152AAFC2}"/>
              </a:ext>
            </a:extLst>
          </p:cNvPr>
          <p:cNvSpPr txBox="1"/>
          <p:nvPr/>
        </p:nvSpPr>
        <p:spPr>
          <a:xfrm>
            <a:off x="1469908" y="1707666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建立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C9CEBC6-AD79-895A-7F47-11F2EC149F84}"/>
              </a:ext>
            </a:extLst>
          </p:cNvPr>
          <p:cNvSpPr txBox="1"/>
          <p:nvPr/>
        </p:nvSpPr>
        <p:spPr>
          <a:xfrm>
            <a:off x="944993" y="3081405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保持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48DBEC4-BDFC-963A-112A-F95F02C827CE}"/>
              </a:ext>
            </a:extLst>
          </p:cNvPr>
          <p:cNvSpPr txBox="1"/>
          <p:nvPr/>
        </p:nvSpPr>
        <p:spPr>
          <a:xfrm>
            <a:off x="2292978" y="277005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传播延迟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EF1B9D1-A5FF-2C8E-14AC-10ED6B29A877}"/>
              </a:ext>
            </a:extLst>
          </p:cNvPr>
          <p:cNvSpPr txBox="1"/>
          <p:nvPr/>
        </p:nvSpPr>
        <p:spPr>
          <a:xfrm>
            <a:off x="2302993" y="44762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恢复移除</a:t>
            </a:r>
          </a:p>
        </p:txBody>
      </p: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00179EDD-60D3-7D47-E823-A74242AD7314}"/>
              </a:ext>
            </a:extLst>
          </p:cNvPr>
          <p:cNvCxnSpPr>
            <a:cxnSpLocks/>
          </p:cNvCxnSpPr>
          <p:nvPr/>
        </p:nvCxnSpPr>
        <p:spPr>
          <a:xfrm>
            <a:off x="8534535" y="1365626"/>
            <a:ext cx="2980706" cy="53421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908F1F3-9FEF-9D0B-7132-F60F63F627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16927" y="1365623"/>
            <a:ext cx="2217613" cy="534215"/>
          </a:xfrm>
          <a:prstGeom prst="bentConnector3">
            <a:avLst>
              <a:gd name="adj1" fmla="val 159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0A9191-981F-8005-6A2C-98582ECB0951}"/>
              </a:ext>
            </a:extLst>
          </p:cNvPr>
          <p:cNvCxnSpPr>
            <a:cxnSpLocks/>
          </p:cNvCxnSpPr>
          <p:nvPr/>
        </p:nvCxnSpPr>
        <p:spPr>
          <a:xfrm>
            <a:off x="6316927" y="255900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E24778B2-5F8C-7DF4-9D0A-DC0DA36B5DC1}"/>
              </a:ext>
            </a:extLst>
          </p:cNvPr>
          <p:cNvCxnSpPr>
            <a:cxnSpLocks/>
          </p:cNvCxnSpPr>
          <p:nvPr/>
        </p:nvCxnSpPr>
        <p:spPr>
          <a:xfrm>
            <a:off x="6316927" y="3093218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6C49502D-32C7-5A25-9B31-9E6251DE6460}"/>
              </a:ext>
            </a:extLst>
          </p:cNvPr>
          <p:cNvCxnSpPr>
            <a:cxnSpLocks/>
          </p:cNvCxnSpPr>
          <p:nvPr/>
        </p:nvCxnSpPr>
        <p:spPr>
          <a:xfrm>
            <a:off x="6316927" y="3800026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3A1F88A-3275-25FF-4B81-29D24C897882}"/>
              </a:ext>
            </a:extLst>
          </p:cNvPr>
          <p:cNvCxnSpPr>
            <a:cxnSpLocks/>
          </p:cNvCxnSpPr>
          <p:nvPr/>
        </p:nvCxnSpPr>
        <p:spPr>
          <a:xfrm>
            <a:off x="6316927" y="433424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A8684259-3CA8-CF2F-370E-6C1D9CD4A62F}"/>
              </a:ext>
            </a:extLst>
          </p:cNvPr>
          <p:cNvCxnSpPr>
            <a:cxnSpLocks/>
          </p:cNvCxnSpPr>
          <p:nvPr/>
        </p:nvCxnSpPr>
        <p:spPr>
          <a:xfrm>
            <a:off x="6316927" y="5083553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AFEB1022-9BC7-642C-86D0-543FD553492A}"/>
              </a:ext>
            </a:extLst>
          </p:cNvPr>
          <p:cNvCxnSpPr>
            <a:cxnSpLocks/>
          </p:cNvCxnSpPr>
          <p:nvPr/>
        </p:nvCxnSpPr>
        <p:spPr>
          <a:xfrm>
            <a:off x="6316927" y="5617769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B84B921-1CD1-8B1D-C141-E9FDDE62CD8D}"/>
              </a:ext>
            </a:extLst>
          </p:cNvPr>
          <p:cNvSpPr txBox="1"/>
          <p:nvPr/>
        </p:nvSpPr>
        <p:spPr>
          <a:xfrm>
            <a:off x="5684926" y="148550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EA4A07B-2D55-C7E6-A156-6E926B82CF7A}"/>
              </a:ext>
            </a:extLst>
          </p:cNvPr>
          <p:cNvSpPr txBox="1"/>
          <p:nvPr/>
        </p:nvSpPr>
        <p:spPr>
          <a:xfrm>
            <a:off x="5691128" y="26169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AF670B-2F3A-8D4E-F8D1-3D6496406CE2}"/>
              </a:ext>
            </a:extLst>
          </p:cNvPr>
          <p:cNvSpPr txBox="1"/>
          <p:nvPr/>
        </p:nvSpPr>
        <p:spPr>
          <a:xfrm>
            <a:off x="5684926" y="38680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E2ABB7D-5C1A-59A0-9E03-7C80E82709B7}"/>
              </a:ext>
            </a:extLst>
          </p:cNvPr>
          <p:cNvSpPr txBox="1"/>
          <p:nvPr/>
        </p:nvSpPr>
        <p:spPr>
          <a:xfrm>
            <a:off x="5676263" y="51527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5AB46E93-DE94-1DEA-D01B-E51BE9639CB9}"/>
              </a:ext>
            </a:extLst>
          </p:cNvPr>
          <p:cNvCxnSpPr>
            <a:cxnSpLocks/>
          </p:cNvCxnSpPr>
          <p:nvPr/>
        </p:nvCxnSpPr>
        <p:spPr>
          <a:xfrm>
            <a:off x="8175693" y="905083"/>
            <a:ext cx="0" cy="447591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8EBE348B-B2D4-84B6-95F6-7896E0695C86}"/>
              </a:ext>
            </a:extLst>
          </p:cNvPr>
          <p:cNvCxnSpPr>
            <a:cxnSpLocks/>
          </p:cNvCxnSpPr>
          <p:nvPr/>
        </p:nvCxnSpPr>
        <p:spPr>
          <a:xfrm>
            <a:off x="10024888" y="90508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8782FD81-3878-B747-A0E2-FDCBA361545A}"/>
              </a:ext>
            </a:extLst>
          </p:cNvPr>
          <p:cNvCxnSpPr>
            <a:cxnSpLocks/>
          </p:cNvCxnSpPr>
          <p:nvPr/>
        </p:nvCxnSpPr>
        <p:spPr>
          <a:xfrm>
            <a:off x="8166120" y="1205581"/>
            <a:ext cx="18587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3E891CC9-B499-ED74-0378-834F361B0017}"/>
              </a:ext>
            </a:extLst>
          </p:cNvPr>
          <p:cNvCxnSpPr>
            <a:cxnSpLocks/>
          </p:cNvCxnSpPr>
          <p:nvPr/>
        </p:nvCxnSpPr>
        <p:spPr>
          <a:xfrm>
            <a:off x="7063027" y="228190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2A64B703-567A-F54A-4673-CC76478095A4}"/>
              </a:ext>
            </a:extLst>
          </p:cNvPr>
          <p:cNvCxnSpPr>
            <a:cxnSpLocks/>
          </p:cNvCxnSpPr>
          <p:nvPr/>
        </p:nvCxnSpPr>
        <p:spPr>
          <a:xfrm>
            <a:off x="9095504" y="228190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ED70B3E6-BC31-1B84-4827-5B2BACB956D6}"/>
              </a:ext>
            </a:extLst>
          </p:cNvPr>
          <p:cNvCxnSpPr>
            <a:cxnSpLocks/>
          </p:cNvCxnSpPr>
          <p:nvPr/>
        </p:nvCxnSpPr>
        <p:spPr>
          <a:xfrm>
            <a:off x="10985671" y="3501648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420FE31F-6C90-0A8B-D298-F13A7D47F66B}"/>
              </a:ext>
            </a:extLst>
          </p:cNvPr>
          <p:cNvCxnSpPr>
            <a:cxnSpLocks/>
          </p:cNvCxnSpPr>
          <p:nvPr/>
        </p:nvCxnSpPr>
        <p:spPr>
          <a:xfrm>
            <a:off x="7248558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19D4D05C-5AFB-31BE-D758-F5581DD3943C}"/>
              </a:ext>
            </a:extLst>
          </p:cNvPr>
          <p:cNvCxnSpPr>
            <a:cxnSpLocks/>
          </p:cNvCxnSpPr>
          <p:nvPr/>
        </p:nvCxnSpPr>
        <p:spPr>
          <a:xfrm>
            <a:off x="9382157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6D388317-CDD7-1642-A228-AC6139AEA758}"/>
              </a:ext>
            </a:extLst>
          </p:cNvPr>
          <p:cNvCxnSpPr>
            <a:cxnSpLocks/>
          </p:cNvCxnSpPr>
          <p:nvPr/>
        </p:nvCxnSpPr>
        <p:spPr>
          <a:xfrm>
            <a:off x="7063027" y="2417146"/>
            <a:ext cx="11126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71ACAD66-89E4-AE34-A847-CD5235561FA1}"/>
              </a:ext>
            </a:extLst>
          </p:cNvPr>
          <p:cNvCxnSpPr>
            <a:cxnSpLocks/>
          </p:cNvCxnSpPr>
          <p:nvPr/>
        </p:nvCxnSpPr>
        <p:spPr>
          <a:xfrm>
            <a:off x="8175693" y="2417146"/>
            <a:ext cx="9198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3143DF27-470D-F903-0C21-AAE42C2D956C}"/>
              </a:ext>
            </a:extLst>
          </p:cNvPr>
          <p:cNvCxnSpPr>
            <a:cxnSpLocks/>
          </p:cNvCxnSpPr>
          <p:nvPr/>
        </p:nvCxnSpPr>
        <p:spPr>
          <a:xfrm>
            <a:off x="8175693" y="3634971"/>
            <a:ext cx="28099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103B4ED-6E77-3D21-962D-4CC9C9AD7CCE}"/>
              </a:ext>
            </a:extLst>
          </p:cNvPr>
          <p:cNvCxnSpPr>
            <a:cxnSpLocks/>
          </p:cNvCxnSpPr>
          <p:nvPr/>
        </p:nvCxnSpPr>
        <p:spPr>
          <a:xfrm>
            <a:off x="7255206" y="4960023"/>
            <a:ext cx="920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656A7E9D-ACD8-E884-E52C-20F6BC5FA060}"/>
              </a:ext>
            </a:extLst>
          </p:cNvPr>
          <p:cNvCxnSpPr>
            <a:cxnSpLocks/>
          </p:cNvCxnSpPr>
          <p:nvPr/>
        </p:nvCxnSpPr>
        <p:spPr>
          <a:xfrm>
            <a:off x="8175693" y="4960023"/>
            <a:ext cx="1206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3F028295-E614-1287-332E-B54EE16AEDC7}"/>
              </a:ext>
            </a:extLst>
          </p:cNvPr>
          <p:cNvSpPr txBox="1"/>
          <p:nvPr/>
        </p:nvSpPr>
        <p:spPr>
          <a:xfrm>
            <a:off x="8779662" y="8691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检查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6752DDD-BDB8-D8B9-11AC-B942CFCC69FC}"/>
              </a:ext>
            </a:extLst>
          </p:cNvPr>
          <p:cNvSpPr txBox="1"/>
          <p:nvPr/>
        </p:nvSpPr>
        <p:spPr>
          <a:xfrm>
            <a:off x="7296194" y="2079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建立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6524A79-8EEA-458D-C166-F15A6F35ABFC}"/>
              </a:ext>
            </a:extLst>
          </p:cNvPr>
          <p:cNvSpPr txBox="1"/>
          <p:nvPr/>
        </p:nvSpPr>
        <p:spPr>
          <a:xfrm>
            <a:off x="8320632" y="20651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保持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28D7315-C48C-8088-F10F-A03B12423DAE}"/>
              </a:ext>
            </a:extLst>
          </p:cNvPr>
          <p:cNvSpPr txBox="1"/>
          <p:nvPr/>
        </p:nvSpPr>
        <p:spPr>
          <a:xfrm>
            <a:off x="9173327" y="326768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r>
              <a:rPr kumimoji="1" lang="zh-CN" altLang="en-US" dirty="0"/>
              <a:t>到</a:t>
            </a:r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36DE4A0-6644-D1C9-454D-ABE4DFB18FC6}"/>
              </a:ext>
            </a:extLst>
          </p:cNvPr>
          <p:cNvSpPr txBox="1"/>
          <p:nvPr/>
        </p:nvSpPr>
        <p:spPr>
          <a:xfrm>
            <a:off x="7412778" y="46106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8CEA7D3-E5F6-73B9-3467-ED456DC5B696}"/>
              </a:ext>
            </a:extLst>
          </p:cNvPr>
          <p:cNvSpPr txBox="1"/>
          <p:nvPr/>
        </p:nvSpPr>
        <p:spPr>
          <a:xfrm>
            <a:off x="8453958" y="4622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移除</a:t>
            </a:r>
          </a:p>
        </p:txBody>
      </p:sp>
    </p:spTree>
    <p:extLst>
      <p:ext uri="{BB962C8B-B14F-4D97-AF65-F5344CB8AC3E}">
        <p14:creationId xmlns:p14="http://schemas.microsoft.com/office/powerpoint/2010/main" val="141613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>
            <a:extLst>
              <a:ext uri="{FF2B5EF4-FFF2-40B4-BE49-F238E27FC236}">
                <a16:creationId xmlns:a16="http://schemas.microsoft.com/office/drawing/2014/main" id="{ACAED515-7236-5120-4D9E-A56834FD277D}"/>
              </a:ext>
            </a:extLst>
          </p:cNvPr>
          <p:cNvGrpSpPr/>
          <p:nvPr/>
        </p:nvGrpSpPr>
        <p:grpSpPr>
          <a:xfrm>
            <a:off x="7525635" y="891506"/>
            <a:ext cx="756004" cy="1033153"/>
            <a:chOff x="2661581" y="1343921"/>
            <a:chExt cx="756004" cy="1033153"/>
          </a:xfrm>
        </p:grpSpPr>
        <p:sp>
          <p:nvSpPr>
            <p:cNvPr id="9" name="矩形 4">
              <a:extLst>
                <a:ext uri="{FF2B5EF4-FFF2-40B4-BE49-F238E27FC236}">
                  <a16:creationId xmlns:a16="http://schemas.microsoft.com/office/drawing/2014/main" id="{890F83C6-C13B-4EDC-DD5D-15965A84B687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5">
              <a:extLst>
                <a:ext uri="{FF2B5EF4-FFF2-40B4-BE49-F238E27FC236}">
                  <a16:creationId xmlns:a16="http://schemas.microsoft.com/office/drawing/2014/main" id="{84C4176E-046D-07B4-4E0A-8B7DD99F40EB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id="{810FE417-7B58-49AB-EEB0-B50598EE3002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7">
              <a:extLst>
                <a:ext uri="{FF2B5EF4-FFF2-40B4-BE49-F238E27FC236}">
                  <a16:creationId xmlns:a16="http://schemas.microsoft.com/office/drawing/2014/main" id="{075A1A4B-5377-5F3B-199F-3C44BBCCEFB6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8">
              <a:extLst>
                <a:ext uri="{FF2B5EF4-FFF2-40B4-BE49-F238E27FC236}">
                  <a16:creationId xmlns:a16="http://schemas.microsoft.com/office/drawing/2014/main" id="{617133A4-2016-3CC9-7877-9FAD93936AAA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023F12C9-9881-A1A3-91C6-63EFAB93E6EE}"/>
              </a:ext>
            </a:extLst>
          </p:cNvPr>
          <p:cNvCxnSpPr>
            <a:cxnSpLocks/>
          </p:cNvCxnSpPr>
          <p:nvPr/>
        </p:nvCxnSpPr>
        <p:spPr>
          <a:xfrm>
            <a:off x="732316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A4456CC7-9702-6790-16E7-C660EE0396A5}"/>
              </a:ext>
            </a:extLst>
          </p:cNvPr>
          <p:cNvCxnSpPr>
            <a:cxnSpLocks/>
          </p:cNvCxnSpPr>
          <p:nvPr/>
        </p:nvCxnSpPr>
        <p:spPr>
          <a:xfrm>
            <a:off x="820507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DC05F367-1AF7-A6FA-E379-B791AE98B1AF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6536140" y="1662440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1558191-B860-140B-0F46-2FA2FCA6E3B4}"/>
              </a:ext>
            </a:extLst>
          </p:cNvPr>
          <p:cNvSpPr/>
          <p:nvPr/>
        </p:nvSpPr>
        <p:spPr>
          <a:xfrm rot="5400000">
            <a:off x="6126464" y="1490758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线连接符 20">
            <a:extLst>
              <a:ext uri="{FF2B5EF4-FFF2-40B4-BE49-F238E27FC236}">
                <a16:creationId xmlns:a16="http://schemas.microsoft.com/office/drawing/2014/main" id="{CE0A6AE0-1D81-DD79-986A-48E86267F404}"/>
              </a:ext>
            </a:extLst>
          </p:cNvPr>
          <p:cNvCxnSpPr>
            <a:cxnSpLocks/>
            <a:stCxn id="21" idx="3"/>
            <a:endCxn id="14" idx="3"/>
          </p:cNvCxnSpPr>
          <p:nvPr/>
        </p:nvCxnSpPr>
        <p:spPr>
          <a:xfrm>
            <a:off x="3942966" y="1662440"/>
            <a:ext cx="224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709D34B-72BC-C642-64F0-76E9F9CBFCE8}"/>
              </a:ext>
            </a:extLst>
          </p:cNvPr>
          <p:cNvSpPr/>
          <p:nvPr/>
        </p:nvSpPr>
        <p:spPr>
          <a:xfrm>
            <a:off x="3028566" y="1424445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grpSp>
        <p:nvGrpSpPr>
          <p:cNvPr id="23" name="组合 9">
            <a:extLst>
              <a:ext uri="{FF2B5EF4-FFF2-40B4-BE49-F238E27FC236}">
                <a16:creationId xmlns:a16="http://schemas.microsoft.com/office/drawing/2014/main" id="{605B1B1D-5FDD-79C1-49CE-494B6F64CC11}"/>
              </a:ext>
            </a:extLst>
          </p:cNvPr>
          <p:cNvGrpSpPr/>
          <p:nvPr/>
        </p:nvGrpSpPr>
        <p:grpSpPr>
          <a:xfrm>
            <a:off x="7097633" y="3831552"/>
            <a:ext cx="756004" cy="1033153"/>
            <a:chOff x="2661581" y="1343921"/>
            <a:chExt cx="756004" cy="1033153"/>
          </a:xfrm>
        </p:grpSpPr>
        <p:sp>
          <p:nvSpPr>
            <p:cNvPr id="24" name="矩形 4">
              <a:extLst>
                <a:ext uri="{FF2B5EF4-FFF2-40B4-BE49-F238E27FC236}">
                  <a16:creationId xmlns:a16="http://schemas.microsoft.com/office/drawing/2014/main" id="{2BFB6180-A618-3DB0-BFAD-04E583F9591E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直角三角形 5">
              <a:extLst>
                <a:ext uri="{FF2B5EF4-FFF2-40B4-BE49-F238E27FC236}">
                  <a16:creationId xmlns:a16="http://schemas.microsoft.com/office/drawing/2014/main" id="{FF56A3F0-2555-1F0E-B943-588D237C63E0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6">
              <a:extLst>
                <a:ext uri="{FF2B5EF4-FFF2-40B4-BE49-F238E27FC236}">
                  <a16:creationId xmlns:a16="http://schemas.microsoft.com/office/drawing/2014/main" id="{B1271510-570E-19E0-234D-1CC138D31BA5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966D6138-BEFB-B083-5C37-CD544B53D204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28" name="文本框 8">
              <a:extLst>
                <a:ext uri="{FF2B5EF4-FFF2-40B4-BE49-F238E27FC236}">
                  <a16:creationId xmlns:a16="http://schemas.microsoft.com/office/drawing/2014/main" id="{24A9E0BF-3D61-C233-7AA1-4F14FB1EF850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29" name="直线连接符 17">
            <a:extLst>
              <a:ext uri="{FF2B5EF4-FFF2-40B4-BE49-F238E27FC236}">
                <a16:creationId xmlns:a16="http://schemas.microsoft.com/office/drawing/2014/main" id="{CA1547C4-D08C-4F86-F2EC-4230AF782B36}"/>
              </a:ext>
            </a:extLst>
          </p:cNvPr>
          <p:cNvCxnSpPr>
            <a:cxnSpLocks/>
          </p:cNvCxnSpPr>
          <p:nvPr/>
        </p:nvCxnSpPr>
        <p:spPr>
          <a:xfrm>
            <a:off x="689516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19">
            <a:extLst>
              <a:ext uri="{FF2B5EF4-FFF2-40B4-BE49-F238E27FC236}">
                <a16:creationId xmlns:a16="http://schemas.microsoft.com/office/drawing/2014/main" id="{44939E0D-633D-E4D9-87F2-E522D5086B31}"/>
              </a:ext>
            </a:extLst>
          </p:cNvPr>
          <p:cNvCxnSpPr>
            <a:cxnSpLocks/>
          </p:cNvCxnSpPr>
          <p:nvPr/>
        </p:nvCxnSpPr>
        <p:spPr>
          <a:xfrm>
            <a:off x="777707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20">
            <a:extLst>
              <a:ext uri="{FF2B5EF4-FFF2-40B4-BE49-F238E27FC236}">
                <a16:creationId xmlns:a16="http://schemas.microsoft.com/office/drawing/2014/main" id="{6F8E6FF9-C7AB-1227-4750-36D0161931E9}"/>
              </a:ext>
            </a:extLst>
          </p:cNvPr>
          <p:cNvCxnSpPr>
            <a:cxnSpLocks/>
            <a:endCxn id="25" idx="5"/>
          </p:cNvCxnSpPr>
          <p:nvPr/>
        </p:nvCxnSpPr>
        <p:spPr>
          <a:xfrm>
            <a:off x="6108138" y="4602486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00093ECF-4A64-8A76-D812-F1A70A8C36DA}"/>
              </a:ext>
            </a:extLst>
          </p:cNvPr>
          <p:cNvSpPr/>
          <p:nvPr/>
        </p:nvSpPr>
        <p:spPr>
          <a:xfrm rot="5400000">
            <a:off x="5698462" y="4430804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B82438-ACDF-5FFB-567C-212AC3B11A5B}"/>
              </a:ext>
            </a:extLst>
          </p:cNvPr>
          <p:cNvSpPr/>
          <p:nvPr/>
        </p:nvSpPr>
        <p:spPr>
          <a:xfrm>
            <a:off x="2519924" y="240417"/>
            <a:ext cx="6489700" cy="258666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76603B-4495-ECFB-80E0-4AE8A4BF9170}"/>
              </a:ext>
            </a:extLst>
          </p:cNvPr>
          <p:cNvSpPr/>
          <p:nvPr/>
        </p:nvSpPr>
        <p:spPr>
          <a:xfrm>
            <a:off x="4791307" y="3568396"/>
            <a:ext cx="4218317" cy="16753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Summing Junction 34">
            <a:extLst>
              <a:ext uri="{FF2B5EF4-FFF2-40B4-BE49-F238E27FC236}">
                <a16:creationId xmlns:a16="http://schemas.microsoft.com/office/drawing/2014/main" id="{B4939B1A-EA00-A31C-BD68-33D359E3F1F8}"/>
              </a:ext>
            </a:extLst>
          </p:cNvPr>
          <p:cNvSpPr/>
          <p:nvPr/>
        </p:nvSpPr>
        <p:spPr>
          <a:xfrm>
            <a:off x="471930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线连接符 20">
            <a:extLst>
              <a:ext uri="{FF2B5EF4-FFF2-40B4-BE49-F238E27FC236}">
                <a16:creationId xmlns:a16="http://schemas.microsoft.com/office/drawing/2014/main" id="{0B098A84-9616-14F5-047F-23684C383E96}"/>
              </a:ext>
            </a:extLst>
          </p:cNvPr>
          <p:cNvCxnSpPr>
            <a:cxnSpLocks/>
            <a:stCxn id="32" idx="3"/>
            <a:endCxn id="35" idx="6"/>
          </p:cNvCxnSpPr>
          <p:nvPr/>
        </p:nvCxnSpPr>
        <p:spPr>
          <a:xfrm flipH="1">
            <a:off x="4863307" y="4602486"/>
            <a:ext cx="9014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Summing Junction 38">
            <a:extLst>
              <a:ext uri="{FF2B5EF4-FFF2-40B4-BE49-F238E27FC236}">
                <a16:creationId xmlns:a16="http://schemas.microsoft.com/office/drawing/2014/main" id="{8552F8E5-83EC-3B32-40F4-70E877A771D9}"/>
              </a:ext>
            </a:extLst>
          </p:cNvPr>
          <p:cNvSpPr/>
          <p:nvPr/>
        </p:nvSpPr>
        <p:spPr>
          <a:xfrm>
            <a:off x="309624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线连接符 20">
            <a:extLst>
              <a:ext uri="{FF2B5EF4-FFF2-40B4-BE49-F238E27FC236}">
                <a16:creationId xmlns:a16="http://schemas.microsoft.com/office/drawing/2014/main" id="{D4900C59-71DC-8C99-4034-E27943102288}"/>
              </a:ext>
            </a:extLst>
          </p:cNvPr>
          <p:cNvCxnSpPr>
            <a:cxnSpLocks/>
            <a:stCxn id="35" idx="2"/>
            <a:endCxn id="39" idx="6"/>
          </p:cNvCxnSpPr>
          <p:nvPr/>
        </p:nvCxnSpPr>
        <p:spPr>
          <a:xfrm flipH="1">
            <a:off x="3240247" y="4602486"/>
            <a:ext cx="14790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5E8E42-192D-3484-5558-BA2FA8B128CF}"/>
              </a:ext>
            </a:extLst>
          </p:cNvPr>
          <p:cNvCxnSpPr>
            <a:cxnSpLocks/>
          </p:cNvCxnSpPr>
          <p:nvPr/>
        </p:nvCxnSpPr>
        <p:spPr>
          <a:xfrm>
            <a:off x="3942966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32D23E-9DA2-0174-3534-FD431304D3C9}"/>
              </a:ext>
            </a:extLst>
          </p:cNvPr>
          <p:cNvCxnSpPr>
            <a:cxnSpLocks/>
          </p:cNvCxnSpPr>
          <p:nvPr/>
        </p:nvCxnSpPr>
        <p:spPr>
          <a:xfrm>
            <a:off x="653614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3E8535-4309-F074-F2BC-2CDEF4D15A85}"/>
              </a:ext>
            </a:extLst>
          </p:cNvPr>
          <p:cNvCxnSpPr>
            <a:cxnSpLocks/>
          </p:cNvCxnSpPr>
          <p:nvPr/>
        </p:nvCxnSpPr>
        <p:spPr>
          <a:xfrm>
            <a:off x="762851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A2DB67-E269-DAA9-DA68-4AC66BCDEEE4}"/>
              </a:ext>
            </a:extLst>
          </p:cNvPr>
          <p:cNvCxnSpPr>
            <a:cxnSpLocks/>
          </p:cNvCxnSpPr>
          <p:nvPr/>
        </p:nvCxnSpPr>
        <p:spPr>
          <a:xfrm>
            <a:off x="3942966" y="2260284"/>
            <a:ext cx="2593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F29EBCB-D494-8690-2620-F0088DE6FC4F}"/>
              </a:ext>
            </a:extLst>
          </p:cNvPr>
          <p:cNvCxnSpPr>
            <a:cxnSpLocks/>
          </p:cNvCxnSpPr>
          <p:nvPr/>
        </p:nvCxnSpPr>
        <p:spPr>
          <a:xfrm>
            <a:off x="6536140" y="2260284"/>
            <a:ext cx="10923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5C530C-01D2-116E-FB91-FC1B904CE666}"/>
              </a:ext>
            </a:extLst>
          </p:cNvPr>
          <p:cNvCxnSpPr>
            <a:cxnSpLocks/>
          </p:cNvCxnSpPr>
          <p:nvPr/>
        </p:nvCxnSpPr>
        <p:spPr>
          <a:xfrm>
            <a:off x="3150486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61C6990-C7E8-0284-13A8-3FF137BA8BCF}"/>
              </a:ext>
            </a:extLst>
          </p:cNvPr>
          <p:cNvCxnSpPr>
            <a:cxnSpLocks/>
          </p:cNvCxnSpPr>
          <p:nvPr/>
        </p:nvCxnSpPr>
        <p:spPr>
          <a:xfrm>
            <a:off x="4791307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F066463-55A4-FC96-45E0-7910BD1D8C0E}"/>
              </a:ext>
            </a:extLst>
          </p:cNvPr>
          <p:cNvCxnSpPr>
            <a:cxnSpLocks/>
          </p:cNvCxnSpPr>
          <p:nvPr/>
        </p:nvCxnSpPr>
        <p:spPr>
          <a:xfrm>
            <a:off x="7201124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3FA82A9-9F9E-1627-1A82-176090F3152D}"/>
              </a:ext>
            </a:extLst>
          </p:cNvPr>
          <p:cNvCxnSpPr>
            <a:cxnSpLocks/>
          </p:cNvCxnSpPr>
          <p:nvPr/>
        </p:nvCxnSpPr>
        <p:spPr>
          <a:xfrm>
            <a:off x="3150486" y="5716009"/>
            <a:ext cx="16408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322B9E7-A2B4-C1DA-02A8-E865FD0DCBF2}"/>
              </a:ext>
            </a:extLst>
          </p:cNvPr>
          <p:cNvCxnSpPr>
            <a:cxnSpLocks/>
          </p:cNvCxnSpPr>
          <p:nvPr/>
        </p:nvCxnSpPr>
        <p:spPr>
          <a:xfrm>
            <a:off x="4791307" y="5716009"/>
            <a:ext cx="24098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1F039A9-519A-8888-7713-F6FF92533F03}"/>
              </a:ext>
            </a:extLst>
          </p:cNvPr>
          <p:cNvSpPr txBox="1"/>
          <p:nvPr/>
        </p:nvSpPr>
        <p:spPr>
          <a:xfrm>
            <a:off x="4399419" y="2411634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74B8DB-6872-DC7C-94F3-1A725A315D49}"/>
              </a:ext>
            </a:extLst>
          </p:cNvPr>
          <p:cNvSpPr txBox="1"/>
          <p:nvPr/>
        </p:nvSpPr>
        <p:spPr>
          <a:xfrm>
            <a:off x="6192776" y="2411634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4CACC5-BE66-B2A2-62E7-C8AF8D99A3A6}"/>
              </a:ext>
            </a:extLst>
          </p:cNvPr>
          <p:cNvSpPr txBox="1"/>
          <p:nvPr/>
        </p:nvSpPr>
        <p:spPr>
          <a:xfrm>
            <a:off x="3141426" y="583233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71C7D3-EDDA-5D2B-832E-EC531F4FC7A7}"/>
              </a:ext>
            </a:extLst>
          </p:cNvPr>
          <p:cNvSpPr txBox="1"/>
          <p:nvPr/>
        </p:nvSpPr>
        <p:spPr>
          <a:xfrm>
            <a:off x="5089522" y="5832333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5C250B-DF63-A33C-9613-00724CE3581C}"/>
              </a:ext>
            </a:extLst>
          </p:cNvPr>
          <p:cNvSpPr txBox="1"/>
          <p:nvPr/>
        </p:nvSpPr>
        <p:spPr>
          <a:xfrm>
            <a:off x="8392147" y="2404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5ED1A8-BABF-B06B-E112-F77DCFCADCFC}"/>
              </a:ext>
            </a:extLst>
          </p:cNvPr>
          <p:cNvSpPr txBox="1"/>
          <p:nvPr/>
        </p:nvSpPr>
        <p:spPr>
          <a:xfrm>
            <a:off x="8392147" y="35664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F21370-0444-007D-00EA-F629CC6797AE}"/>
              </a:ext>
            </a:extLst>
          </p:cNvPr>
          <p:cNvSpPr txBox="1"/>
          <p:nvPr/>
        </p:nvSpPr>
        <p:spPr>
          <a:xfrm>
            <a:off x="5438724" y="29386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片上时钟源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67B6DB-51D4-DBB0-71E8-CF5E18C0F7B6}"/>
              </a:ext>
            </a:extLst>
          </p:cNvPr>
          <p:cNvSpPr txBox="1"/>
          <p:nvPr/>
        </p:nvSpPr>
        <p:spPr>
          <a:xfrm>
            <a:off x="5426586" y="62778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片外时钟源</a:t>
            </a:r>
            <a:endParaRPr lang="en-US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1A2B918-FC86-4FCD-B2FD-F4BA2905760F}"/>
              </a:ext>
            </a:extLst>
          </p:cNvPr>
          <p:cNvSpPr/>
          <p:nvPr/>
        </p:nvSpPr>
        <p:spPr>
          <a:xfrm>
            <a:off x="4562875" y="697029"/>
            <a:ext cx="994003" cy="612648"/>
          </a:xfrm>
          <a:prstGeom prst="wedgeRectCallout">
            <a:avLst>
              <a:gd name="adj1" fmla="val -110466"/>
              <a:gd name="adj2" fmla="val 1033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AF2D7ED2-7230-6473-5D6E-0CE4A12527A6}"/>
              </a:ext>
            </a:extLst>
          </p:cNvPr>
          <p:cNvSpPr/>
          <p:nvPr/>
        </p:nvSpPr>
        <p:spPr>
          <a:xfrm>
            <a:off x="5821167" y="697899"/>
            <a:ext cx="1379957" cy="612648"/>
          </a:xfrm>
          <a:prstGeom prst="wedgeRectCallout">
            <a:avLst>
              <a:gd name="adj1" fmla="val 3249"/>
              <a:gd name="adj2" fmla="val 104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时钟定义点</a:t>
            </a:r>
            <a:endParaRPr lang="en-U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E89C44B-2F2C-281E-7D93-1DD2DC7C377F}"/>
              </a:ext>
            </a:extLst>
          </p:cNvPr>
          <p:cNvSpPr/>
          <p:nvPr/>
        </p:nvSpPr>
        <p:spPr>
          <a:xfrm>
            <a:off x="3552256" y="3660660"/>
            <a:ext cx="994003" cy="612648"/>
          </a:xfrm>
          <a:prstGeom prst="wedgeRectCallout">
            <a:avLst>
              <a:gd name="adj1" fmla="val -79802"/>
              <a:gd name="adj2" fmla="val 994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442CC00C-FFED-4DFC-A05B-627BF9A86E0D}"/>
              </a:ext>
            </a:extLst>
          </p:cNvPr>
          <p:cNvSpPr/>
          <p:nvPr/>
        </p:nvSpPr>
        <p:spPr>
          <a:xfrm>
            <a:off x="4866899" y="3657365"/>
            <a:ext cx="1379957" cy="612648"/>
          </a:xfrm>
          <a:prstGeom prst="wedgeRectCallout">
            <a:avLst>
              <a:gd name="adj1" fmla="val -49988"/>
              <a:gd name="adj2" fmla="val 931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时钟定义点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2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8f6f869-1ed0-46b3-a227-1d3e52347e28}" enabled="1" method="Standard" siteId="{98e9ba89-e1a1-4e38-9007-8bdabc25de1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7163</TotalTime>
  <Words>662</Words>
  <Application>Microsoft Office PowerPoint</Application>
  <PresentationFormat>Widescreen</PresentationFormat>
  <Paragraphs>410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等线</vt:lpstr>
      <vt:lpstr>等线 Light</vt:lpstr>
      <vt:lpstr>Arial</vt:lpstr>
      <vt:lpstr>Cambria Math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verdvana</dc:creator>
  <cp:lastModifiedBy>Jinyin Yan</cp:lastModifiedBy>
  <cp:revision>20</cp:revision>
  <dcterms:created xsi:type="dcterms:W3CDTF">2024-12-31T07:51:09Z</dcterms:created>
  <dcterms:modified xsi:type="dcterms:W3CDTF">2025-05-09T06:52:57Z</dcterms:modified>
</cp:coreProperties>
</file>