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978" y="-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CA9CD-CE9B-4264-842D-8C6007C40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32F63A-272D-4F57-B2F6-604FFF412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E620F-C254-466C-80D4-ABF754FE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1329-CF0A-4FAA-96BE-475FBA623F7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2BD725-2785-4DD3-90C2-B12DE333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E21D4-ABF6-498F-8560-4869E25D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8333-5DCB-4019-B22B-A2EC73F00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74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6A844-32DB-4AA0-A5E7-7A47B753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9A2B18-F86E-4DFD-8BAF-B9F0AADE0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73DCBC-F9C4-496C-81CE-29E5DA33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1329-CF0A-4FAA-96BE-475FBA623F7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4C9BA-F1C4-4315-B213-242243FA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95358-7D3A-4C38-8E30-A4E97FE4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8333-5DCB-4019-B22B-A2EC73F00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2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AB8F5F-AD6C-4168-AFA9-E8A05C6F2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99726E-89A3-4D6F-B6F7-200F08FBE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DA7891-D21A-44A2-BB20-C8447705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1329-CF0A-4FAA-96BE-475FBA623F7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358CE6-5350-43A1-B997-2A405FCE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EE58C-48DD-4720-9C59-5C8178F9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8333-5DCB-4019-B22B-A2EC73F00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62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F7205-2326-4CB6-B740-572847E8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691AA7-E71B-40B3-AB0A-36F2201E4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E3FF0F-4891-4BFA-8137-53F15009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1329-CF0A-4FAA-96BE-475FBA623F7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ADD5C0-8249-48B8-B2B1-B41D6D77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92155-644E-4492-AD0D-54ACE3FF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8333-5DCB-4019-B22B-A2EC73F00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26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AC1A4-1684-44B1-A15B-192889A2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404F24-F5A9-4D59-9D82-0A31CEB40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3F8689-275B-482B-ACBC-14137DD0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1329-CF0A-4FAA-96BE-475FBA623F7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65100-1C58-4F9D-95EC-67EB566F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E7CC1C-979D-47C3-BCD0-F37FC13F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8333-5DCB-4019-B22B-A2EC73F00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35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5B066-E14E-4C51-807A-AE87ABA09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59BD5-BC83-4EEE-9DC8-8C6BE6B43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3D88FB-D540-42BF-B00F-F13639D17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F0E687-04A8-4F0F-829D-03EFCADA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1329-CF0A-4FAA-96BE-475FBA623F7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395BA4-8CD5-4644-9721-8DF3EBBF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100D66-DFA7-4A08-9ACA-2E0DC3C9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8333-5DCB-4019-B22B-A2EC73F00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82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B4757-EAF4-452D-AAD5-CB6D99534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01EDB3-2DE2-40CE-8350-BC13EFF58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3793C6-F733-494A-99DE-E591C3AE4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AECEEA-C143-4BBE-B772-AF541AD17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220F76-151B-4243-BABA-81A22C816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2EC65C-A59F-4125-8DB4-BDCB90B6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1329-CF0A-4FAA-96BE-475FBA623F7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FB9954-2FA8-4AA7-A1B8-0D8528BD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28C81A-88CF-4582-9DA9-A5280A7A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8333-5DCB-4019-B22B-A2EC73F00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60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F99A2-82AD-4259-9B09-DF296213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0E0E68-B489-47A6-94EB-5A5456D3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1329-CF0A-4FAA-96BE-475FBA623F7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D4FAD7-3B10-4B90-98D7-FF5A8CF8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5EF4D9-E636-4C65-AFC0-D8077F66D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8333-5DCB-4019-B22B-A2EC73F00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08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13ABDF-8A80-4379-AE90-38BECE95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1329-CF0A-4FAA-96BE-475FBA623F7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E34212-1603-4010-AA42-D37C0649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FCE2E5-3AED-4E2A-92B2-3D858CE6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8333-5DCB-4019-B22B-A2EC73F00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77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BF3B1-BC6C-4A56-8BB1-39D2B0E0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752C8-A5F4-45AC-8E62-B27802FDF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7725E5-50EF-46CC-88D0-1918C9287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A3EB4F-647B-4746-9892-810C204F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1329-CF0A-4FAA-96BE-475FBA623F7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8B84E8-324B-41FB-9189-45852955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75FA34-425C-49FE-952B-53F01BFA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8333-5DCB-4019-B22B-A2EC73F00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28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61322-97E5-4D0F-AAEE-6A18CC5DE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FBA271-51CE-4E32-B4B5-F7FFD4770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948A43-3F2D-46B4-BD01-3FD221CA9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3A648D-61EF-40D8-84BB-5CDFD481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1329-CF0A-4FAA-96BE-475FBA623F7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81726F-8C49-42EE-990A-75BBA787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EE2CDE-1322-4397-A811-19150F7E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8333-5DCB-4019-B22B-A2EC73F00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6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CA8695-647A-4030-8FA0-D3C07F543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D69C91-D7B2-485C-89A6-9ADE0B799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768495-7D54-449E-B339-B7FA1FACB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11329-CF0A-4FAA-96BE-475FBA623F7D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847EBE-C4D4-4C57-9BC7-81F3AA2B0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8C1709-511A-46C0-A266-3040298BF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8333-5DCB-4019-B22B-A2EC73F00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55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延期 3">
            <a:extLst>
              <a:ext uri="{FF2B5EF4-FFF2-40B4-BE49-F238E27FC236}">
                <a16:creationId xmlns:a16="http://schemas.microsoft.com/office/drawing/2014/main" id="{A31A0653-7961-46EA-AF28-4A4916D696C7}"/>
              </a:ext>
            </a:extLst>
          </p:cNvPr>
          <p:cNvSpPr/>
          <p:nvPr/>
        </p:nvSpPr>
        <p:spPr>
          <a:xfrm>
            <a:off x="4363679" y="2015124"/>
            <a:ext cx="459486" cy="45948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12FF697-3267-4FAE-812A-87135DB9E539}"/>
              </a:ext>
            </a:extLst>
          </p:cNvPr>
          <p:cNvGrpSpPr/>
          <p:nvPr/>
        </p:nvGrpSpPr>
        <p:grpSpPr>
          <a:xfrm>
            <a:off x="7221177" y="3051299"/>
            <a:ext cx="526162" cy="461963"/>
            <a:chOff x="2197100" y="2946400"/>
            <a:chExt cx="701549" cy="615950"/>
          </a:xfrm>
        </p:grpSpPr>
        <p:sp>
          <p:nvSpPr>
            <p:cNvPr id="14" name="新月形 13">
              <a:extLst>
                <a:ext uri="{FF2B5EF4-FFF2-40B4-BE49-F238E27FC236}">
                  <a16:creationId xmlns:a16="http://schemas.microsoft.com/office/drawing/2014/main" id="{911593C9-707C-40A4-9571-D3DB19498E18}"/>
                </a:ext>
              </a:extLst>
            </p:cNvPr>
            <p:cNvSpPr/>
            <p:nvPr/>
          </p:nvSpPr>
          <p:spPr>
            <a:xfrm rot="10800000">
              <a:off x="2286001" y="2948953"/>
              <a:ext cx="612648" cy="612647"/>
            </a:xfrm>
            <a:prstGeom prst="moon">
              <a:avLst>
                <a:gd name="adj" fmla="val 802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 </a:t>
              </a:r>
              <a:endParaRPr lang="zh-CN" altLang="en-US" sz="1350" dirty="0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ADA06D3F-D26E-4235-AFFC-26C2BFE5E23F}"/>
                </a:ext>
              </a:extLst>
            </p:cNvPr>
            <p:cNvSpPr/>
            <p:nvPr/>
          </p:nvSpPr>
          <p:spPr>
            <a:xfrm>
              <a:off x="2197100" y="2946400"/>
              <a:ext cx="133383" cy="615950"/>
            </a:xfrm>
            <a:custGeom>
              <a:avLst/>
              <a:gdLst>
                <a:gd name="connsiteX0" fmla="*/ 0 w 133383"/>
                <a:gd name="connsiteY0" fmla="*/ 615950 h 615950"/>
                <a:gd name="connsiteX1" fmla="*/ 82550 w 133383"/>
                <a:gd name="connsiteY1" fmla="*/ 495300 h 615950"/>
                <a:gd name="connsiteX2" fmla="*/ 133350 w 133383"/>
                <a:gd name="connsiteY2" fmla="*/ 317500 h 615950"/>
                <a:gd name="connsiteX3" fmla="*/ 88900 w 133383"/>
                <a:gd name="connsiteY3" fmla="*/ 139700 h 615950"/>
                <a:gd name="connsiteX4" fmla="*/ 6350 w 133383"/>
                <a:gd name="connsiteY4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83" h="615950">
                  <a:moveTo>
                    <a:pt x="0" y="615950"/>
                  </a:moveTo>
                  <a:cubicBezTo>
                    <a:pt x="30162" y="580496"/>
                    <a:pt x="60325" y="545042"/>
                    <a:pt x="82550" y="495300"/>
                  </a:cubicBezTo>
                  <a:cubicBezTo>
                    <a:pt x="104775" y="445558"/>
                    <a:pt x="132292" y="376767"/>
                    <a:pt x="133350" y="317500"/>
                  </a:cubicBezTo>
                  <a:cubicBezTo>
                    <a:pt x="134408" y="258233"/>
                    <a:pt x="110067" y="192617"/>
                    <a:pt x="88900" y="139700"/>
                  </a:cubicBezTo>
                  <a:cubicBezTo>
                    <a:pt x="67733" y="86783"/>
                    <a:pt x="37041" y="43391"/>
                    <a:pt x="63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1" name="新月形 20">
            <a:extLst>
              <a:ext uri="{FF2B5EF4-FFF2-40B4-BE49-F238E27FC236}">
                <a16:creationId xmlns:a16="http://schemas.microsoft.com/office/drawing/2014/main" id="{13344BBD-5996-42C5-8346-C76A7DC8E936}"/>
              </a:ext>
            </a:extLst>
          </p:cNvPr>
          <p:cNvSpPr/>
          <p:nvPr/>
        </p:nvSpPr>
        <p:spPr>
          <a:xfrm rot="10800000">
            <a:off x="5825766" y="2015126"/>
            <a:ext cx="459486" cy="459485"/>
          </a:xfrm>
          <a:prstGeom prst="moon">
            <a:avLst>
              <a:gd name="adj" fmla="val 80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</a:t>
            </a:r>
            <a:endParaRPr lang="zh-CN" altLang="en-US" sz="1350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D061DB4-1028-4A3D-A375-B87AAFB4BC0A}"/>
              </a:ext>
            </a:extLst>
          </p:cNvPr>
          <p:cNvCxnSpPr>
            <a:cxnSpLocks/>
          </p:cNvCxnSpPr>
          <p:nvPr/>
        </p:nvCxnSpPr>
        <p:spPr>
          <a:xfrm flipH="1">
            <a:off x="4165941" y="2109649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B4893B6-6D37-4907-941A-C081D09735F8}"/>
              </a:ext>
            </a:extLst>
          </p:cNvPr>
          <p:cNvCxnSpPr>
            <a:cxnSpLocks/>
          </p:cNvCxnSpPr>
          <p:nvPr/>
        </p:nvCxnSpPr>
        <p:spPr>
          <a:xfrm flipH="1">
            <a:off x="4165941" y="2376349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840BCF7-4423-45FF-A860-AA183B2F27C4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4823166" y="2244867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DD8CC81-6ABB-4B5D-B22B-ADA5AC7DB2A3}"/>
              </a:ext>
            </a:extLst>
          </p:cNvPr>
          <p:cNvCxnSpPr>
            <a:cxnSpLocks/>
          </p:cNvCxnSpPr>
          <p:nvPr/>
        </p:nvCxnSpPr>
        <p:spPr>
          <a:xfrm flipH="1">
            <a:off x="5682891" y="2108507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95A2D54-ED52-42DF-817C-2972805DCCE3}"/>
              </a:ext>
            </a:extLst>
          </p:cNvPr>
          <p:cNvCxnSpPr>
            <a:cxnSpLocks/>
          </p:cNvCxnSpPr>
          <p:nvPr/>
        </p:nvCxnSpPr>
        <p:spPr>
          <a:xfrm flipH="1">
            <a:off x="5682891" y="2375207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AD45038-5459-446D-865D-E4C12B13526D}"/>
              </a:ext>
            </a:extLst>
          </p:cNvPr>
          <p:cNvCxnSpPr>
            <a:cxnSpLocks/>
          </p:cNvCxnSpPr>
          <p:nvPr/>
        </p:nvCxnSpPr>
        <p:spPr>
          <a:xfrm flipH="1">
            <a:off x="7147359" y="3148930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DC0AFEC-BB02-452C-B8B0-C0E707B9F130}"/>
              </a:ext>
            </a:extLst>
          </p:cNvPr>
          <p:cNvCxnSpPr>
            <a:cxnSpLocks/>
          </p:cNvCxnSpPr>
          <p:nvPr/>
        </p:nvCxnSpPr>
        <p:spPr>
          <a:xfrm flipH="1">
            <a:off x="7147359" y="3415630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69C2D1D-DA65-4018-B532-892569025AC9}"/>
              </a:ext>
            </a:extLst>
          </p:cNvPr>
          <p:cNvCxnSpPr>
            <a:cxnSpLocks/>
          </p:cNvCxnSpPr>
          <p:nvPr/>
        </p:nvCxnSpPr>
        <p:spPr>
          <a:xfrm flipH="1">
            <a:off x="6285253" y="2244868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116FBB5-F844-4792-89CD-E096C9D15AF4}"/>
              </a:ext>
            </a:extLst>
          </p:cNvPr>
          <p:cNvCxnSpPr>
            <a:cxnSpLocks/>
          </p:cNvCxnSpPr>
          <p:nvPr/>
        </p:nvCxnSpPr>
        <p:spPr>
          <a:xfrm flipH="1">
            <a:off x="7747340" y="3286529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05FB25AA-FEC8-4D40-8056-8A88CA78C573}"/>
              </a:ext>
            </a:extLst>
          </p:cNvPr>
          <p:cNvSpPr/>
          <p:nvPr/>
        </p:nvSpPr>
        <p:spPr>
          <a:xfrm rot="5400000">
            <a:off x="4362727" y="4089950"/>
            <a:ext cx="459487" cy="45948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F493C8D-856B-4B3B-AFCB-9F533E0740D4}"/>
              </a:ext>
            </a:extLst>
          </p:cNvPr>
          <p:cNvCxnSpPr>
            <a:cxnSpLocks/>
          </p:cNvCxnSpPr>
          <p:nvPr/>
        </p:nvCxnSpPr>
        <p:spPr>
          <a:xfrm flipH="1">
            <a:off x="4162664" y="4325864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7D3D92F-72C1-463A-85E8-41D8EA28228A}"/>
              </a:ext>
            </a:extLst>
          </p:cNvPr>
          <p:cNvCxnSpPr>
            <a:cxnSpLocks/>
          </p:cNvCxnSpPr>
          <p:nvPr/>
        </p:nvCxnSpPr>
        <p:spPr>
          <a:xfrm flipH="1">
            <a:off x="4822212" y="4319691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1D235C9-E032-454F-82FC-01A688A03FE3}"/>
              </a:ext>
            </a:extLst>
          </p:cNvPr>
          <p:cNvSpPr/>
          <p:nvPr/>
        </p:nvSpPr>
        <p:spPr>
          <a:xfrm>
            <a:off x="4822211" y="4279191"/>
            <a:ext cx="81000" cy="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3" name="流程图: 延期 42">
            <a:extLst>
              <a:ext uri="{FF2B5EF4-FFF2-40B4-BE49-F238E27FC236}">
                <a16:creationId xmlns:a16="http://schemas.microsoft.com/office/drawing/2014/main" id="{511F7AF0-11D5-44EA-AE21-90D81CA6CA86}"/>
              </a:ext>
            </a:extLst>
          </p:cNvPr>
          <p:cNvSpPr/>
          <p:nvPr/>
        </p:nvSpPr>
        <p:spPr>
          <a:xfrm>
            <a:off x="4362725" y="3053775"/>
            <a:ext cx="459486" cy="45948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4" name="新月形 43">
            <a:extLst>
              <a:ext uri="{FF2B5EF4-FFF2-40B4-BE49-F238E27FC236}">
                <a16:creationId xmlns:a16="http://schemas.microsoft.com/office/drawing/2014/main" id="{B0EEC4D6-9757-4B49-BBE4-55B0FBD5AAEF}"/>
              </a:ext>
            </a:extLst>
          </p:cNvPr>
          <p:cNvSpPr/>
          <p:nvPr/>
        </p:nvSpPr>
        <p:spPr>
          <a:xfrm rot="10800000">
            <a:off x="5824813" y="3053777"/>
            <a:ext cx="459486" cy="459485"/>
          </a:xfrm>
          <a:prstGeom prst="moon">
            <a:avLst>
              <a:gd name="adj" fmla="val 80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</a:t>
            </a:r>
            <a:endParaRPr lang="zh-CN" altLang="en-US" sz="1350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63D44A4-0063-44BF-9EE3-BAC9BAC09487}"/>
              </a:ext>
            </a:extLst>
          </p:cNvPr>
          <p:cNvCxnSpPr>
            <a:cxnSpLocks/>
          </p:cNvCxnSpPr>
          <p:nvPr/>
        </p:nvCxnSpPr>
        <p:spPr>
          <a:xfrm flipH="1">
            <a:off x="4164987" y="3148300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F4EBF28-0268-473F-9E9E-619A9E8207A7}"/>
              </a:ext>
            </a:extLst>
          </p:cNvPr>
          <p:cNvCxnSpPr>
            <a:cxnSpLocks/>
          </p:cNvCxnSpPr>
          <p:nvPr/>
        </p:nvCxnSpPr>
        <p:spPr>
          <a:xfrm flipH="1">
            <a:off x="4164987" y="3415000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C7A77BD-441E-43BF-8DC8-3101D67F6D1D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4822212" y="3283518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05EF156-EF75-4DF9-8D50-260A77ADC6A5}"/>
              </a:ext>
            </a:extLst>
          </p:cNvPr>
          <p:cNvCxnSpPr>
            <a:cxnSpLocks/>
          </p:cNvCxnSpPr>
          <p:nvPr/>
        </p:nvCxnSpPr>
        <p:spPr>
          <a:xfrm flipH="1">
            <a:off x="5681938" y="3147158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29255263-B593-40A5-B78E-5AF8BD2C319C}"/>
              </a:ext>
            </a:extLst>
          </p:cNvPr>
          <p:cNvCxnSpPr>
            <a:cxnSpLocks/>
          </p:cNvCxnSpPr>
          <p:nvPr/>
        </p:nvCxnSpPr>
        <p:spPr>
          <a:xfrm flipH="1">
            <a:off x="5681938" y="3413858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55EB7580-D5EB-419F-B26E-C16791FF38F7}"/>
              </a:ext>
            </a:extLst>
          </p:cNvPr>
          <p:cNvCxnSpPr>
            <a:cxnSpLocks/>
          </p:cNvCxnSpPr>
          <p:nvPr/>
        </p:nvCxnSpPr>
        <p:spPr>
          <a:xfrm flipH="1">
            <a:off x="6284300" y="3283519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8F527A56-CF01-4ABA-802F-5389DB529206}"/>
              </a:ext>
            </a:extLst>
          </p:cNvPr>
          <p:cNvSpPr/>
          <p:nvPr/>
        </p:nvSpPr>
        <p:spPr>
          <a:xfrm>
            <a:off x="4827173" y="3241780"/>
            <a:ext cx="81000" cy="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5E0DDD77-89AA-4D3F-BFD0-68E92DF97B52}"/>
              </a:ext>
            </a:extLst>
          </p:cNvPr>
          <p:cNvSpPr/>
          <p:nvPr/>
        </p:nvSpPr>
        <p:spPr>
          <a:xfrm>
            <a:off x="6286880" y="3241780"/>
            <a:ext cx="81000" cy="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CC79FF2-03F8-486B-8E13-F02379246B09}"/>
              </a:ext>
            </a:extLst>
          </p:cNvPr>
          <p:cNvGrpSpPr/>
          <p:nvPr/>
        </p:nvGrpSpPr>
        <p:grpSpPr>
          <a:xfrm>
            <a:off x="7221177" y="2012648"/>
            <a:ext cx="526162" cy="461963"/>
            <a:chOff x="2197100" y="2946400"/>
            <a:chExt cx="701549" cy="615950"/>
          </a:xfrm>
        </p:grpSpPr>
        <p:sp>
          <p:nvSpPr>
            <p:cNvPr id="54" name="新月形 53">
              <a:extLst>
                <a:ext uri="{FF2B5EF4-FFF2-40B4-BE49-F238E27FC236}">
                  <a16:creationId xmlns:a16="http://schemas.microsoft.com/office/drawing/2014/main" id="{5B04F3D1-A1E6-48D4-8115-9137B822BB1F}"/>
                </a:ext>
              </a:extLst>
            </p:cNvPr>
            <p:cNvSpPr/>
            <p:nvPr/>
          </p:nvSpPr>
          <p:spPr>
            <a:xfrm rot="10800000">
              <a:off x="2286001" y="2948953"/>
              <a:ext cx="612648" cy="612647"/>
            </a:xfrm>
            <a:prstGeom prst="moon">
              <a:avLst>
                <a:gd name="adj" fmla="val 802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 </a:t>
              </a:r>
              <a:endParaRPr lang="zh-CN" altLang="en-US" sz="1350" dirty="0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650A74B3-CBC9-417D-B8D1-E2ED8E5AB096}"/>
                </a:ext>
              </a:extLst>
            </p:cNvPr>
            <p:cNvSpPr/>
            <p:nvPr/>
          </p:nvSpPr>
          <p:spPr>
            <a:xfrm>
              <a:off x="2197100" y="2946400"/>
              <a:ext cx="133383" cy="615950"/>
            </a:xfrm>
            <a:custGeom>
              <a:avLst/>
              <a:gdLst>
                <a:gd name="connsiteX0" fmla="*/ 0 w 133383"/>
                <a:gd name="connsiteY0" fmla="*/ 615950 h 615950"/>
                <a:gd name="connsiteX1" fmla="*/ 82550 w 133383"/>
                <a:gd name="connsiteY1" fmla="*/ 495300 h 615950"/>
                <a:gd name="connsiteX2" fmla="*/ 133350 w 133383"/>
                <a:gd name="connsiteY2" fmla="*/ 317500 h 615950"/>
                <a:gd name="connsiteX3" fmla="*/ 88900 w 133383"/>
                <a:gd name="connsiteY3" fmla="*/ 139700 h 615950"/>
                <a:gd name="connsiteX4" fmla="*/ 6350 w 133383"/>
                <a:gd name="connsiteY4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83" h="615950">
                  <a:moveTo>
                    <a:pt x="0" y="615950"/>
                  </a:moveTo>
                  <a:cubicBezTo>
                    <a:pt x="30162" y="580496"/>
                    <a:pt x="60325" y="545042"/>
                    <a:pt x="82550" y="495300"/>
                  </a:cubicBezTo>
                  <a:cubicBezTo>
                    <a:pt x="104775" y="445558"/>
                    <a:pt x="132292" y="376767"/>
                    <a:pt x="133350" y="317500"/>
                  </a:cubicBezTo>
                  <a:cubicBezTo>
                    <a:pt x="134408" y="258233"/>
                    <a:pt x="110067" y="192617"/>
                    <a:pt x="88900" y="139700"/>
                  </a:cubicBezTo>
                  <a:cubicBezTo>
                    <a:pt x="67733" y="86783"/>
                    <a:pt x="37041" y="43391"/>
                    <a:pt x="63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343A2FC-A97D-47C1-822D-D58BB544AFB5}"/>
              </a:ext>
            </a:extLst>
          </p:cNvPr>
          <p:cNvCxnSpPr>
            <a:cxnSpLocks/>
          </p:cNvCxnSpPr>
          <p:nvPr/>
        </p:nvCxnSpPr>
        <p:spPr>
          <a:xfrm flipH="1">
            <a:off x="7147359" y="2110279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0920D9D-6EC1-482E-B8AB-520D2BAB83B5}"/>
              </a:ext>
            </a:extLst>
          </p:cNvPr>
          <p:cNvCxnSpPr>
            <a:cxnSpLocks/>
          </p:cNvCxnSpPr>
          <p:nvPr/>
        </p:nvCxnSpPr>
        <p:spPr>
          <a:xfrm flipH="1">
            <a:off x="7147359" y="2376979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6072A6B-9994-45BE-9A6E-168476556CC1}"/>
              </a:ext>
            </a:extLst>
          </p:cNvPr>
          <p:cNvCxnSpPr>
            <a:cxnSpLocks/>
          </p:cNvCxnSpPr>
          <p:nvPr/>
        </p:nvCxnSpPr>
        <p:spPr>
          <a:xfrm flipH="1">
            <a:off x="7747340" y="2247878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8BFFB51E-CB6F-4FA2-BE3F-D4489B97044A}"/>
              </a:ext>
            </a:extLst>
          </p:cNvPr>
          <p:cNvSpPr/>
          <p:nvPr/>
        </p:nvSpPr>
        <p:spPr>
          <a:xfrm>
            <a:off x="7747339" y="3241780"/>
            <a:ext cx="81000" cy="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63AC51D-8DC4-48F0-99F5-4BFFC3E9F13F}"/>
              </a:ext>
            </a:extLst>
          </p:cNvPr>
          <p:cNvSpPr txBox="1"/>
          <p:nvPr/>
        </p:nvSpPr>
        <p:spPr>
          <a:xfrm>
            <a:off x="4350095" y="2545509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与门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00AE1CE-DD4C-4BB2-B0D4-C7F0001E555B}"/>
              </a:ext>
            </a:extLst>
          </p:cNvPr>
          <p:cNvSpPr txBox="1"/>
          <p:nvPr/>
        </p:nvSpPr>
        <p:spPr>
          <a:xfrm>
            <a:off x="5813400" y="2542350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或门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5C5F427-8053-41A5-8D6B-D3F430ED1AD7}"/>
              </a:ext>
            </a:extLst>
          </p:cNvPr>
          <p:cNvSpPr txBox="1"/>
          <p:nvPr/>
        </p:nvSpPr>
        <p:spPr>
          <a:xfrm>
            <a:off x="7188661" y="2538825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异或门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F4BC765-4954-40F0-A728-4FCB94DFD109}"/>
              </a:ext>
            </a:extLst>
          </p:cNvPr>
          <p:cNvSpPr txBox="1"/>
          <p:nvPr/>
        </p:nvSpPr>
        <p:spPr>
          <a:xfrm>
            <a:off x="4274403" y="3595598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与非门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77DF2A7-FB05-42B3-B8AD-27689666D077}"/>
              </a:ext>
            </a:extLst>
          </p:cNvPr>
          <p:cNvSpPr txBox="1"/>
          <p:nvPr/>
        </p:nvSpPr>
        <p:spPr>
          <a:xfrm>
            <a:off x="5715917" y="3597782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或非门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2AFF10A-C94D-4851-83D4-3408195C3530}"/>
              </a:ext>
            </a:extLst>
          </p:cNvPr>
          <p:cNvSpPr txBox="1"/>
          <p:nvPr/>
        </p:nvSpPr>
        <p:spPr>
          <a:xfrm>
            <a:off x="7157430" y="3591244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同或门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F622959-B29B-432F-92FF-6FE6980C0806}"/>
              </a:ext>
            </a:extLst>
          </p:cNvPr>
          <p:cNvSpPr txBox="1"/>
          <p:nvPr/>
        </p:nvSpPr>
        <p:spPr>
          <a:xfrm>
            <a:off x="4337465" y="4643065"/>
            <a:ext cx="5309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50" dirty="0"/>
              <a:t>非门</a:t>
            </a:r>
          </a:p>
        </p:txBody>
      </p:sp>
    </p:spTree>
    <p:extLst>
      <p:ext uri="{BB962C8B-B14F-4D97-AF65-F5344CB8AC3E}">
        <p14:creationId xmlns:p14="http://schemas.microsoft.com/office/powerpoint/2010/main" val="352116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延期 3">
            <a:extLst>
              <a:ext uri="{FF2B5EF4-FFF2-40B4-BE49-F238E27FC236}">
                <a16:creationId xmlns:a16="http://schemas.microsoft.com/office/drawing/2014/main" id="{92854AD6-8A91-442C-A5ED-0F1CCC66EBCA}"/>
              </a:ext>
            </a:extLst>
          </p:cNvPr>
          <p:cNvSpPr/>
          <p:nvPr/>
        </p:nvSpPr>
        <p:spPr>
          <a:xfrm>
            <a:off x="4676099" y="2632344"/>
            <a:ext cx="459486" cy="45948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8128D4D-035F-4F19-AA68-EBAF6D112A9C}"/>
              </a:ext>
            </a:extLst>
          </p:cNvPr>
          <p:cNvCxnSpPr>
            <a:cxnSpLocks/>
          </p:cNvCxnSpPr>
          <p:nvPr/>
        </p:nvCxnSpPr>
        <p:spPr>
          <a:xfrm flipH="1">
            <a:off x="3956099" y="2722106"/>
            <a:ext cx="72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24A9467-FB03-4D81-9CDE-8E9636C3CB5B}"/>
              </a:ext>
            </a:extLst>
          </p:cNvPr>
          <p:cNvCxnSpPr>
            <a:cxnSpLocks/>
          </p:cNvCxnSpPr>
          <p:nvPr/>
        </p:nvCxnSpPr>
        <p:spPr>
          <a:xfrm flipH="1">
            <a:off x="3956099" y="2988806"/>
            <a:ext cx="72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62C0B02-DD3D-44B0-B547-B22AEA603961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135586" y="2862087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流程图: 延期 7">
            <a:extLst>
              <a:ext uri="{FF2B5EF4-FFF2-40B4-BE49-F238E27FC236}">
                <a16:creationId xmlns:a16="http://schemas.microsoft.com/office/drawing/2014/main" id="{86F06E6F-6A2A-4441-A9FB-746E677FB952}"/>
              </a:ext>
            </a:extLst>
          </p:cNvPr>
          <p:cNvSpPr/>
          <p:nvPr/>
        </p:nvSpPr>
        <p:spPr>
          <a:xfrm>
            <a:off x="4676099" y="3424824"/>
            <a:ext cx="459486" cy="459486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BB05076-8018-4D3F-AA55-FA18E451BCC7}"/>
              </a:ext>
            </a:extLst>
          </p:cNvPr>
          <p:cNvCxnSpPr>
            <a:cxnSpLocks/>
          </p:cNvCxnSpPr>
          <p:nvPr/>
        </p:nvCxnSpPr>
        <p:spPr>
          <a:xfrm flipH="1">
            <a:off x="3956099" y="3514586"/>
            <a:ext cx="72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911730B-0AAD-4700-864B-FF8CC2482259}"/>
              </a:ext>
            </a:extLst>
          </p:cNvPr>
          <p:cNvCxnSpPr>
            <a:cxnSpLocks/>
          </p:cNvCxnSpPr>
          <p:nvPr/>
        </p:nvCxnSpPr>
        <p:spPr>
          <a:xfrm flipH="1">
            <a:off x="3956099" y="3781286"/>
            <a:ext cx="72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CADD9B0-F8CB-48B9-8450-ABD04669D24A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5135586" y="3654567"/>
            <a:ext cx="229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新月形 11">
            <a:extLst>
              <a:ext uri="{FF2B5EF4-FFF2-40B4-BE49-F238E27FC236}">
                <a16:creationId xmlns:a16="http://schemas.microsoft.com/office/drawing/2014/main" id="{19FEF76F-5DE6-49D3-9CCA-425C76E877D5}"/>
              </a:ext>
            </a:extLst>
          </p:cNvPr>
          <p:cNvSpPr/>
          <p:nvPr/>
        </p:nvSpPr>
        <p:spPr>
          <a:xfrm rot="10800000">
            <a:off x="6005461" y="3059864"/>
            <a:ext cx="459486" cy="459485"/>
          </a:xfrm>
          <a:prstGeom prst="moon">
            <a:avLst>
              <a:gd name="adj" fmla="val 80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</a:t>
            </a:r>
            <a:endParaRPr lang="zh-CN" altLang="en-US" sz="1350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A7A9E07-8DD7-4842-B9D6-12C2011C61F7}"/>
              </a:ext>
            </a:extLst>
          </p:cNvPr>
          <p:cNvCxnSpPr>
            <a:cxnSpLocks/>
          </p:cNvCxnSpPr>
          <p:nvPr/>
        </p:nvCxnSpPr>
        <p:spPr>
          <a:xfrm flipH="1">
            <a:off x="5862586" y="3153245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D884323-33E6-4F2C-86EB-B9AA0863FCA7}"/>
              </a:ext>
            </a:extLst>
          </p:cNvPr>
          <p:cNvCxnSpPr>
            <a:cxnSpLocks/>
          </p:cNvCxnSpPr>
          <p:nvPr/>
        </p:nvCxnSpPr>
        <p:spPr>
          <a:xfrm flipH="1">
            <a:off x="5862586" y="3419945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A86E6C3-0129-486B-B824-D7098D25772E}"/>
              </a:ext>
            </a:extLst>
          </p:cNvPr>
          <p:cNvCxnSpPr>
            <a:cxnSpLocks/>
          </p:cNvCxnSpPr>
          <p:nvPr/>
        </p:nvCxnSpPr>
        <p:spPr>
          <a:xfrm flipH="1">
            <a:off x="6464949" y="3289606"/>
            <a:ext cx="7960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EFED290-DD05-4B5B-B8F3-63839970EABD}"/>
              </a:ext>
            </a:extLst>
          </p:cNvPr>
          <p:cNvGrpSpPr/>
          <p:nvPr/>
        </p:nvGrpSpPr>
        <p:grpSpPr>
          <a:xfrm>
            <a:off x="7334823" y="3192604"/>
            <a:ext cx="526162" cy="461963"/>
            <a:chOff x="2197100" y="2946400"/>
            <a:chExt cx="701549" cy="615950"/>
          </a:xfrm>
        </p:grpSpPr>
        <p:sp>
          <p:nvSpPr>
            <p:cNvPr id="17" name="新月形 16">
              <a:extLst>
                <a:ext uri="{FF2B5EF4-FFF2-40B4-BE49-F238E27FC236}">
                  <a16:creationId xmlns:a16="http://schemas.microsoft.com/office/drawing/2014/main" id="{5B1B8527-AF00-4732-B832-7DC409484057}"/>
                </a:ext>
              </a:extLst>
            </p:cNvPr>
            <p:cNvSpPr/>
            <p:nvPr/>
          </p:nvSpPr>
          <p:spPr>
            <a:xfrm rot="10800000">
              <a:off x="2286001" y="2948953"/>
              <a:ext cx="612648" cy="612647"/>
            </a:xfrm>
            <a:prstGeom prst="moon">
              <a:avLst>
                <a:gd name="adj" fmla="val 802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/>
                <a:t> </a:t>
              </a:r>
              <a:endParaRPr lang="zh-CN" altLang="en-US" sz="1350" dirty="0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5656E3BD-8795-40B6-9D6B-B1A8DF70D702}"/>
                </a:ext>
              </a:extLst>
            </p:cNvPr>
            <p:cNvSpPr/>
            <p:nvPr/>
          </p:nvSpPr>
          <p:spPr>
            <a:xfrm>
              <a:off x="2197100" y="2946400"/>
              <a:ext cx="133383" cy="615950"/>
            </a:xfrm>
            <a:custGeom>
              <a:avLst/>
              <a:gdLst>
                <a:gd name="connsiteX0" fmla="*/ 0 w 133383"/>
                <a:gd name="connsiteY0" fmla="*/ 615950 h 615950"/>
                <a:gd name="connsiteX1" fmla="*/ 82550 w 133383"/>
                <a:gd name="connsiteY1" fmla="*/ 495300 h 615950"/>
                <a:gd name="connsiteX2" fmla="*/ 133350 w 133383"/>
                <a:gd name="connsiteY2" fmla="*/ 317500 h 615950"/>
                <a:gd name="connsiteX3" fmla="*/ 88900 w 133383"/>
                <a:gd name="connsiteY3" fmla="*/ 139700 h 615950"/>
                <a:gd name="connsiteX4" fmla="*/ 6350 w 133383"/>
                <a:gd name="connsiteY4" fmla="*/ 0 h 61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83" h="615950">
                  <a:moveTo>
                    <a:pt x="0" y="615950"/>
                  </a:moveTo>
                  <a:cubicBezTo>
                    <a:pt x="30162" y="580496"/>
                    <a:pt x="60325" y="545042"/>
                    <a:pt x="82550" y="495300"/>
                  </a:cubicBezTo>
                  <a:cubicBezTo>
                    <a:pt x="104775" y="445558"/>
                    <a:pt x="132292" y="376767"/>
                    <a:pt x="133350" y="317500"/>
                  </a:cubicBezTo>
                  <a:cubicBezTo>
                    <a:pt x="134408" y="258233"/>
                    <a:pt x="110067" y="192617"/>
                    <a:pt x="88900" y="139700"/>
                  </a:cubicBezTo>
                  <a:cubicBezTo>
                    <a:pt x="67733" y="86783"/>
                    <a:pt x="37041" y="43391"/>
                    <a:pt x="635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149B1E8-D3E5-4CE6-86C5-AC9EF558BE03}"/>
              </a:ext>
            </a:extLst>
          </p:cNvPr>
          <p:cNvCxnSpPr>
            <a:cxnSpLocks/>
          </p:cNvCxnSpPr>
          <p:nvPr/>
        </p:nvCxnSpPr>
        <p:spPr>
          <a:xfrm flipH="1">
            <a:off x="7261005" y="3290235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0538415-89CD-43EE-9901-0D6EA1124A27}"/>
              </a:ext>
            </a:extLst>
          </p:cNvPr>
          <p:cNvCxnSpPr>
            <a:cxnSpLocks/>
          </p:cNvCxnSpPr>
          <p:nvPr/>
        </p:nvCxnSpPr>
        <p:spPr>
          <a:xfrm flipH="1">
            <a:off x="7261005" y="3556935"/>
            <a:ext cx="1977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543987F-3578-49A5-8D62-89EC824CA0F5}"/>
              </a:ext>
            </a:extLst>
          </p:cNvPr>
          <p:cNvCxnSpPr>
            <a:cxnSpLocks/>
          </p:cNvCxnSpPr>
          <p:nvPr/>
        </p:nvCxnSpPr>
        <p:spPr>
          <a:xfrm flipH="1">
            <a:off x="7860985" y="3427834"/>
            <a:ext cx="72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DC15B694-53F9-4D2E-A864-02117B9E1728}"/>
              </a:ext>
            </a:extLst>
          </p:cNvPr>
          <p:cNvCxnSpPr>
            <a:cxnSpLocks/>
          </p:cNvCxnSpPr>
          <p:nvPr/>
        </p:nvCxnSpPr>
        <p:spPr>
          <a:xfrm>
            <a:off x="5365329" y="2862087"/>
            <a:ext cx="513977" cy="29115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99AC4788-63AA-49EE-915A-B57C79888ECB}"/>
              </a:ext>
            </a:extLst>
          </p:cNvPr>
          <p:cNvCxnSpPr>
            <a:cxnSpLocks/>
          </p:cNvCxnSpPr>
          <p:nvPr/>
        </p:nvCxnSpPr>
        <p:spPr>
          <a:xfrm flipV="1">
            <a:off x="5365329" y="3419944"/>
            <a:ext cx="513977" cy="23462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C65F7EF-BB81-4715-B239-0E5DC0BB2075}"/>
              </a:ext>
            </a:extLst>
          </p:cNvPr>
          <p:cNvSpPr txBox="1"/>
          <p:nvPr/>
        </p:nvSpPr>
        <p:spPr>
          <a:xfrm>
            <a:off x="3560284" y="253744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812F878-E60F-4587-9DA0-DBB3EE056588}"/>
              </a:ext>
            </a:extLst>
          </p:cNvPr>
          <p:cNvSpPr txBox="1"/>
          <p:nvPr/>
        </p:nvSpPr>
        <p:spPr>
          <a:xfrm>
            <a:off x="3560331" y="28041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2B5008D-726D-4EF9-94ED-EFD327343F2A}"/>
              </a:ext>
            </a:extLst>
          </p:cNvPr>
          <p:cNvSpPr txBox="1"/>
          <p:nvPr/>
        </p:nvSpPr>
        <p:spPr>
          <a:xfrm>
            <a:off x="3566543" y="332992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8212831-57E2-4965-BE07-0AB8F7E6EE26}"/>
              </a:ext>
            </a:extLst>
          </p:cNvPr>
          <p:cNvSpPr txBox="1"/>
          <p:nvPr/>
        </p:nvSpPr>
        <p:spPr>
          <a:xfrm>
            <a:off x="3560284" y="35957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7C19F74-0904-4402-9C31-6C6ADF9A6212}"/>
              </a:ext>
            </a:extLst>
          </p:cNvPr>
          <p:cNvSpPr txBox="1"/>
          <p:nvPr/>
        </p:nvSpPr>
        <p:spPr>
          <a:xfrm>
            <a:off x="3571506" y="39574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19B2FA74-812F-4DE1-BB13-AA41447D41B6}"/>
              </a:ext>
            </a:extLst>
          </p:cNvPr>
          <p:cNvCxnSpPr>
            <a:cxnSpLocks/>
          </p:cNvCxnSpPr>
          <p:nvPr/>
        </p:nvCxnSpPr>
        <p:spPr>
          <a:xfrm flipV="1">
            <a:off x="3956099" y="3556935"/>
            <a:ext cx="3304906" cy="585165"/>
          </a:xfrm>
          <a:prstGeom prst="bentConnector3">
            <a:avLst>
              <a:gd name="adj1" fmla="val 8823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E59F5DB5-6BAE-47BE-9242-D122F76968E9}"/>
              </a:ext>
            </a:extLst>
          </p:cNvPr>
          <p:cNvSpPr txBox="1"/>
          <p:nvPr/>
        </p:nvSpPr>
        <p:spPr>
          <a:xfrm>
            <a:off x="8573946" y="32431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11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>
            <a:extLst>
              <a:ext uri="{FF2B5EF4-FFF2-40B4-BE49-F238E27FC236}">
                <a16:creationId xmlns:a16="http://schemas.microsoft.com/office/drawing/2014/main" id="{71A4F7C2-5C13-451D-B3B9-6341B229D5BD}"/>
              </a:ext>
            </a:extLst>
          </p:cNvPr>
          <p:cNvGrpSpPr/>
          <p:nvPr/>
        </p:nvGrpSpPr>
        <p:grpSpPr>
          <a:xfrm>
            <a:off x="2884354" y="2486253"/>
            <a:ext cx="1725746" cy="1033153"/>
            <a:chOff x="2884354" y="2486253"/>
            <a:chExt cx="1725746" cy="103315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A557AF8-A79D-451E-926D-8E3B525746F2}"/>
                </a:ext>
              </a:extLst>
            </p:cNvPr>
            <p:cNvSpPr/>
            <p:nvPr/>
          </p:nvSpPr>
          <p:spPr>
            <a:xfrm>
              <a:off x="3294421" y="2486253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0F6D4836-2BB3-4423-9FFE-4A83F66EA14A}"/>
                </a:ext>
              </a:extLst>
            </p:cNvPr>
            <p:cNvSpPr/>
            <p:nvPr/>
          </p:nvSpPr>
          <p:spPr>
            <a:xfrm rot="13320000">
              <a:off x="3190930" y="2889571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DA4CD662-CAEC-4E15-BAC2-CFC61647DA59}"/>
                    </a:ext>
                  </a:extLst>
                </p:cNvPr>
                <p:cNvSpPr txBox="1"/>
                <p:nvPr/>
              </p:nvSpPr>
              <p:spPr>
                <a:xfrm>
                  <a:off x="3557634" y="3146988"/>
                  <a:ext cx="4094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DA4CD662-CAEC-4E15-BAC2-CFC61647DA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7634" y="3146988"/>
                  <a:ext cx="409407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2985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F0EB83A-9D70-4877-9FE9-7D73A48245B5}"/>
                    </a:ext>
                  </a:extLst>
                </p:cNvPr>
                <p:cNvSpPr txBox="1"/>
                <p:nvPr/>
              </p:nvSpPr>
              <p:spPr>
                <a:xfrm>
                  <a:off x="3557634" y="2486253"/>
                  <a:ext cx="4094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F0EB83A-9D70-4877-9FE9-7D73A4824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7634" y="2486253"/>
                  <a:ext cx="40940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63C37E10-0ED9-44FA-8AA0-5E890C6EC0BB}"/>
                    </a:ext>
                  </a:extLst>
                </p:cNvPr>
                <p:cNvSpPr txBox="1"/>
                <p:nvPr/>
              </p:nvSpPr>
              <p:spPr>
                <a:xfrm>
                  <a:off x="3277196" y="2486253"/>
                  <a:ext cx="3398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63C37E10-0ED9-44FA-8AA0-5E890C6EC0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196" y="2486253"/>
                  <a:ext cx="33983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D07C221-114E-4F39-9C08-E9D7E98221CE}"/>
                    </a:ext>
                  </a:extLst>
                </p:cNvPr>
                <p:cNvSpPr txBox="1"/>
                <p:nvPr/>
              </p:nvSpPr>
              <p:spPr>
                <a:xfrm>
                  <a:off x="3239076" y="3146988"/>
                  <a:ext cx="4160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D07C221-114E-4F39-9C08-E9D7E98221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9076" y="3146988"/>
                  <a:ext cx="41607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B27FBD7D-877F-4E94-B93F-574A5171385A}"/>
                </a:ext>
              </a:extLst>
            </p:cNvPr>
            <p:cNvCxnSpPr>
              <a:cxnSpLocks/>
            </p:cNvCxnSpPr>
            <p:nvPr/>
          </p:nvCxnSpPr>
          <p:spPr>
            <a:xfrm>
              <a:off x="3870374" y="2670919"/>
              <a:ext cx="73972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6E5AA791-1F5D-4A7F-AF75-FED42038223E}"/>
                </a:ext>
              </a:extLst>
            </p:cNvPr>
            <p:cNvCxnSpPr>
              <a:cxnSpLocks/>
            </p:cNvCxnSpPr>
            <p:nvPr/>
          </p:nvCxnSpPr>
          <p:spPr>
            <a:xfrm>
              <a:off x="3866329" y="3331653"/>
              <a:ext cx="4100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8E92B2E0-F869-4D9D-A6E2-7E085A090372}"/>
                </a:ext>
              </a:extLst>
            </p:cNvPr>
            <p:cNvSpPr/>
            <p:nvPr/>
          </p:nvSpPr>
          <p:spPr>
            <a:xfrm>
              <a:off x="3870374" y="3308794"/>
              <a:ext cx="45719" cy="457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67919281-EDCF-4F7E-A243-FFEE4FF19A2B}"/>
                </a:ext>
              </a:extLst>
            </p:cNvPr>
            <p:cNvCxnSpPr>
              <a:cxnSpLocks/>
            </p:cNvCxnSpPr>
            <p:nvPr/>
          </p:nvCxnSpPr>
          <p:spPr>
            <a:xfrm>
              <a:off x="2889787" y="2670919"/>
              <a:ext cx="4100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88F3DFD-C8C2-4030-9005-2B5A5EBC8D21}"/>
                </a:ext>
              </a:extLst>
            </p:cNvPr>
            <p:cNvCxnSpPr>
              <a:cxnSpLocks/>
            </p:cNvCxnSpPr>
            <p:nvPr/>
          </p:nvCxnSpPr>
          <p:spPr>
            <a:xfrm>
              <a:off x="2884354" y="3361553"/>
              <a:ext cx="4100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DA5263C-C5F5-4A75-9570-D68C85BEA035}"/>
                </a:ext>
              </a:extLst>
            </p:cNvPr>
            <p:cNvCxnSpPr>
              <a:cxnSpLocks/>
            </p:cNvCxnSpPr>
            <p:nvPr/>
          </p:nvCxnSpPr>
          <p:spPr>
            <a:xfrm>
              <a:off x="3074194" y="3002829"/>
              <a:ext cx="22022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11539EF-720A-4D24-A4E8-5DE3F0FA71B9}"/>
              </a:ext>
            </a:extLst>
          </p:cNvPr>
          <p:cNvGrpSpPr/>
          <p:nvPr/>
        </p:nvGrpSpPr>
        <p:grpSpPr>
          <a:xfrm>
            <a:off x="5198929" y="2487163"/>
            <a:ext cx="1396087" cy="1033153"/>
            <a:chOff x="2884354" y="2486253"/>
            <a:chExt cx="1396087" cy="1033153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5122822-F5BF-4888-8EBD-CE48CD61D415}"/>
                </a:ext>
              </a:extLst>
            </p:cNvPr>
            <p:cNvSpPr/>
            <p:nvPr/>
          </p:nvSpPr>
          <p:spPr>
            <a:xfrm>
              <a:off x="3294421" y="2486253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3BD04737-3043-489B-88E2-EEAE5FE6C438}"/>
                </a:ext>
              </a:extLst>
            </p:cNvPr>
            <p:cNvSpPr/>
            <p:nvPr/>
          </p:nvSpPr>
          <p:spPr>
            <a:xfrm rot="13320000">
              <a:off x="3190930" y="2889571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5AC50820-E536-4C02-8290-5DDD8667741E}"/>
                    </a:ext>
                  </a:extLst>
                </p:cNvPr>
                <p:cNvSpPr txBox="1"/>
                <p:nvPr/>
              </p:nvSpPr>
              <p:spPr>
                <a:xfrm>
                  <a:off x="3557634" y="3146988"/>
                  <a:ext cx="4094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5AC50820-E536-4C02-8290-5DDD866774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7634" y="3146988"/>
                  <a:ext cx="409407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4478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39DF2E7C-F11F-402F-9268-247FADC03FE1}"/>
                    </a:ext>
                  </a:extLst>
                </p:cNvPr>
                <p:cNvSpPr txBox="1"/>
                <p:nvPr/>
              </p:nvSpPr>
              <p:spPr>
                <a:xfrm>
                  <a:off x="3557634" y="2486253"/>
                  <a:ext cx="4094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39DF2E7C-F11F-402F-9268-247FADC03F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7634" y="2486253"/>
                  <a:ext cx="40940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CDA75516-7BB4-4C57-8F10-220AD26E3B2D}"/>
                    </a:ext>
                  </a:extLst>
                </p:cNvPr>
                <p:cNvSpPr txBox="1"/>
                <p:nvPr/>
              </p:nvSpPr>
              <p:spPr>
                <a:xfrm>
                  <a:off x="3277196" y="2486253"/>
                  <a:ext cx="3398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CDA75516-7BB4-4C57-8F10-220AD26E3B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196" y="2486253"/>
                  <a:ext cx="33983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D7860522-3F80-4061-AA9C-C31853021058}"/>
                    </a:ext>
                  </a:extLst>
                </p:cNvPr>
                <p:cNvSpPr txBox="1"/>
                <p:nvPr/>
              </p:nvSpPr>
              <p:spPr>
                <a:xfrm>
                  <a:off x="3239076" y="3146988"/>
                  <a:ext cx="4160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D7860522-3F80-4061-AA9C-C318530210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9076" y="3146988"/>
                  <a:ext cx="41607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8A5D8ECE-42C5-40F9-B46F-E44147E446AC}"/>
                </a:ext>
              </a:extLst>
            </p:cNvPr>
            <p:cNvCxnSpPr>
              <a:cxnSpLocks/>
            </p:cNvCxnSpPr>
            <p:nvPr/>
          </p:nvCxnSpPr>
          <p:spPr>
            <a:xfrm>
              <a:off x="3870374" y="2670919"/>
              <a:ext cx="4100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D7648DA-1110-4ECF-A8D4-2E0C2BBE8189}"/>
                </a:ext>
              </a:extLst>
            </p:cNvPr>
            <p:cNvCxnSpPr>
              <a:cxnSpLocks/>
            </p:cNvCxnSpPr>
            <p:nvPr/>
          </p:nvCxnSpPr>
          <p:spPr>
            <a:xfrm>
              <a:off x="3866329" y="3331653"/>
              <a:ext cx="4100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82868DBC-4B08-468A-9203-FBD2B763D06E}"/>
                </a:ext>
              </a:extLst>
            </p:cNvPr>
            <p:cNvSpPr/>
            <p:nvPr/>
          </p:nvSpPr>
          <p:spPr>
            <a:xfrm>
              <a:off x="3870374" y="3308794"/>
              <a:ext cx="45719" cy="457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8C4DC5A3-EEBB-4D4F-8D85-4D63DBDF7D6C}"/>
                </a:ext>
              </a:extLst>
            </p:cNvPr>
            <p:cNvCxnSpPr>
              <a:cxnSpLocks/>
            </p:cNvCxnSpPr>
            <p:nvPr/>
          </p:nvCxnSpPr>
          <p:spPr>
            <a:xfrm>
              <a:off x="2889787" y="2670919"/>
              <a:ext cx="4100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57292674-9F0E-48CA-8451-B7C563072266}"/>
                </a:ext>
              </a:extLst>
            </p:cNvPr>
            <p:cNvCxnSpPr>
              <a:cxnSpLocks/>
            </p:cNvCxnSpPr>
            <p:nvPr/>
          </p:nvCxnSpPr>
          <p:spPr>
            <a:xfrm>
              <a:off x="2884354" y="3361553"/>
              <a:ext cx="4100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3517599F-F31E-4D31-A042-B99C2CD84911}"/>
                </a:ext>
              </a:extLst>
            </p:cNvPr>
            <p:cNvCxnSpPr>
              <a:cxnSpLocks/>
            </p:cNvCxnSpPr>
            <p:nvPr/>
          </p:nvCxnSpPr>
          <p:spPr>
            <a:xfrm>
              <a:off x="3074194" y="3002829"/>
              <a:ext cx="22022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E93A3FF8-F35B-41C0-8D69-0D4E6BDF2432}"/>
              </a:ext>
            </a:extLst>
          </p:cNvPr>
          <p:cNvGrpSpPr/>
          <p:nvPr/>
        </p:nvGrpSpPr>
        <p:grpSpPr>
          <a:xfrm>
            <a:off x="7500312" y="2486253"/>
            <a:ext cx="1396087" cy="1033153"/>
            <a:chOff x="2884354" y="2486253"/>
            <a:chExt cx="1396087" cy="1033153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FA720CE6-C30F-4668-BA45-83BC5D1180D5}"/>
                </a:ext>
              </a:extLst>
            </p:cNvPr>
            <p:cNvSpPr/>
            <p:nvPr/>
          </p:nvSpPr>
          <p:spPr>
            <a:xfrm>
              <a:off x="3294421" y="2486253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直角三角形 72">
              <a:extLst>
                <a:ext uri="{FF2B5EF4-FFF2-40B4-BE49-F238E27FC236}">
                  <a16:creationId xmlns:a16="http://schemas.microsoft.com/office/drawing/2014/main" id="{78BBB5DA-4561-49C3-A9AC-CAB45E82F918}"/>
                </a:ext>
              </a:extLst>
            </p:cNvPr>
            <p:cNvSpPr/>
            <p:nvPr/>
          </p:nvSpPr>
          <p:spPr>
            <a:xfrm rot="13320000">
              <a:off x="3190930" y="2889571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5F1A5141-C09C-420D-945E-0DBDCEE3FB85}"/>
                    </a:ext>
                  </a:extLst>
                </p:cNvPr>
                <p:cNvSpPr txBox="1"/>
                <p:nvPr/>
              </p:nvSpPr>
              <p:spPr>
                <a:xfrm>
                  <a:off x="3557634" y="3146988"/>
                  <a:ext cx="4094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5F1A5141-C09C-420D-945E-0DBDCEE3FB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7634" y="3146988"/>
                  <a:ext cx="409407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2985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31C4DCC5-FBEB-46C9-930C-F9694B7DF9C0}"/>
                    </a:ext>
                  </a:extLst>
                </p:cNvPr>
                <p:cNvSpPr txBox="1"/>
                <p:nvPr/>
              </p:nvSpPr>
              <p:spPr>
                <a:xfrm>
                  <a:off x="3557634" y="2486253"/>
                  <a:ext cx="4094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31C4DCC5-FBEB-46C9-930C-F9694B7DF9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7634" y="2486253"/>
                  <a:ext cx="409407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C0B413CD-2B70-445E-8F0D-842D638258C0}"/>
                    </a:ext>
                  </a:extLst>
                </p:cNvPr>
                <p:cNvSpPr txBox="1"/>
                <p:nvPr/>
              </p:nvSpPr>
              <p:spPr>
                <a:xfrm>
                  <a:off x="3277196" y="2486253"/>
                  <a:ext cx="3398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C0B413CD-2B70-445E-8F0D-842D638258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196" y="2486253"/>
                  <a:ext cx="339837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6F5E22D7-8FDC-4F12-AB0E-DF6CA484314A}"/>
                    </a:ext>
                  </a:extLst>
                </p:cNvPr>
                <p:cNvSpPr txBox="1"/>
                <p:nvPr/>
              </p:nvSpPr>
              <p:spPr>
                <a:xfrm>
                  <a:off x="3239076" y="3146988"/>
                  <a:ext cx="4160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6F5E22D7-8FDC-4F12-AB0E-DF6CA4843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9076" y="3146988"/>
                  <a:ext cx="416076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295F5F47-B313-481E-B947-F01BF539F5D9}"/>
                </a:ext>
              </a:extLst>
            </p:cNvPr>
            <p:cNvCxnSpPr>
              <a:cxnSpLocks/>
            </p:cNvCxnSpPr>
            <p:nvPr/>
          </p:nvCxnSpPr>
          <p:spPr>
            <a:xfrm>
              <a:off x="3870374" y="2670919"/>
              <a:ext cx="4100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8FC10DA6-CDE7-45C6-8776-70126749CD1C}"/>
                </a:ext>
              </a:extLst>
            </p:cNvPr>
            <p:cNvCxnSpPr>
              <a:cxnSpLocks/>
            </p:cNvCxnSpPr>
            <p:nvPr/>
          </p:nvCxnSpPr>
          <p:spPr>
            <a:xfrm>
              <a:off x="3866329" y="3331653"/>
              <a:ext cx="4100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C05E8FCE-18E6-4ED9-A9C1-A2D56837B5B0}"/>
                </a:ext>
              </a:extLst>
            </p:cNvPr>
            <p:cNvSpPr/>
            <p:nvPr/>
          </p:nvSpPr>
          <p:spPr>
            <a:xfrm>
              <a:off x="3870374" y="3308794"/>
              <a:ext cx="45719" cy="457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340E7530-07F6-465B-963D-8633B57511B1}"/>
                </a:ext>
              </a:extLst>
            </p:cNvPr>
            <p:cNvCxnSpPr>
              <a:cxnSpLocks/>
            </p:cNvCxnSpPr>
            <p:nvPr/>
          </p:nvCxnSpPr>
          <p:spPr>
            <a:xfrm>
              <a:off x="2889787" y="2670919"/>
              <a:ext cx="4100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9AD3EE56-3A35-468D-A9C4-79229189B45F}"/>
                </a:ext>
              </a:extLst>
            </p:cNvPr>
            <p:cNvCxnSpPr>
              <a:cxnSpLocks/>
            </p:cNvCxnSpPr>
            <p:nvPr/>
          </p:nvCxnSpPr>
          <p:spPr>
            <a:xfrm>
              <a:off x="2884354" y="3361553"/>
              <a:ext cx="4100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121DEF0C-10F8-46B5-A82E-531C5AFEEAF2}"/>
                </a:ext>
              </a:extLst>
            </p:cNvPr>
            <p:cNvCxnSpPr>
              <a:cxnSpLocks/>
            </p:cNvCxnSpPr>
            <p:nvPr/>
          </p:nvCxnSpPr>
          <p:spPr>
            <a:xfrm>
              <a:off x="3074194" y="3002829"/>
              <a:ext cx="22022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F2C1C5D2-D36D-445E-8A67-6B30D7287059}"/>
              </a:ext>
            </a:extLst>
          </p:cNvPr>
          <p:cNvCxnSpPr>
            <a:cxnSpLocks/>
          </p:cNvCxnSpPr>
          <p:nvPr/>
        </p:nvCxnSpPr>
        <p:spPr>
          <a:xfrm flipV="1">
            <a:off x="2884354" y="3002830"/>
            <a:ext cx="4820991" cy="998676"/>
          </a:xfrm>
          <a:prstGeom prst="bentConnector3">
            <a:avLst>
              <a:gd name="adj1" fmla="val 9109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267B94AB-FD06-498E-97B2-B3F059566AAB}"/>
              </a:ext>
            </a:extLst>
          </p:cNvPr>
          <p:cNvCxnSpPr>
            <a:cxnSpLocks/>
          </p:cNvCxnSpPr>
          <p:nvPr/>
        </p:nvCxnSpPr>
        <p:spPr>
          <a:xfrm>
            <a:off x="3074194" y="3002829"/>
            <a:ext cx="0" cy="998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B5FEEB3F-AA2C-41B0-B27E-F39BC26DCA41}"/>
              </a:ext>
            </a:extLst>
          </p:cNvPr>
          <p:cNvCxnSpPr>
            <a:cxnSpLocks/>
          </p:cNvCxnSpPr>
          <p:nvPr/>
        </p:nvCxnSpPr>
        <p:spPr>
          <a:xfrm>
            <a:off x="5198929" y="2670919"/>
            <a:ext cx="0" cy="998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9A7CDF93-E804-483A-A29E-361F4A9F9BC4}"/>
              </a:ext>
            </a:extLst>
          </p:cNvPr>
          <p:cNvCxnSpPr>
            <a:cxnSpLocks/>
          </p:cNvCxnSpPr>
          <p:nvPr/>
        </p:nvCxnSpPr>
        <p:spPr>
          <a:xfrm>
            <a:off x="2884354" y="1966913"/>
            <a:ext cx="0" cy="1394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7B1E3F7C-8709-4D48-94DF-6168894BC3FC}"/>
              </a:ext>
            </a:extLst>
          </p:cNvPr>
          <p:cNvCxnSpPr>
            <a:cxnSpLocks/>
          </p:cNvCxnSpPr>
          <p:nvPr/>
        </p:nvCxnSpPr>
        <p:spPr>
          <a:xfrm flipV="1">
            <a:off x="6590971" y="2670919"/>
            <a:ext cx="909341" cy="66073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2DD604CB-1796-4B6A-97F4-BD721CB8286A}"/>
              </a:ext>
            </a:extLst>
          </p:cNvPr>
          <p:cNvCxnSpPr>
            <a:cxnSpLocks/>
          </p:cNvCxnSpPr>
          <p:nvPr/>
        </p:nvCxnSpPr>
        <p:spPr>
          <a:xfrm flipH="1">
            <a:off x="4607961" y="3004578"/>
            <a:ext cx="7808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9A9024DC-1C5E-4704-B1E3-77DAD47B2751}"/>
              </a:ext>
            </a:extLst>
          </p:cNvPr>
          <p:cNvSpPr/>
          <p:nvPr/>
        </p:nvSpPr>
        <p:spPr>
          <a:xfrm>
            <a:off x="2862846" y="2648059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0FD0B4C7-FE10-43B8-89AD-20C25ADB434A}"/>
              </a:ext>
            </a:extLst>
          </p:cNvPr>
          <p:cNvSpPr/>
          <p:nvPr/>
        </p:nvSpPr>
        <p:spPr>
          <a:xfrm>
            <a:off x="5176068" y="3340526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3F9BB411-B5F9-415F-B68B-9CD84A65CD91}"/>
              </a:ext>
            </a:extLst>
          </p:cNvPr>
          <p:cNvCxnSpPr>
            <a:cxnSpLocks/>
          </p:cNvCxnSpPr>
          <p:nvPr/>
        </p:nvCxnSpPr>
        <p:spPr>
          <a:xfrm>
            <a:off x="4610100" y="2305050"/>
            <a:ext cx="0" cy="6962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椭圆 110">
            <a:extLst>
              <a:ext uri="{FF2B5EF4-FFF2-40B4-BE49-F238E27FC236}">
                <a16:creationId xmlns:a16="http://schemas.microsoft.com/office/drawing/2014/main" id="{E2962313-6220-47F0-B931-094E06EF0B58}"/>
              </a:ext>
            </a:extLst>
          </p:cNvPr>
          <p:cNvSpPr/>
          <p:nvPr/>
        </p:nvSpPr>
        <p:spPr>
          <a:xfrm>
            <a:off x="4585102" y="2648059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CB34DE53-DE39-4359-8D9B-09724FED5CA5}"/>
              </a:ext>
            </a:extLst>
          </p:cNvPr>
          <p:cNvCxnSpPr>
            <a:cxnSpLocks/>
          </p:cNvCxnSpPr>
          <p:nvPr/>
        </p:nvCxnSpPr>
        <p:spPr>
          <a:xfrm flipH="1">
            <a:off x="4607962" y="2305050"/>
            <a:ext cx="24376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EF441AB5-328F-4E43-961A-6B5EBFB5346E}"/>
              </a:ext>
            </a:extLst>
          </p:cNvPr>
          <p:cNvCxnSpPr>
            <a:cxnSpLocks/>
          </p:cNvCxnSpPr>
          <p:nvPr/>
        </p:nvCxnSpPr>
        <p:spPr>
          <a:xfrm>
            <a:off x="7009996" y="2305050"/>
            <a:ext cx="900383" cy="250414"/>
          </a:xfrm>
          <a:prstGeom prst="bentConnector3">
            <a:avLst>
              <a:gd name="adj1" fmla="val 380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63E75EA5-9D05-4D6B-A886-DEEF62124FE3}"/>
              </a:ext>
            </a:extLst>
          </p:cNvPr>
          <p:cNvCxnSpPr>
            <a:cxnSpLocks/>
          </p:cNvCxnSpPr>
          <p:nvPr/>
        </p:nvCxnSpPr>
        <p:spPr>
          <a:xfrm flipH="1">
            <a:off x="2884355" y="1966913"/>
            <a:ext cx="6250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B34FD602-9C81-41FA-9503-0487453A43B9}"/>
              </a:ext>
            </a:extLst>
          </p:cNvPr>
          <p:cNvCxnSpPr>
            <a:cxnSpLocks/>
          </p:cNvCxnSpPr>
          <p:nvPr/>
        </p:nvCxnSpPr>
        <p:spPr>
          <a:xfrm>
            <a:off x="9129023" y="1966913"/>
            <a:ext cx="0" cy="1364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F2BA811F-7114-414C-8698-D58238AEAB8D}"/>
              </a:ext>
            </a:extLst>
          </p:cNvPr>
          <p:cNvCxnSpPr>
            <a:cxnSpLocks/>
          </p:cNvCxnSpPr>
          <p:nvPr/>
        </p:nvCxnSpPr>
        <p:spPr>
          <a:xfrm flipH="1">
            <a:off x="8892355" y="3331653"/>
            <a:ext cx="236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椭圆 129">
            <a:extLst>
              <a:ext uri="{FF2B5EF4-FFF2-40B4-BE49-F238E27FC236}">
                <a16:creationId xmlns:a16="http://schemas.microsoft.com/office/drawing/2014/main" id="{46BF93C2-2036-4D2F-B6A2-C3E7D8AF261C}"/>
              </a:ext>
            </a:extLst>
          </p:cNvPr>
          <p:cNvSpPr/>
          <p:nvPr/>
        </p:nvSpPr>
        <p:spPr>
          <a:xfrm>
            <a:off x="7859209" y="2979737"/>
            <a:ext cx="45719" cy="457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398BA886-ED00-4343-8C93-EF86584A8B3F}"/>
              </a:ext>
            </a:extLst>
          </p:cNvPr>
          <p:cNvSpPr/>
          <p:nvPr/>
        </p:nvSpPr>
        <p:spPr>
          <a:xfrm>
            <a:off x="5554315" y="2979199"/>
            <a:ext cx="45719" cy="457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34022060-F14A-4B31-AE7F-DA722F5BA7C4}"/>
              </a:ext>
            </a:extLst>
          </p:cNvPr>
          <p:cNvSpPr/>
          <p:nvPr/>
        </p:nvSpPr>
        <p:spPr>
          <a:xfrm>
            <a:off x="3239740" y="2979199"/>
            <a:ext cx="45719" cy="457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717CF9B-8AF9-4430-84F0-DD474C77E95A}"/>
                  </a:ext>
                </a:extLst>
              </p:cNvPr>
              <p:cNvSpPr txBox="1"/>
              <p:nvPr/>
            </p:nvSpPr>
            <p:spPr>
              <a:xfrm>
                <a:off x="2384282" y="381684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717CF9B-8AF9-4430-84F0-DD474C77E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282" y="3816840"/>
                <a:ext cx="5333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文本框 135">
            <a:extLst>
              <a:ext uri="{FF2B5EF4-FFF2-40B4-BE49-F238E27FC236}">
                <a16:creationId xmlns:a16="http://schemas.microsoft.com/office/drawing/2014/main" id="{ADACFBC4-1050-4322-BA44-3EE18EA4D884}"/>
              </a:ext>
            </a:extLst>
          </p:cNvPr>
          <p:cNvSpPr txBox="1"/>
          <p:nvPr/>
        </p:nvSpPr>
        <p:spPr>
          <a:xfrm>
            <a:off x="4723428" y="344659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1</a:t>
            </a:r>
            <a:r>
              <a:rPr lang="zh-CN" altLang="en-US" dirty="0"/>
              <a:t>”</a:t>
            </a: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05406816-BA13-47DD-BE59-964A5A11ECA5}"/>
              </a:ext>
            </a:extLst>
          </p:cNvPr>
          <p:cNvSpPr txBox="1"/>
          <p:nvPr/>
        </p:nvSpPr>
        <p:spPr>
          <a:xfrm>
            <a:off x="7269111" y="334854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1</a:t>
            </a:r>
            <a:r>
              <a:rPr lang="zh-CN" alt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259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DECC47F-0B57-43F7-9AAC-D8FBE6683BC2}"/>
              </a:ext>
            </a:extLst>
          </p:cNvPr>
          <p:cNvCxnSpPr>
            <a:cxnSpLocks/>
          </p:cNvCxnSpPr>
          <p:nvPr/>
        </p:nvCxnSpPr>
        <p:spPr>
          <a:xfrm>
            <a:off x="5934075" y="3450431"/>
            <a:ext cx="0" cy="5667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2A82E3A-A2C0-41EE-8A16-FD9E9CCA84CB}"/>
              </a:ext>
            </a:extLst>
          </p:cNvPr>
          <p:cNvCxnSpPr>
            <a:cxnSpLocks/>
          </p:cNvCxnSpPr>
          <p:nvPr/>
        </p:nvCxnSpPr>
        <p:spPr>
          <a:xfrm>
            <a:off x="5934075" y="3767138"/>
            <a:ext cx="319088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DDA1AA1-1B7D-4216-9A06-EC3E75AA41F3}"/>
              </a:ext>
            </a:extLst>
          </p:cNvPr>
          <p:cNvCxnSpPr>
            <a:cxnSpLocks/>
          </p:cNvCxnSpPr>
          <p:nvPr/>
        </p:nvCxnSpPr>
        <p:spPr>
          <a:xfrm flipV="1">
            <a:off x="5934075" y="3381190"/>
            <a:ext cx="319088" cy="3048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4DAF5BF-ED41-4887-9B96-D6715E2C9E2D}"/>
              </a:ext>
            </a:extLst>
          </p:cNvPr>
          <p:cNvSpPr/>
          <p:nvPr/>
        </p:nvSpPr>
        <p:spPr>
          <a:xfrm>
            <a:off x="6207919" y="2551113"/>
            <a:ext cx="90488" cy="390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A6645BC-C4B9-4804-B64A-B97CA0C48DAE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253163" y="2941267"/>
            <a:ext cx="0" cy="4399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D06C8F0-2759-40FB-982A-B7829DF2E875}"/>
              </a:ext>
            </a:extLst>
          </p:cNvPr>
          <p:cNvCxnSpPr>
            <a:cxnSpLocks/>
          </p:cNvCxnSpPr>
          <p:nvPr/>
        </p:nvCxnSpPr>
        <p:spPr>
          <a:xfrm>
            <a:off x="6253163" y="2282825"/>
            <a:ext cx="0" cy="268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C7927CFF-A3EB-4DDC-826F-5F93DF736444}"/>
              </a:ext>
            </a:extLst>
          </p:cNvPr>
          <p:cNvSpPr/>
          <p:nvPr/>
        </p:nvSpPr>
        <p:spPr>
          <a:xfrm>
            <a:off x="6230303" y="2237106"/>
            <a:ext cx="45719" cy="45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D923623-F9A4-42EE-A766-FE52DE8B2743}"/>
              </a:ext>
            </a:extLst>
          </p:cNvPr>
          <p:cNvSpPr/>
          <p:nvPr/>
        </p:nvSpPr>
        <p:spPr>
          <a:xfrm rot="16200000">
            <a:off x="5273066" y="3538723"/>
            <a:ext cx="90488" cy="390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1FAEAA1-B761-4066-89CA-A6AE8E3E9597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5513387" y="3733800"/>
            <a:ext cx="4206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1D5F419-FA64-4D65-9B53-A90D2A7510D8}"/>
              </a:ext>
            </a:extLst>
          </p:cNvPr>
          <p:cNvCxnSpPr>
            <a:cxnSpLocks/>
          </p:cNvCxnSpPr>
          <p:nvPr/>
        </p:nvCxnSpPr>
        <p:spPr>
          <a:xfrm flipH="1">
            <a:off x="4200525" y="4068763"/>
            <a:ext cx="412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53C832E-8713-4034-9B5F-6BFF03166919}"/>
              </a:ext>
            </a:extLst>
          </p:cNvPr>
          <p:cNvCxnSpPr>
            <a:cxnSpLocks/>
          </p:cNvCxnSpPr>
          <p:nvPr/>
        </p:nvCxnSpPr>
        <p:spPr>
          <a:xfrm flipH="1">
            <a:off x="4269978" y="4156869"/>
            <a:ext cx="273844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EF80D510-AAF3-4C6A-B4F3-E6BFA20DF012}"/>
              </a:ext>
            </a:extLst>
          </p:cNvPr>
          <p:cNvCxnSpPr>
            <a:cxnSpLocks/>
            <a:stCxn id="21" idx="0"/>
          </p:cNvCxnSpPr>
          <p:nvPr/>
        </p:nvCxnSpPr>
        <p:spPr>
          <a:xfrm rot="10800000" flipV="1">
            <a:off x="4414653" y="3733799"/>
            <a:ext cx="708581" cy="334963"/>
          </a:xfrm>
          <a:prstGeom prst="bentConnector3">
            <a:avLst>
              <a:gd name="adj1" fmla="val 10175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055C320-A917-407D-BD90-57565A99547A}"/>
              </a:ext>
            </a:extLst>
          </p:cNvPr>
          <p:cNvCxnSpPr>
            <a:cxnSpLocks/>
          </p:cNvCxnSpPr>
          <p:nvPr/>
        </p:nvCxnSpPr>
        <p:spPr>
          <a:xfrm>
            <a:off x="4406900" y="4156869"/>
            <a:ext cx="0" cy="3770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91FDB92-7CAC-49F8-9148-47FE6D64B2D7}"/>
              </a:ext>
            </a:extLst>
          </p:cNvPr>
          <p:cNvCxnSpPr>
            <a:cxnSpLocks/>
            <a:endCxn id="46" idx="2"/>
          </p:cNvCxnSpPr>
          <p:nvPr/>
        </p:nvCxnSpPr>
        <p:spPr>
          <a:xfrm>
            <a:off x="4406900" y="4533900"/>
            <a:ext cx="25508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8717FB6-DB92-4A67-94B0-88A795D03FAC}"/>
              </a:ext>
            </a:extLst>
          </p:cNvPr>
          <p:cNvCxnSpPr>
            <a:cxnSpLocks/>
          </p:cNvCxnSpPr>
          <p:nvPr/>
        </p:nvCxnSpPr>
        <p:spPr>
          <a:xfrm flipH="1">
            <a:off x="6253162" y="3151703"/>
            <a:ext cx="7048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41E3A008-5FE4-4618-8CE4-650DE700031E}"/>
              </a:ext>
            </a:extLst>
          </p:cNvPr>
          <p:cNvSpPr/>
          <p:nvPr/>
        </p:nvSpPr>
        <p:spPr>
          <a:xfrm>
            <a:off x="6957775" y="3128843"/>
            <a:ext cx="45719" cy="45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21996740-23D3-4929-860C-743C0D6B606A}"/>
              </a:ext>
            </a:extLst>
          </p:cNvPr>
          <p:cNvSpPr/>
          <p:nvPr/>
        </p:nvSpPr>
        <p:spPr>
          <a:xfrm>
            <a:off x="6957775" y="4511040"/>
            <a:ext cx="45719" cy="45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18837A5-1C9F-462D-936F-7E7698672E0A}"/>
              </a:ext>
            </a:extLst>
          </p:cNvPr>
          <p:cNvCxnSpPr>
            <a:cxnSpLocks/>
          </p:cNvCxnSpPr>
          <p:nvPr/>
        </p:nvCxnSpPr>
        <p:spPr>
          <a:xfrm>
            <a:off x="6253162" y="4068763"/>
            <a:ext cx="0" cy="6778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7D067963-64D2-4FDE-8AA5-7F48C97CA39E}"/>
              </a:ext>
            </a:extLst>
          </p:cNvPr>
          <p:cNvSpPr/>
          <p:nvPr/>
        </p:nvSpPr>
        <p:spPr>
          <a:xfrm>
            <a:off x="6230302" y="4511040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EB39E54C-5F54-4DF5-8D1D-D3BE86380601}"/>
              </a:ext>
            </a:extLst>
          </p:cNvPr>
          <p:cNvSpPr/>
          <p:nvPr/>
        </p:nvSpPr>
        <p:spPr>
          <a:xfrm>
            <a:off x="6230302" y="3133635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BD4FBC3-A065-4D3C-BED6-2A124E355C3E}"/>
              </a:ext>
            </a:extLst>
          </p:cNvPr>
          <p:cNvCxnSpPr>
            <a:cxnSpLocks/>
          </p:cNvCxnSpPr>
          <p:nvPr/>
        </p:nvCxnSpPr>
        <p:spPr>
          <a:xfrm flipH="1">
            <a:off x="6185214" y="4746625"/>
            <a:ext cx="135894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0D4897-2B53-422D-87C9-359F567BF86B}"/>
                  </a:ext>
                </a:extLst>
              </p:cNvPr>
              <p:cNvSpPr txBox="1"/>
              <p:nvPr/>
            </p:nvSpPr>
            <p:spPr>
              <a:xfrm>
                <a:off x="3027434" y="3919538"/>
                <a:ext cx="13567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𝐵𝐵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0D4897-2B53-422D-87C9-359F567BF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34" y="3919538"/>
                <a:ext cx="13567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D530094-7DD7-49AC-9376-C9C88DBEDA8E}"/>
                  </a:ext>
                </a:extLst>
              </p:cNvPr>
              <p:cNvSpPr txBox="1"/>
              <p:nvPr/>
            </p:nvSpPr>
            <p:spPr>
              <a:xfrm>
                <a:off x="6274417" y="2068413"/>
                <a:ext cx="146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=+15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D530094-7DD7-49AC-9376-C9C88DBED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417" y="2068413"/>
                <a:ext cx="14654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BE0BDC65-F856-425F-937D-CF0A3C84D28F}"/>
                  </a:ext>
                </a:extLst>
              </p:cNvPr>
              <p:cNvSpPr txBox="1"/>
              <p:nvPr/>
            </p:nvSpPr>
            <p:spPr>
              <a:xfrm>
                <a:off x="6705558" y="3668435"/>
                <a:ext cx="5044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BE0BDC65-F856-425F-937D-CF0A3C84D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558" y="3668435"/>
                <a:ext cx="50443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CD9C4DF-8897-4A45-B2BB-54CE75CB88DD}"/>
                  </a:ext>
                </a:extLst>
              </p:cNvPr>
              <p:cNvSpPr txBox="1"/>
              <p:nvPr/>
            </p:nvSpPr>
            <p:spPr>
              <a:xfrm>
                <a:off x="6253161" y="2559584"/>
                <a:ext cx="12038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CD9C4DF-8897-4A45-B2BB-54CE75CB8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161" y="2559584"/>
                <a:ext cx="12038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85AC2E1F-085D-47DC-929C-DDA05431E21A}"/>
                  </a:ext>
                </a:extLst>
              </p:cNvPr>
              <p:cNvSpPr txBox="1"/>
              <p:nvPr/>
            </p:nvSpPr>
            <p:spPr>
              <a:xfrm>
                <a:off x="5066093" y="3277883"/>
                <a:ext cx="5044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85AC2E1F-085D-47DC-929C-DDA05431E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093" y="3277883"/>
                <a:ext cx="504433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B0675B97-AD14-47B6-B330-E23B08A5246D}"/>
                  </a:ext>
                </a:extLst>
              </p:cNvPr>
              <p:cNvSpPr txBox="1"/>
              <p:nvPr/>
            </p:nvSpPr>
            <p:spPr>
              <a:xfrm>
                <a:off x="6041852" y="3548480"/>
                <a:ext cx="390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B0675B97-AD14-47B6-B330-E23B08A52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852" y="3548480"/>
                <a:ext cx="39010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id="{1B2A3517-2C7C-4FAE-BB5E-DB2FCD6B8E76}"/>
              </a:ext>
            </a:extLst>
          </p:cNvPr>
          <p:cNvSpPr txBox="1"/>
          <p:nvPr/>
        </p:nvSpPr>
        <p:spPr>
          <a:xfrm>
            <a:off x="6785580" y="315436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68EC5C4-02F6-4CE9-A0CE-777035AE9EFE}"/>
              </a:ext>
            </a:extLst>
          </p:cNvPr>
          <p:cNvSpPr txBox="1"/>
          <p:nvPr/>
        </p:nvSpPr>
        <p:spPr>
          <a:xfrm>
            <a:off x="6785580" y="41091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805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57</Words>
  <Application>Microsoft Office PowerPoint</Application>
  <PresentationFormat>宽屏</PresentationFormat>
  <Paragraphs>42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11</cp:revision>
  <dcterms:created xsi:type="dcterms:W3CDTF">2020-07-04T08:30:08Z</dcterms:created>
  <dcterms:modified xsi:type="dcterms:W3CDTF">2020-07-04T10:35:12Z</dcterms:modified>
</cp:coreProperties>
</file>