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496" dt="2025-06-04T07:43:2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75" d="100"/>
          <a:sy n="75" d="100"/>
        </p:scale>
        <p:origin x="112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6-04T07:43:20.344" v="2185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3:02:41.742" v="515" actId="14100"/>
        <pc:sldMkLst>
          <pc:docMk/>
          <pc:sldMk cId="1252913593" sldId="282"/>
        </pc:sldMkLst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3" creationId="{79554811-3920-CD2F-88D5-AA18F5B44C04}"/>
          </ac:spMkLst>
        </pc:spChg>
        <pc:spChg chg="add mod">
          <ac:chgData name="Jinyin Yan" userId="7d7b1cac-fbbc-4678-8cfc-23ca66a374ce" providerId="ADAL" clId="{2710C3EF-C210-4106-997C-46551DEC9137}" dt="2025-05-13T03:01:24.962" v="495" actId="1076"/>
          <ac:spMkLst>
            <pc:docMk/>
            <pc:sldMk cId="1252913593" sldId="282"/>
            <ac:spMk id="4" creationId="{48B57456-F7DC-20DD-7531-052E6DB25B08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6" creationId="{E21A22C9-432E-5298-9F83-23C372E84A18}"/>
          </ac:spMkLst>
        </pc:spChg>
        <pc:spChg chg="add mod">
          <ac:chgData name="Jinyin Yan" userId="7d7b1cac-fbbc-4678-8cfc-23ca66a374ce" providerId="ADAL" clId="{2710C3EF-C210-4106-997C-46551DEC9137}" dt="2025-05-13T03:01:32.928" v="500" actId="1076"/>
          <ac:spMkLst>
            <pc:docMk/>
            <pc:sldMk cId="1252913593" sldId="282"/>
            <ac:spMk id="9" creationId="{A8B9961B-C32B-F575-0415-7A91F8600C34}"/>
          </ac:spMkLst>
        </pc:spChg>
        <pc:spChg chg="add mod">
          <ac:chgData name="Jinyin Yan" userId="7d7b1cac-fbbc-4678-8cfc-23ca66a374ce" providerId="ADAL" clId="{2710C3EF-C210-4106-997C-46551DEC9137}" dt="2025-05-13T03:02:36.208" v="513" actId="1076"/>
          <ac:spMkLst>
            <pc:docMk/>
            <pc:sldMk cId="1252913593" sldId="282"/>
            <ac:spMk id="21" creationId="{59911DE4-DDCC-1752-9301-C93D33CC5B2D}"/>
          </ac:spMkLst>
        </pc:sp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18" creationId="{837DCD4F-E0F9-E41B-CAE5-3CD2B5416E9C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0" creationId="{52B8C9AC-CC7C-012C-8344-180ED01B796A}"/>
          </ac:cxnSpMkLst>
        </pc:cxnChg>
        <pc:cxnChg chg="add mod">
          <ac:chgData name="Jinyin Yan" userId="7d7b1cac-fbbc-4678-8cfc-23ca66a374ce" providerId="ADAL" clId="{2710C3EF-C210-4106-997C-46551DEC9137}" dt="2025-05-13T03:02:41.742" v="515" actId="14100"/>
          <ac:cxnSpMkLst>
            <pc:docMk/>
            <pc:sldMk cId="1252913593" sldId="282"/>
            <ac:cxnSpMk id="23" creationId="{A58F0A1C-85C0-C280-372A-4426EEED6BD3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6" creationId="{B3F6EF57-9753-D87F-0FCB-775FD7D4C63C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6:24:00.562" v="735" actId="1076"/>
        <pc:sldMkLst>
          <pc:docMk/>
          <pc:sldMk cId="4154000706" sldId="283"/>
        </pc:sldMkLst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2" creationId="{11CF2E51-7AEC-C32E-379B-601A3F7FB3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3" creationId="{14AE48E3-2296-A5D5-5BC7-35BC3B4254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0" creationId="{C9F7E0F2-9502-8957-5351-814409AE981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1" creationId="{B99C21F0-DAC0-B444-A72F-4321C30F158E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5" creationId="{1C388B29-0214-B71B-416B-5D58EB344EB0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6" creationId="{5BE35485-77C8-B1D1-4625-413A641E0AAF}"/>
          </ac:spMkLst>
        </pc:spChg>
        <pc:spChg chg="mod topLvl">
          <ac:chgData name="Jinyin Yan" userId="7d7b1cac-fbbc-4678-8cfc-23ca66a374ce" providerId="ADAL" clId="{2710C3EF-C210-4106-997C-46551DEC9137}" dt="2025-05-13T06:23:50.883" v="733" actId="1076"/>
          <ac:spMkLst>
            <pc:docMk/>
            <pc:sldMk cId="4154000706" sldId="283"/>
            <ac:spMk id="18" creationId="{2A74A18A-4EE5-03EB-386E-32E4F2F05EDA}"/>
          </ac:spMkLst>
        </pc:spChg>
        <pc:spChg chg="add mod">
          <ac:chgData name="Jinyin Yan" userId="7d7b1cac-fbbc-4678-8cfc-23ca66a374ce" providerId="ADAL" clId="{2710C3EF-C210-4106-997C-46551DEC9137}" dt="2025-05-13T06:09:45.395" v="601" actId="1076"/>
          <ac:spMkLst>
            <pc:docMk/>
            <pc:sldMk cId="4154000706" sldId="283"/>
            <ac:spMk id="52" creationId="{1A541EB7-F413-761F-17F6-DB7E88EE07B3}"/>
          </ac:spMkLst>
        </pc:spChg>
        <pc:spChg chg="add mod">
          <ac:chgData name="Jinyin Yan" userId="7d7b1cac-fbbc-4678-8cfc-23ca66a374ce" providerId="ADAL" clId="{2710C3EF-C210-4106-997C-46551DEC9137}" dt="2025-05-13T06:11:48.739" v="613" actId="1076"/>
          <ac:spMkLst>
            <pc:docMk/>
            <pc:sldMk cId="4154000706" sldId="283"/>
            <ac:spMk id="53" creationId="{134C6710-2634-5D29-FDD0-0DC98D93798B}"/>
          </ac:spMkLst>
        </pc:spChg>
        <pc:spChg chg="add mod">
          <ac:chgData name="Jinyin Yan" userId="7d7b1cac-fbbc-4678-8cfc-23ca66a374ce" providerId="ADAL" clId="{2710C3EF-C210-4106-997C-46551DEC9137}" dt="2025-05-13T06:11:57.270" v="617" actId="20577"/>
          <ac:spMkLst>
            <pc:docMk/>
            <pc:sldMk cId="4154000706" sldId="283"/>
            <ac:spMk id="54" creationId="{6147EB9F-DE59-764C-76B0-390B21DEB56E}"/>
          </ac:spMkLst>
        </pc:spChg>
        <pc:spChg chg="add mod">
          <ac:chgData name="Jinyin Yan" userId="7d7b1cac-fbbc-4678-8cfc-23ca66a374ce" providerId="ADAL" clId="{2710C3EF-C210-4106-997C-46551DEC9137}" dt="2025-05-13T06:12:22.930" v="632" actId="1076"/>
          <ac:spMkLst>
            <pc:docMk/>
            <pc:sldMk cId="4154000706" sldId="283"/>
            <ac:spMk id="55" creationId="{7205F7F1-B864-851D-5AEA-9F8DED45D5AF}"/>
          </ac:spMkLst>
        </pc:spChg>
        <pc:spChg chg="add mod">
          <ac:chgData name="Jinyin Yan" userId="7d7b1cac-fbbc-4678-8cfc-23ca66a374ce" providerId="ADAL" clId="{2710C3EF-C210-4106-997C-46551DEC9137}" dt="2025-05-13T06:12:32.477" v="636" actId="20577"/>
          <ac:spMkLst>
            <pc:docMk/>
            <pc:sldMk cId="4154000706" sldId="283"/>
            <ac:spMk id="56" creationId="{DA5631C6-AD41-1FB2-38BF-F33E0971C288}"/>
          </ac:spMkLst>
        </pc:spChg>
        <pc:spChg chg="add mod">
          <ac:chgData name="Jinyin Yan" userId="7d7b1cac-fbbc-4678-8cfc-23ca66a374ce" providerId="ADAL" clId="{2710C3EF-C210-4106-997C-46551DEC9137}" dt="2025-05-13T06:13:01.666" v="652" actId="1076"/>
          <ac:spMkLst>
            <pc:docMk/>
            <pc:sldMk cId="4154000706" sldId="283"/>
            <ac:spMk id="57" creationId="{DBA9CF21-77E3-56C5-125C-48B89E5A505D}"/>
          </ac:spMkLst>
        </pc:spChg>
        <pc:spChg chg="add mod">
          <ac:chgData name="Jinyin Yan" userId="7d7b1cac-fbbc-4678-8cfc-23ca66a374ce" providerId="ADAL" clId="{2710C3EF-C210-4106-997C-46551DEC9137}" dt="2025-05-13T06:18:44.972" v="662" actId="20577"/>
          <ac:spMkLst>
            <pc:docMk/>
            <pc:sldMk cId="4154000706" sldId="283"/>
            <ac:spMk id="58" creationId="{69BDC136-9CAE-9BE6-4074-C6E7B120CB9F}"/>
          </ac:spMkLst>
        </pc:spChg>
        <pc:spChg chg="add mod">
          <ac:chgData name="Jinyin Yan" userId="7d7b1cac-fbbc-4678-8cfc-23ca66a374ce" providerId="ADAL" clId="{2710C3EF-C210-4106-997C-46551DEC9137}" dt="2025-05-13T06:19:11.119" v="669" actId="1076"/>
          <ac:spMkLst>
            <pc:docMk/>
            <pc:sldMk cId="4154000706" sldId="283"/>
            <ac:spMk id="59" creationId="{6E5B88E0-CB60-76F4-3D7F-3B520F6B4A45}"/>
          </ac:spMkLst>
        </pc:spChg>
        <pc:spChg chg="add mod">
          <ac:chgData name="Jinyin Yan" userId="7d7b1cac-fbbc-4678-8cfc-23ca66a374ce" providerId="ADAL" clId="{2710C3EF-C210-4106-997C-46551DEC9137}" dt="2025-05-13T06:19:17.334" v="673" actId="20577"/>
          <ac:spMkLst>
            <pc:docMk/>
            <pc:sldMk cId="4154000706" sldId="283"/>
            <ac:spMk id="60" creationId="{1B78165D-8ADC-E4FB-E256-3596BBB48350}"/>
          </ac:spMkLst>
        </pc:spChg>
        <pc:spChg chg="add mod">
          <ac:chgData name="Jinyin Yan" userId="7d7b1cac-fbbc-4678-8cfc-23ca66a374ce" providerId="ADAL" clId="{2710C3EF-C210-4106-997C-46551DEC9137}" dt="2025-05-13T06:19:30.996" v="680" actId="20577"/>
          <ac:spMkLst>
            <pc:docMk/>
            <pc:sldMk cId="4154000706" sldId="283"/>
            <ac:spMk id="61" creationId="{AAA77046-CF1B-E52B-4348-ECE670406116}"/>
          </ac:spMkLst>
        </pc:spChg>
        <pc:spChg chg="add mod">
          <ac:chgData name="Jinyin Yan" userId="7d7b1cac-fbbc-4678-8cfc-23ca66a374ce" providerId="ADAL" clId="{2710C3EF-C210-4106-997C-46551DEC9137}" dt="2025-05-13T06:22:59.481" v="704" actId="1076"/>
          <ac:spMkLst>
            <pc:docMk/>
            <pc:sldMk cId="4154000706" sldId="283"/>
            <ac:spMk id="77" creationId="{4220C76E-508E-B475-7BD3-E1523FFF66FD}"/>
          </ac:spMkLst>
        </pc:spChg>
        <pc:spChg chg="add mod">
          <ac:chgData name="Jinyin Yan" userId="7d7b1cac-fbbc-4678-8cfc-23ca66a374ce" providerId="ADAL" clId="{2710C3EF-C210-4106-997C-46551DEC9137}" dt="2025-05-13T06:23:07.185" v="708" actId="20577"/>
          <ac:spMkLst>
            <pc:docMk/>
            <pc:sldMk cId="4154000706" sldId="283"/>
            <ac:spMk id="78" creationId="{993B7501-9332-DC8F-2C79-9E77947411A4}"/>
          </ac:spMkLst>
        </pc:spChg>
        <pc:spChg chg="add mod">
          <ac:chgData name="Jinyin Yan" userId="7d7b1cac-fbbc-4678-8cfc-23ca66a374ce" providerId="ADAL" clId="{2710C3EF-C210-4106-997C-46551DEC9137}" dt="2025-05-13T06:23:38.081" v="723" actId="1076"/>
          <ac:spMkLst>
            <pc:docMk/>
            <pc:sldMk cId="4154000706" sldId="283"/>
            <ac:spMk id="79" creationId="{00BAC070-EF31-F9FD-3833-22C55BDCC3A4}"/>
          </ac:spMkLst>
        </pc:spChg>
        <pc:spChg chg="add mod">
          <ac:chgData name="Jinyin Yan" userId="7d7b1cac-fbbc-4678-8cfc-23ca66a374ce" providerId="ADAL" clId="{2710C3EF-C210-4106-997C-46551DEC9137}" dt="2025-05-13T06:23:46.467" v="729" actId="14100"/>
          <ac:spMkLst>
            <pc:docMk/>
            <pc:sldMk cId="4154000706" sldId="283"/>
            <ac:spMk id="80" creationId="{A0507740-0CA6-2079-BCD4-D261A7AAC11F}"/>
          </ac:spMkLst>
        </pc:spChg>
        <pc:spChg chg="add mod">
          <ac:chgData name="Jinyin Yan" userId="7d7b1cac-fbbc-4678-8cfc-23ca66a374ce" providerId="ADAL" clId="{2710C3EF-C210-4106-997C-46551DEC9137}" dt="2025-05-13T06:24:00.562" v="735" actId="1076"/>
          <ac:spMkLst>
            <pc:docMk/>
            <pc:sldMk cId="4154000706" sldId="283"/>
            <ac:spMk id="82" creationId="{EA0FD85E-8C7E-A56D-86B4-5BB28A662D3F}"/>
          </ac:spMkLst>
        </pc:s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6" creationId="{010093F0-97CD-5C6E-DA62-9E7C363D26D1}"/>
          </ac:grpSpMkLst>
        </pc:gr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12" creationId="{B6CCB731-4F47-3C0D-4591-1F7927822BCB}"/>
          </ac:grpSpMkLst>
        </pc:grp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4" creationId="{0269C9E7-E74A-BC11-26FE-1351A7BCCDF8}"/>
          </ac:cxnSpMkLst>
        </pc:cxn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5" creationId="{836DAB69-ADF7-194D-E3CB-04DF02A964FD}"/>
          </ac:cxnSpMkLst>
        </pc:cxnChg>
        <pc:cxnChg chg="add mod">
          <ac:chgData name="Jinyin Yan" userId="7d7b1cac-fbbc-4678-8cfc-23ca66a374ce" providerId="ADAL" clId="{2710C3EF-C210-4106-997C-46551DEC9137}" dt="2025-05-13T03:06:11.896" v="532" actId="14100"/>
          <ac:cxnSpMkLst>
            <pc:docMk/>
            <pc:sldMk cId="4154000706" sldId="283"/>
            <ac:cxnSpMk id="8" creationId="{9A82CA7B-00AA-3DCE-2C2B-391433F11837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3" creationId="{6E5C7DE2-E3CC-D80B-8AC2-D31BF9EDA365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4" creationId="{7CB180F3-60DA-1396-53A5-06AE361F38B1}"/>
          </ac:cxnSpMkLst>
        </pc:cxnChg>
        <pc:cxnChg chg="add mod">
          <ac:chgData name="Jinyin Yan" userId="7d7b1cac-fbbc-4678-8cfc-23ca66a374ce" providerId="ADAL" clId="{2710C3EF-C210-4106-997C-46551DEC9137}" dt="2025-05-13T03:10:13.649" v="588" actId="14100"/>
          <ac:cxnSpMkLst>
            <pc:docMk/>
            <pc:sldMk cId="4154000706" sldId="283"/>
            <ac:cxnSpMk id="25" creationId="{AC850452-D214-3A61-0501-395A04F4E73C}"/>
          </ac:cxnSpMkLst>
        </pc:cxnChg>
        <pc:cxnChg chg="add mod">
          <ac:chgData name="Jinyin Yan" userId="7d7b1cac-fbbc-4678-8cfc-23ca66a374ce" providerId="ADAL" clId="{2710C3EF-C210-4106-997C-46551DEC9137}" dt="2025-05-13T03:08:21.991" v="561" actId="14100"/>
          <ac:cxnSpMkLst>
            <pc:docMk/>
            <pc:sldMk cId="4154000706" sldId="283"/>
            <ac:cxnSpMk id="28" creationId="{4A637359-E307-B06A-1566-BDA7441C1614}"/>
          </ac:cxnSpMkLst>
        </pc:cxnChg>
        <pc:cxnChg chg="add mod">
          <ac:chgData name="Jinyin Yan" userId="7d7b1cac-fbbc-4678-8cfc-23ca66a374ce" providerId="ADAL" clId="{2710C3EF-C210-4106-997C-46551DEC9137}" dt="2025-05-13T03:08:33.755" v="564" actId="14100"/>
          <ac:cxnSpMkLst>
            <pc:docMk/>
            <pc:sldMk cId="4154000706" sldId="283"/>
            <ac:cxnSpMk id="31" creationId="{8C5C85CA-17B8-7121-8437-E4AF48AE0499}"/>
          </ac:cxnSpMkLst>
        </pc:cxnChg>
        <pc:cxnChg chg="add mod">
          <ac:chgData name="Jinyin Yan" userId="7d7b1cac-fbbc-4678-8cfc-23ca66a374ce" providerId="ADAL" clId="{2710C3EF-C210-4106-997C-46551DEC9137}" dt="2025-05-13T06:23:50.883" v="733" actId="1076"/>
          <ac:cxnSpMkLst>
            <pc:docMk/>
            <pc:sldMk cId="4154000706" sldId="283"/>
            <ac:cxnSpMk id="34" creationId="{42CE50B5-2708-2AF8-B578-F3849AAA37CA}"/>
          </ac:cxnSpMkLst>
        </pc:cxnChg>
        <pc:cxnChg chg="add mod">
          <ac:chgData name="Jinyin Yan" userId="7d7b1cac-fbbc-4678-8cfc-23ca66a374ce" providerId="ADAL" clId="{2710C3EF-C210-4106-997C-46551DEC9137}" dt="2025-05-13T03:08:47.223" v="567" actId="1076"/>
          <ac:cxnSpMkLst>
            <pc:docMk/>
            <pc:sldMk cId="4154000706" sldId="283"/>
            <ac:cxnSpMk id="35" creationId="{0C2A5875-B2AD-49CC-A4AC-9057E7E00E12}"/>
          </ac:cxnSpMkLst>
        </pc:cxnChg>
        <pc:cxnChg chg="add mod">
          <ac:chgData name="Jinyin Yan" userId="7d7b1cac-fbbc-4678-8cfc-23ca66a374ce" providerId="ADAL" clId="{2710C3EF-C210-4106-997C-46551DEC9137}" dt="2025-05-13T06:09:10.932" v="589" actId="1076"/>
          <ac:cxnSpMkLst>
            <pc:docMk/>
            <pc:sldMk cId="4154000706" sldId="283"/>
            <ac:cxnSpMk id="36" creationId="{F530BD10-4509-96ED-7318-A6CABFC09AC9}"/>
          </ac:cxnSpMkLst>
        </pc:cxnChg>
        <pc:cxnChg chg="add mod">
          <ac:chgData name="Jinyin Yan" userId="7d7b1cac-fbbc-4678-8cfc-23ca66a374ce" providerId="ADAL" clId="{2710C3EF-C210-4106-997C-46551DEC9137}" dt="2025-05-13T03:09:39.599" v="580" actId="1076"/>
          <ac:cxnSpMkLst>
            <pc:docMk/>
            <pc:sldMk cId="4154000706" sldId="283"/>
            <ac:cxnSpMk id="39" creationId="{365A3AF9-115D-3E02-CF9B-B30D6ED58240}"/>
          </ac:cxnSpMkLst>
        </pc:cxnChg>
        <pc:cxnChg chg="add mod">
          <ac:chgData name="Jinyin Yan" userId="7d7b1cac-fbbc-4678-8cfc-23ca66a374ce" providerId="ADAL" clId="{2710C3EF-C210-4106-997C-46551DEC9137}" dt="2025-05-13T03:09:42.233" v="581" actId="14100"/>
          <ac:cxnSpMkLst>
            <pc:docMk/>
            <pc:sldMk cId="4154000706" sldId="283"/>
            <ac:cxnSpMk id="41" creationId="{58E41C35-F7BE-0774-E6C7-AD3AB843F7EC}"/>
          </ac:cxnSpMkLst>
        </pc:cxnChg>
        <pc:cxnChg chg="add mod">
          <ac:chgData name="Jinyin Yan" userId="7d7b1cac-fbbc-4678-8cfc-23ca66a374ce" providerId="ADAL" clId="{2710C3EF-C210-4106-997C-46551DEC9137}" dt="2025-05-13T03:09:56.168" v="585" actId="14100"/>
          <ac:cxnSpMkLst>
            <pc:docMk/>
            <pc:sldMk cId="4154000706" sldId="283"/>
            <ac:cxnSpMk id="46" creationId="{BFD004DA-5E3E-32F8-92D8-BF9CA9A145E0}"/>
          </ac:cxnSpMkLst>
        </pc:cxnChg>
        <pc:cxnChg chg="add mod">
          <ac:chgData name="Jinyin Yan" userId="7d7b1cac-fbbc-4678-8cfc-23ca66a374ce" providerId="ADAL" clId="{2710C3EF-C210-4106-997C-46551DEC9137}" dt="2025-05-13T03:10:06.580" v="587" actId="1076"/>
          <ac:cxnSpMkLst>
            <pc:docMk/>
            <pc:sldMk cId="4154000706" sldId="283"/>
            <ac:cxnSpMk id="50" creationId="{12B3A6C5-562D-D7A7-97D5-241720AF8AF5}"/>
          </ac:cxnSpMkLst>
        </pc:cxnChg>
        <pc:cxnChg chg="add mod">
          <ac:chgData name="Jinyin Yan" userId="7d7b1cac-fbbc-4678-8cfc-23ca66a374ce" providerId="ADAL" clId="{2710C3EF-C210-4106-997C-46551DEC9137}" dt="2025-05-13T06:19:57.608" v="685" actId="14100"/>
          <ac:cxnSpMkLst>
            <pc:docMk/>
            <pc:sldMk cId="4154000706" sldId="283"/>
            <ac:cxnSpMk id="63" creationId="{171D8663-800D-4734-B6CA-22BE869A207A}"/>
          </ac:cxnSpMkLst>
        </pc:cxnChg>
        <pc:cxnChg chg="add mod">
          <ac:chgData name="Jinyin Yan" userId="7d7b1cac-fbbc-4678-8cfc-23ca66a374ce" providerId="ADAL" clId="{2710C3EF-C210-4106-997C-46551DEC9137}" dt="2025-05-13T06:20:10.507" v="689" actId="14100"/>
          <ac:cxnSpMkLst>
            <pc:docMk/>
            <pc:sldMk cId="4154000706" sldId="283"/>
            <ac:cxnSpMk id="68" creationId="{67620B72-B185-80EC-2632-817B5A9E71B4}"/>
          </ac:cxnSpMkLst>
        </pc:cxnChg>
        <pc:cxnChg chg="add mod">
          <ac:chgData name="Jinyin Yan" userId="7d7b1cac-fbbc-4678-8cfc-23ca66a374ce" providerId="ADAL" clId="{2710C3EF-C210-4106-997C-46551DEC9137}" dt="2025-05-13T06:20:24.443" v="692" actId="14100"/>
          <ac:cxnSpMkLst>
            <pc:docMk/>
            <pc:sldMk cId="4154000706" sldId="283"/>
            <ac:cxnSpMk id="71" creationId="{02EC145C-72B0-2E1C-777A-C9AFDB0C0255}"/>
          </ac:cxnSpMkLst>
        </pc:cxnChg>
        <pc:cxnChg chg="add mod">
          <ac:chgData name="Jinyin Yan" userId="7d7b1cac-fbbc-4678-8cfc-23ca66a374ce" providerId="ADAL" clId="{2710C3EF-C210-4106-997C-46551DEC9137}" dt="2025-05-13T06:20:34.849" v="695" actId="14100"/>
          <ac:cxnSpMkLst>
            <pc:docMk/>
            <pc:sldMk cId="4154000706" sldId="283"/>
            <ac:cxnSpMk id="74" creationId="{15A9622F-E24A-B6C1-02AC-2B6BB36F0C4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9:49:00.152" v="1019" actId="1076"/>
        <pc:sldMkLst>
          <pc:docMk/>
          <pc:sldMk cId="2368057712" sldId="284"/>
        </pc:sldMkLst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1" creationId="{2C28D6F8-B21A-7D9B-4C5B-27BC61EB12F9}"/>
          </ac:spMkLst>
        </pc:spChg>
        <pc:spChg chg="add mod">
          <ac:chgData name="Jinyin Yan" userId="7d7b1cac-fbbc-4678-8cfc-23ca66a374ce" providerId="ADAL" clId="{2710C3EF-C210-4106-997C-46551DEC9137}" dt="2025-05-13T08:27:53.221" v="806" actId="1076"/>
          <ac:spMkLst>
            <pc:docMk/>
            <pc:sldMk cId="2368057712" sldId="284"/>
            <ac:spMk id="32" creationId="{DA2C0966-7B4C-311E-C4CB-95B4E642B633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3" creationId="{826CDFD2-ED5E-9934-AEF4-D75A7FDE1760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5" creationId="{FA2E7385-32D7-94C1-15D3-E93C1E0218E0}"/>
          </ac:spMkLst>
        </pc:spChg>
        <pc:spChg chg="add mod">
          <ac:chgData name="Jinyin Yan" userId="7d7b1cac-fbbc-4678-8cfc-23ca66a374ce" providerId="ADAL" clId="{2710C3EF-C210-4106-997C-46551DEC9137}" dt="2025-05-13T08:34:59.427" v="839" actId="20577"/>
          <ac:spMkLst>
            <pc:docMk/>
            <pc:sldMk cId="2368057712" sldId="284"/>
            <ac:spMk id="37" creationId="{DCDB1F61-87E3-8B3B-262D-34C06BEC0945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1" creationId="{F3CE37C1-4858-11DC-326F-9D4A28A545A9}"/>
          </ac:spMkLst>
        </pc:spChg>
        <pc:spChg chg="add 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2" creationId="{77B2311A-554A-5245-E5ED-4C64AD2934FB}"/>
          </ac:spMkLst>
        </pc:spChg>
        <pc:spChg chg="mod">
          <ac:chgData name="Jinyin Yan" userId="7d7b1cac-fbbc-4678-8cfc-23ca66a374ce" providerId="ADAL" clId="{2710C3EF-C210-4106-997C-46551DEC9137}" dt="2025-05-13T07:07:54.037" v="760" actId="1076"/>
          <ac:spMkLst>
            <pc:docMk/>
            <pc:sldMk cId="2368057712" sldId="284"/>
            <ac:spMk id="45" creationId="{9BC3BB11-370D-7D4F-7334-96A341A41F2F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1" creationId="{6F7C9CFE-462E-CDED-A95E-C4707B3B65F2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2" creationId="{4DDDC196-50ED-9841-4032-79B1B6F699DE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5" creationId="{0DED2F05-CF1D-25F9-4DF3-119C564C8678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3" creationId="{15342821-3FAD-F503-D9D5-19E8B9F107D1}"/>
          </ac:spMkLst>
        </pc:spChg>
        <pc:spChg chg="mod">
          <ac:chgData name="Jinyin Yan" userId="7d7b1cac-fbbc-4678-8cfc-23ca66a374ce" providerId="ADAL" clId="{2710C3EF-C210-4106-997C-46551DEC9137}" dt="2025-05-13T08:25:14.821" v="788" actId="1076"/>
          <ac:spMkLst>
            <pc:docMk/>
            <pc:sldMk cId="2368057712" sldId="284"/>
            <ac:spMk id="84" creationId="{0E1E864E-A0AB-E8C4-03CB-53B64FFD1D27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6" creationId="{97980DE7-35BF-02F3-94AF-26276CA9308F}"/>
          </ac:spMkLst>
        </pc:spChg>
        <pc:cxnChg chg="add mod">
          <ac:chgData name="Jinyin Yan" userId="7d7b1cac-fbbc-4678-8cfc-23ca66a374ce" providerId="ADAL" clId="{2710C3EF-C210-4106-997C-46551DEC9137}" dt="2025-05-13T08:27:31.358" v="795" actId="14100"/>
          <ac:cxnSpMkLst>
            <pc:docMk/>
            <pc:sldMk cId="2368057712" sldId="284"/>
            <ac:cxnSpMk id="5" creationId="{5A627BA5-E467-A14F-59AD-9050B6DEC3CC}"/>
          </ac:cxnSpMkLst>
        </pc:cxnChg>
        <pc:cxnChg chg="add mod">
          <ac:chgData name="Jinyin Yan" userId="7d7b1cac-fbbc-4678-8cfc-23ca66a374ce" providerId="ADAL" clId="{2710C3EF-C210-4106-997C-46551DEC9137}" dt="2025-05-13T08:35:17.507" v="841" actId="1076"/>
          <ac:cxnSpMkLst>
            <pc:docMk/>
            <pc:sldMk cId="2368057712" sldId="284"/>
            <ac:cxnSpMk id="40" creationId="{8649168F-6FEC-CBCF-4326-3CCB320BD4E7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13T10:00:54.242" v="1130" actId="1076"/>
        <pc:sldMkLst>
          <pc:docMk/>
          <pc:sldMk cId="3614696556" sldId="285"/>
        </pc:sldMkLst>
        <pc:spChg chg="add mod">
          <ac:chgData name="Jinyin Yan" userId="7d7b1cac-fbbc-4678-8cfc-23ca66a374ce" providerId="ADAL" clId="{2710C3EF-C210-4106-997C-46551DEC9137}" dt="2025-05-13T09:22:18.070" v="879" actId="1076"/>
          <ac:spMkLst>
            <pc:docMk/>
            <pc:sldMk cId="3614696556" sldId="285"/>
            <ac:spMk id="31" creationId="{4AE2060F-BB35-7BAB-8328-28E25287911E}"/>
          </ac:spMkLst>
        </pc:spChg>
        <pc:spChg chg="mod">
          <ac:chgData name="Jinyin Yan" userId="7d7b1cac-fbbc-4678-8cfc-23ca66a374ce" providerId="ADAL" clId="{2710C3EF-C210-4106-997C-46551DEC9137}" dt="2025-05-13T09:40:54.344" v="940" actId="1076"/>
          <ac:spMkLst>
            <pc:docMk/>
            <pc:sldMk cId="3614696556" sldId="285"/>
            <ac:spMk id="58" creationId="{E7FCE4B2-E1F7-BD00-E4F3-C60D0642D1C0}"/>
          </ac:spMkLst>
        </pc:spChg>
        <pc:spChg chg="add mod">
          <ac:chgData name="Jinyin Yan" userId="7d7b1cac-fbbc-4678-8cfc-23ca66a374ce" providerId="ADAL" clId="{2710C3EF-C210-4106-997C-46551DEC9137}" dt="2025-05-13T09:32:13.653" v="881" actId="20577"/>
          <ac:spMkLst>
            <pc:docMk/>
            <pc:sldMk cId="3614696556" sldId="285"/>
            <ac:spMk id="74" creationId="{FBC4231C-4036-19D9-DB62-DECDC658EC68}"/>
          </ac:spMkLst>
        </pc:spChg>
        <pc:spChg chg="add mod">
          <ac:chgData name="Jinyin Yan" userId="7d7b1cac-fbbc-4678-8cfc-23ca66a374ce" providerId="ADAL" clId="{2710C3EF-C210-4106-997C-46551DEC9137}" dt="2025-05-13T09:32:16.953" v="882" actId="20577"/>
          <ac:spMkLst>
            <pc:docMk/>
            <pc:sldMk cId="3614696556" sldId="285"/>
            <ac:spMk id="75" creationId="{DE6B71D2-AC1F-D8D2-8F19-ABCB74936772}"/>
          </ac:spMkLst>
        </pc:spChg>
        <pc:spChg chg="add del mod">
          <ac:chgData name="Jinyin Yan" userId="7d7b1cac-fbbc-4678-8cfc-23ca66a374ce" providerId="ADAL" clId="{2710C3EF-C210-4106-997C-46551DEC9137}" dt="2025-05-13T09:34:07.362" v="895" actId="478"/>
          <ac:spMkLst>
            <pc:docMk/>
            <pc:sldMk cId="3614696556" sldId="285"/>
            <ac:spMk id="76" creationId="{8D2D1604-52A2-51CE-E39F-709696212C72}"/>
          </ac:spMkLst>
        </pc:spChg>
        <pc:spChg chg="add del mod">
          <ac:chgData name="Jinyin Yan" userId="7d7b1cac-fbbc-4678-8cfc-23ca66a374ce" providerId="ADAL" clId="{2710C3EF-C210-4106-997C-46551DEC9137}" dt="2025-05-13T09:39:19.236" v="911" actId="1076"/>
          <ac:spMkLst>
            <pc:docMk/>
            <pc:sldMk cId="3614696556" sldId="285"/>
            <ac:spMk id="77" creationId="{63D18686-3533-B419-2838-A0776978A35A}"/>
          </ac:spMkLst>
        </pc:spChg>
        <pc:spChg chg="add mod">
          <ac:chgData name="Jinyin Yan" userId="7d7b1cac-fbbc-4678-8cfc-23ca66a374ce" providerId="ADAL" clId="{2710C3EF-C210-4106-997C-46551DEC9137}" dt="2025-05-13T09:40:22.785" v="927" actId="20577"/>
          <ac:spMkLst>
            <pc:docMk/>
            <pc:sldMk cId="3614696556" sldId="285"/>
            <ac:spMk id="102" creationId="{F884D4A5-BAD9-98D2-9578-FB2E332FF004}"/>
          </ac:spMkLst>
        </pc:spChg>
        <pc:spChg chg="add mod">
          <ac:chgData name="Jinyin Yan" userId="7d7b1cac-fbbc-4678-8cfc-23ca66a374ce" providerId="ADAL" clId="{2710C3EF-C210-4106-997C-46551DEC9137}" dt="2025-05-13T09:40:32.456" v="931" actId="20577"/>
          <ac:spMkLst>
            <pc:docMk/>
            <pc:sldMk cId="3614696556" sldId="285"/>
            <ac:spMk id="103" creationId="{3E4DE334-2560-6507-03A5-B03A3F1ECDFC}"/>
          </ac:spMkLst>
        </pc:spChg>
        <pc:spChg chg="add mod">
          <ac:chgData name="Jinyin Yan" userId="7d7b1cac-fbbc-4678-8cfc-23ca66a374ce" providerId="ADAL" clId="{2710C3EF-C210-4106-997C-46551DEC9137}" dt="2025-05-13T09:47:43.255" v="998" actId="1076"/>
          <ac:spMkLst>
            <pc:docMk/>
            <pc:sldMk cId="3614696556" sldId="285"/>
            <ac:spMk id="111" creationId="{F8132AF5-D02D-6832-DAE2-691E8EF0F917}"/>
          </ac:spMkLst>
        </pc:spChg>
        <pc:spChg chg="add mod">
          <ac:chgData name="Jinyin Yan" userId="7d7b1cac-fbbc-4678-8cfc-23ca66a374ce" providerId="ADAL" clId="{2710C3EF-C210-4106-997C-46551DEC9137}" dt="2025-05-13T09:59:29.953" v="1050" actId="1076"/>
          <ac:spMkLst>
            <pc:docMk/>
            <pc:sldMk cId="3614696556" sldId="285"/>
            <ac:spMk id="113" creationId="{637474CD-D311-E479-29B0-4A8FDC91C916}"/>
          </ac:spMkLst>
        </pc:spChg>
        <pc:spChg chg="add mod">
          <ac:chgData name="Jinyin Yan" userId="7d7b1cac-fbbc-4678-8cfc-23ca66a374ce" providerId="ADAL" clId="{2710C3EF-C210-4106-997C-46551DEC9137}" dt="2025-05-13T10:00:54.242" v="1130" actId="1076"/>
          <ac:spMkLst>
            <pc:docMk/>
            <pc:sldMk cId="3614696556" sldId="285"/>
            <ac:spMk id="122" creationId="{16346E1F-E36E-B677-705C-EE9DE15E40A6}"/>
          </ac:spMkLst>
        </pc:spChg>
        <pc:spChg chg="add mod">
          <ac:chgData name="Jinyin Yan" userId="7d7b1cac-fbbc-4678-8cfc-23ca66a374ce" providerId="ADAL" clId="{2710C3EF-C210-4106-997C-46551DEC9137}" dt="2025-05-13T10:00:39.543" v="1107" actId="1076"/>
          <ac:spMkLst>
            <pc:docMk/>
            <pc:sldMk cId="3614696556" sldId="285"/>
            <ac:spMk id="125" creationId="{A5B4FC55-E9B5-8D86-0EC7-C8711555B813}"/>
          </ac:spMkLst>
        </pc:spChg>
        <pc:cxnChg chg="mod">
          <ac:chgData name="Jinyin Yan" userId="7d7b1cac-fbbc-4678-8cfc-23ca66a374ce" providerId="ADAL" clId="{2710C3EF-C210-4106-997C-46551DEC9137}" dt="2025-05-13T09:36:20.986" v="897" actId="14100"/>
          <ac:cxnSpMkLst>
            <pc:docMk/>
            <pc:sldMk cId="3614696556" sldId="285"/>
            <ac:cxnSpMk id="17" creationId="{1AABCF79-F4AA-1A5E-8EDD-6010A64068F5}"/>
          </ac:cxnSpMkLst>
        </pc:cxnChg>
        <pc:cxnChg chg="mod">
          <ac:chgData name="Jinyin Yan" userId="7d7b1cac-fbbc-4678-8cfc-23ca66a374ce" providerId="ADAL" clId="{2710C3EF-C210-4106-997C-46551DEC9137}" dt="2025-05-13T09:39:38.780" v="915" actId="1076"/>
          <ac:cxnSpMkLst>
            <pc:docMk/>
            <pc:sldMk cId="3614696556" sldId="285"/>
            <ac:cxnSpMk id="18" creationId="{F7CAF949-CE14-C021-802E-5E931ABD39DB}"/>
          </ac:cxnSpMkLst>
        </pc:cxnChg>
        <pc:cxnChg chg="mod">
          <ac:chgData name="Jinyin Yan" userId="7d7b1cac-fbbc-4678-8cfc-23ca66a374ce" providerId="ADAL" clId="{2710C3EF-C210-4106-997C-46551DEC9137}" dt="2025-05-13T09:40:10.459" v="921" actId="14100"/>
          <ac:cxnSpMkLst>
            <pc:docMk/>
            <pc:sldMk cId="3614696556" sldId="285"/>
            <ac:cxnSpMk id="25" creationId="{FDE5C9BA-3F4A-440F-6EA1-5D229AD08C1F}"/>
          </ac:cxnSpMkLst>
        </pc:cxnChg>
        <pc:cxnChg chg="mod">
          <ac:chgData name="Jinyin Yan" userId="7d7b1cac-fbbc-4678-8cfc-23ca66a374ce" providerId="ADAL" clId="{2710C3EF-C210-4106-997C-46551DEC9137}" dt="2025-05-13T09:41:20.925" v="948" actId="1076"/>
          <ac:cxnSpMkLst>
            <pc:docMk/>
            <pc:sldMk cId="3614696556" sldId="285"/>
            <ac:cxnSpMk id="50" creationId="{74BF6AE3-CCB9-9E0B-35A3-A530650CBDD7}"/>
          </ac:cxnSpMkLst>
        </pc:cxnChg>
        <pc:cxnChg chg="mod">
          <ac:chgData name="Jinyin Yan" userId="7d7b1cac-fbbc-4678-8cfc-23ca66a374ce" providerId="ADAL" clId="{2710C3EF-C210-4106-997C-46551DEC9137}" dt="2025-05-13T09:41:09.973" v="945" actId="14100"/>
          <ac:cxnSpMkLst>
            <pc:docMk/>
            <pc:sldMk cId="3614696556" sldId="285"/>
            <ac:cxnSpMk id="51" creationId="{F5169D1F-B501-46FC-D337-8007E3DE3EF7}"/>
          </ac:cxnSpMkLst>
        </pc:cxnChg>
        <pc:cxnChg chg="mod">
          <ac:chgData name="Jinyin Yan" userId="7d7b1cac-fbbc-4678-8cfc-23ca66a374ce" providerId="ADAL" clId="{2710C3EF-C210-4106-997C-46551DEC9137}" dt="2025-05-13T09:41:26.189" v="950" actId="14100"/>
          <ac:cxnSpMkLst>
            <pc:docMk/>
            <pc:sldMk cId="3614696556" sldId="285"/>
            <ac:cxnSpMk id="54" creationId="{FA349C35-7836-9782-179C-DB3E0E2325CE}"/>
          </ac:cxnSpMkLst>
        </pc:cxnChg>
        <pc:cxnChg chg="add del">
          <ac:chgData name="Jinyin Yan" userId="7d7b1cac-fbbc-4678-8cfc-23ca66a374ce" providerId="ADAL" clId="{2710C3EF-C210-4106-997C-46551DEC9137}" dt="2025-05-13T09:42:37.167" v="965" actId="478"/>
          <ac:cxnSpMkLst>
            <pc:docMk/>
            <pc:sldMk cId="3614696556" sldId="285"/>
            <ac:cxnSpMk id="59" creationId="{895D8EA3-671E-F662-D62B-DF0006C58FE0}"/>
          </ac:cxnSpMkLst>
        </pc:cxnChg>
        <pc:cxnChg chg="mod">
          <ac:chgData name="Jinyin Yan" userId="7d7b1cac-fbbc-4678-8cfc-23ca66a374ce" providerId="ADAL" clId="{2710C3EF-C210-4106-997C-46551DEC9137}" dt="2025-05-13T09:45:08.530" v="969" actId="1076"/>
          <ac:cxnSpMkLst>
            <pc:docMk/>
            <pc:sldMk cId="3614696556" sldId="285"/>
            <ac:cxnSpMk id="62" creationId="{A30E30EE-E058-8A38-3F4D-297BBA5F0911}"/>
          </ac:cxnSpMkLst>
        </pc:cxnChg>
        <pc:cxnChg chg="mod">
          <ac:chgData name="Jinyin Yan" userId="7d7b1cac-fbbc-4678-8cfc-23ca66a374ce" providerId="ADAL" clId="{2710C3EF-C210-4106-997C-46551DEC9137}" dt="2025-05-13T09:46:31.072" v="970" actId="1076"/>
          <ac:cxnSpMkLst>
            <pc:docMk/>
            <pc:sldMk cId="3614696556" sldId="285"/>
            <ac:cxnSpMk id="63" creationId="{31178CA3-C1E1-DB99-DB41-FB6F27292BFF}"/>
          </ac:cxnSpMkLst>
        </pc:cxnChg>
        <pc:cxnChg chg="mod">
          <ac:chgData name="Jinyin Yan" userId="7d7b1cac-fbbc-4678-8cfc-23ca66a374ce" providerId="ADAL" clId="{2710C3EF-C210-4106-997C-46551DEC9137}" dt="2025-05-13T09:41:38.322" v="955" actId="14100"/>
          <ac:cxnSpMkLst>
            <pc:docMk/>
            <pc:sldMk cId="3614696556" sldId="285"/>
            <ac:cxnSpMk id="91" creationId="{39638350-82BA-A624-0E81-DF0A02A1C99A}"/>
          </ac:cxnSpMkLst>
        </pc:cxnChg>
        <pc:cxnChg chg="add mod">
          <ac:chgData name="Jinyin Yan" userId="7d7b1cac-fbbc-4678-8cfc-23ca66a374ce" providerId="ADAL" clId="{2710C3EF-C210-4106-997C-46551DEC9137}" dt="2025-05-13T09:47:48.143" v="999" actId="1076"/>
          <ac:cxnSpMkLst>
            <pc:docMk/>
            <pc:sldMk cId="3614696556" sldId="285"/>
            <ac:cxnSpMk id="108" creationId="{D63A5304-9AB5-EEA5-E5A8-877A08E248E5}"/>
          </ac:cxnSpMkLst>
        </pc:cxnChg>
        <pc:cxnChg chg="add mod">
          <ac:chgData name="Jinyin Yan" userId="7d7b1cac-fbbc-4678-8cfc-23ca66a374ce" providerId="ADAL" clId="{2710C3EF-C210-4106-997C-46551DEC9137}" dt="2025-05-13T09:59:29.953" v="1050" actId="1076"/>
          <ac:cxnSpMkLst>
            <pc:docMk/>
            <pc:sldMk cId="3614696556" sldId="285"/>
            <ac:cxnSpMk id="112" creationId="{97FEA375-8F3D-DA85-2AD9-738C689D2CBD}"/>
          </ac:cxnSpMkLst>
        </pc:cxnChg>
        <pc:cxnChg chg="add mod">
          <ac:chgData name="Jinyin Yan" userId="7d7b1cac-fbbc-4678-8cfc-23ca66a374ce" providerId="ADAL" clId="{2710C3EF-C210-4106-997C-46551DEC9137}" dt="2025-05-13T09:59:34.611" v="1051" actId="1076"/>
          <ac:cxnSpMkLst>
            <pc:docMk/>
            <pc:sldMk cId="3614696556" sldId="285"/>
            <ac:cxnSpMk id="116" creationId="{1F24E701-541A-0845-5AC2-F543349B2A14}"/>
          </ac:cxnSpMkLst>
        </pc:cxnChg>
        <pc:cxnChg chg="add mod">
          <ac:chgData name="Jinyin Yan" userId="7d7b1cac-fbbc-4678-8cfc-23ca66a374ce" providerId="ADAL" clId="{2710C3EF-C210-4106-997C-46551DEC9137}" dt="2025-05-13T09:49:40.380" v="1025" actId="693"/>
          <ac:cxnSpMkLst>
            <pc:docMk/>
            <pc:sldMk cId="3614696556" sldId="285"/>
            <ac:cxnSpMk id="119" creationId="{63DAC565-7C5E-3AB9-2549-E3D51D28BE5C}"/>
          </ac:cxnSpMkLst>
        </pc:cxnChg>
        <pc:cxnChg chg="add mod">
          <ac:chgData name="Jinyin Yan" userId="7d7b1cac-fbbc-4678-8cfc-23ca66a374ce" providerId="ADAL" clId="{2710C3EF-C210-4106-997C-46551DEC9137}" dt="2025-05-13T09:59:44.434" v="1054" actId="14100"/>
          <ac:cxnSpMkLst>
            <pc:docMk/>
            <pc:sldMk cId="3614696556" sldId="285"/>
            <ac:cxnSpMk id="123" creationId="{514A204D-4B77-56DF-507E-4BEBC10C226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4T06:58:21.769" v="1244"/>
        <pc:sldMkLst>
          <pc:docMk/>
          <pc:sldMk cId="2221885009" sldId="286"/>
        </pc:sldMkLst>
        <pc:spChg chg="mod">
          <ac:chgData name="Jinyin Yan" userId="7d7b1cac-fbbc-4678-8cfc-23ca66a374ce" providerId="ADAL" clId="{2710C3EF-C210-4106-997C-46551DEC9137}" dt="2025-05-14T06:51:41.768" v="1232" actId="1076"/>
          <ac:spMkLst>
            <pc:docMk/>
            <pc:sldMk cId="2221885009" sldId="286"/>
            <ac:spMk id="31" creationId="{27FD303E-D826-D8DD-D1A1-8B3C36B8C496}"/>
          </ac:spMkLst>
        </pc:spChg>
        <pc:spChg chg="mod">
          <ac:chgData name="Jinyin Yan" userId="7d7b1cac-fbbc-4678-8cfc-23ca66a374ce" providerId="ADAL" clId="{2710C3EF-C210-4106-997C-46551DEC9137}" dt="2025-05-14T06:52:10.652" v="1241" actId="1076"/>
          <ac:spMkLst>
            <pc:docMk/>
            <pc:sldMk cId="2221885009" sldId="286"/>
            <ac:spMk id="58" creationId="{444460BA-4525-C274-3AF3-B67A67221341}"/>
          </ac:spMkLst>
        </pc:spChg>
        <pc:spChg chg="add del">
          <ac:chgData name="Jinyin Yan" userId="7d7b1cac-fbbc-4678-8cfc-23ca66a374ce" providerId="ADAL" clId="{2710C3EF-C210-4106-997C-46551DEC9137}" dt="2025-05-14T06:51:25.581" v="1228" actId="478"/>
          <ac:spMkLst>
            <pc:docMk/>
            <pc:sldMk cId="2221885009" sldId="286"/>
            <ac:spMk id="103" creationId="{B69FCF58-53E0-8534-EF4F-328062FD7DD4}"/>
          </ac:spMkLst>
        </pc:spChg>
        <pc:spChg chg="mod">
          <ac:chgData name="Jinyin Yan" userId="7d7b1cac-fbbc-4678-8cfc-23ca66a374ce" providerId="ADAL" clId="{2710C3EF-C210-4106-997C-46551DEC9137}" dt="2025-05-14T06:50:52.496" v="1220" actId="1076"/>
          <ac:spMkLst>
            <pc:docMk/>
            <pc:sldMk cId="2221885009" sldId="286"/>
            <ac:spMk id="111" creationId="{CE85B633-576B-FC2C-2D4F-BABA730626C4}"/>
          </ac:spMkLst>
        </pc:spChg>
        <pc:spChg chg="mod">
          <ac:chgData name="Jinyin Yan" userId="7d7b1cac-fbbc-4678-8cfc-23ca66a374ce" providerId="ADAL" clId="{2710C3EF-C210-4106-997C-46551DEC9137}" dt="2025-05-14T06:51:10.031" v="1225" actId="1076"/>
          <ac:spMkLst>
            <pc:docMk/>
            <pc:sldMk cId="2221885009" sldId="286"/>
            <ac:spMk id="113" creationId="{A3F7A804-5B19-7846-5F53-52C18EE1227F}"/>
          </ac:spMkLst>
        </pc:spChg>
        <pc:spChg chg="mod">
          <ac:chgData name="Jinyin Yan" userId="7d7b1cac-fbbc-4678-8cfc-23ca66a374ce" providerId="ADAL" clId="{2710C3EF-C210-4106-997C-46551DEC9137}" dt="2025-05-14T06:51:01.660" v="1222" actId="1076"/>
          <ac:spMkLst>
            <pc:docMk/>
            <pc:sldMk cId="2221885009" sldId="286"/>
            <ac:spMk id="122" creationId="{3C2642DA-6F91-B4C0-C808-016323956DAE}"/>
          </ac:spMkLst>
        </pc:spChg>
        <pc:spChg chg="mod">
          <ac:chgData name="Jinyin Yan" userId="7d7b1cac-fbbc-4678-8cfc-23ca66a374ce" providerId="ADAL" clId="{2710C3EF-C210-4106-997C-46551DEC9137}" dt="2025-05-14T06:58:21.769" v="1244"/>
          <ac:spMkLst>
            <pc:docMk/>
            <pc:sldMk cId="2221885009" sldId="286"/>
            <ac:spMk id="125" creationId="{111B3765-AB47-9741-3496-2BB41EDC9541}"/>
          </ac:spMkLst>
        </pc:spChg>
        <pc:cxnChg chg="add mod">
          <ac:chgData name="Jinyin Yan" userId="7d7b1cac-fbbc-4678-8cfc-23ca66a374ce" providerId="ADAL" clId="{2710C3EF-C210-4106-997C-46551DEC9137}" dt="2025-05-14T06:40:32.708" v="1152" actId="1076"/>
          <ac:cxnSpMkLst>
            <pc:docMk/>
            <pc:sldMk cId="2221885009" sldId="286"/>
            <ac:cxnSpMk id="4" creationId="{04B52EDF-8BF1-558A-01A2-D0F665D13DD8}"/>
          </ac:cxnSpMkLst>
        </pc:cxnChg>
        <pc:cxnChg chg="mod">
          <ac:chgData name="Jinyin Yan" userId="7d7b1cac-fbbc-4678-8cfc-23ca66a374ce" providerId="ADAL" clId="{2710C3EF-C210-4106-997C-46551DEC9137}" dt="2025-05-14T06:31:56.666" v="1132" actId="1076"/>
          <ac:cxnSpMkLst>
            <pc:docMk/>
            <pc:sldMk cId="2221885009" sldId="286"/>
            <ac:cxnSpMk id="6" creationId="{D5D954CC-F2A7-248C-CAB7-2FBA5AFE4B89}"/>
          </ac:cxnSpMkLst>
        </pc:cxnChg>
        <pc:cxnChg chg="mod">
          <ac:chgData name="Jinyin Yan" userId="7d7b1cac-fbbc-4678-8cfc-23ca66a374ce" providerId="ADAL" clId="{2710C3EF-C210-4106-997C-46551DEC9137}" dt="2025-05-14T06:32:38.116" v="1140" actId="1076"/>
          <ac:cxnSpMkLst>
            <pc:docMk/>
            <pc:sldMk cId="2221885009" sldId="286"/>
            <ac:cxnSpMk id="12" creationId="{E5B8A1DD-31DF-EAE0-60C5-62038490BC1E}"/>
          </ac:cxnSpMkLst>
        </pc:cxnChg>
        <pc:cxnChg chg="mod">
          <ac:chgData name="Jinyin Yan" userId="7d7b1cac-fbbc-4678-8cfc-23ca66a374ce" providerId="ADAL" clId="{2710C3EF-C210-4106-997C-46551DEC9137}" dt="2025-05-14T06:32:44.072" v="1142" actId="14100"/>
          <ac:cxnSpMkLst>
            <pc:docMk/>
            <pc:sldMk cId="2221885009" sldId="286"/>
            <ac:cxnSpMk id="17" creationId="{64D32C1A-E177-F84B-46A2-AD03AC4CF527}"/>
          </ac:cxnSpMkLst>
        </pc:cxnChg>
        <pc:cxnChg chg="mod">
          <ac:chgData name="Jinyin Yan" userId="7d7b1cac-fbbc-4678-8cfc-23ca66a374ce" providerId="ADAL" clId="{2710C3EF-C210-4106-997C-46551DEC9137}" dt="2025-05-14T06:32:20.527" v="1136" actId="14100"/>
          <ac:cxnSpMkLst>
            <pc:docMk/>
            <pc:sldMk cId="2221885009" sldId="286"/>
            <ac:cxnSpMk id="18" creationId="{6DF0E500-2195-3A4A-3F84-BC236D1EEC07}"/>
          </ac:cxnSpMkLst>
        </pc:cxnChg>
        <pc:cxnChg chg="mod">
          <ac:chgData name="Jinyin Yan" userId="7d7b1cac-fbbc-4678-8cfc-23ca66a374ce" providerId="ADAL" clId="{2710C3EF-C210-4106-997C-46551DEC9137}" dt="2025-05-14T06:32:54.276" v="1144" actId="1076"/>
          <ac:cxnSpMkLst>
            <pc:docMk/>
            <pc:sldMk cId="2221885009" sldId="286"/>
            <ac:cxnSpMk id="30" creationId="{6D29D2E0-EDC6-4193-931C-138DCE6E360C}"/>
          </ac:cxnSpMkLst>
        </pc:cxnChg>
        <pc:cxnChg chg="mod">
          <ac:chgData name="Jinyin Yan" userId="7d7b1cac-fbbc-4678-8cfc-23ca66a374ce" providerId="ADAL" clId="{2710C3EF-C210-4106-997C-46551DEC9137}" dt="2025-05-14T06:37:06.774" v="1145" actId="1076"/>
          <ac:cxnSpMkLst>
            <pc:docMk/>
            <pc:sldMk cId="2221885009" sldId="286"/>
            <ac:cxnSpMk id="48" creationId="{687B812D-A15F-C7F2-7C79-F533B83A2B0B}"/>
          </ac:cxnSpMkLst>
        </pc:cxnChg>
        <pc:cxnChg chg="mod">
          <ac:chgData name="Jinyin Yan" userId="7d7b1cac-fbbc-4678-8cfc-23ca66a374ce" providerId="ADAL" clId="{2710C3EF-C210-4106-997C-46551DEC9137}" dt="2025-05-14T06:37:23.210" v="1148" actId="1076"/>
          <ac:cxnSpMkLst>
            <pc:docMk/>
            <pc:sldMk cId="2221885009" sldId="286"/>
            <ac:cxnSpMk id="50" creationId="{0D388E4A-AC86-2A67-6634-2328B26E84CE}"/>
          </ac:cxnSpMkLst>
        </pc:cxnChg>
        <pc:cxnChg chg="mod">
          <ac:chgData name="Jinyin Yan" userId="7d7b1cac-fbbc-4678-8cfc-23ca66a374ce" providerId="ADAL" clId="{2710C3EF-C210-4106-997C-46551DEC9137}" dt="2025-05-14T06:37:31.491" v="1150" actId="14100"/>
          <ac:cxnSpMkLst>
            <pc:docMk/>
            <pc:sldMk cId="2221885009" sldId="286"/>
            <ac:cxnSpMk id="51" creationId="{CC78A36D-FFF5-4A0B-897E-09B778882C34}"/>
          </ac:cxnSpMkLst>
        </pc:cxnChg>
        <pc:cxnChg chg="mod">
          <ac:chgData name="Jinyin Yan" userId="7d7b1cac-fbbc-4678-8cfc-23ca66a374ce" providerId="ADAL" clId="{2710C3EF-C210-4106-997C-46551DEC9137}" dt="2025-05-14T06:37:27.154" v="1149" actId="14100"/>
          <ac:cxnSpMkLst>
            <pc:docMk/>
            <pc:sldMk cId="2221885009" sldId="286"/>
            <ac:cxnSpMk id="54" creationId="{9375B239-EF6F-D486-B1CD-FB616A6756B8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1" creationId="{B5D71795-EA70-2789-47BE-A9BE8D2154C9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3" creationId="{0B05F7F6-9796-0AE4-4E1A-A1FA7F9888C8}"/>
          </ac:cxnSpMkLst>
        </pc:cxnChg>
        <pc:cxnChg chg="mod">
          <ac:chgData name="Jinyin Yan" userId="7d7b1cac-fbbc-4678-8cfc-23ca66a374ce" providerId="ADAL" clId="{2710C3EF-C210-4106-997C-46551DEC9137}" dt="2025-05-14T06:41:24.406" v="1172" actId="1076"/>
          <ac:cxnSpMkLst>
            <pc:docMk/>
            <pc:sldMk cId="2221885009" sldId="286"/>
            <ac:cxnSpMk id="69" creationId="{F969BBD7-2AA6-D8EE-3E1A-EB81E24B7CB3}"/>
          </ac:cxnSpMkLst>
        </pc:cxnChg>
        <pc:cxnChg chg="mod">
          <ac:chgData name="Jinyin Yan" userId="7d7b1cac-fbbc-4678-8cfc-23ca66a374ce" providerId="ADAL" clId="{2710C3EF-C210-4106-997C-46551DEC9137}" dt="2025-05-14T06:37:35.622" v="1151" actId="1076"/>
          <ac:cxnSpMkLst>
            <pc:docMk/>
            <pc:sldMk cId="2221885009" sldId="286"/>
            <ac:cxnSpMk id="91" creationId="{3AD8CC3D-BB44-5C22-4807-CF40E759A04C}"/>
          </ac:cxnSpMkLst>
        </pc:cxnChg>
        <pc:cxnChg chg="mod">
          <ac:chgData name="Jinyin Yan" userId="7d7b1cac-fbbc-4678-8cfc-23ca66a374ce" providerId="ADAL" clId="{2710C3EF-C210-4106-997C-46551DEC9137}" dt="2025-05-14T06:51:04.652" v="1223" actId="1076"/>
          <ac:cxnSpMkLst>
            <pc:docMk/>
            <pc:sldMk cId="2221885009" sldId="286"/>
            <ac:cxnSpMk id="108" creationId="{C2916EFC-5EAD-83AF-26EF-5933EC052A9F}"/>
          </ac:cxnSpMkLst>
        </pc:cxnChg>
        <pc:cxnChg chg="mod">
          <ac:chgData name="Jinyin Yan" userId="7d7b1cac-fbbc-4678-8cfc-23ca66a374ce" providerId="ADAL" clId="{2710C3EF-C210-4106-997C-46551DEC9137}" dt="2025-05-14T06:51:07.346" v="1224" actId="14100"/>
          <ac:cxnSpMkLst>
            <pc:docMk/>
            <pc:sldMk cId="2221885009" sldId="286"/>
            <ac:cxnSpMk id="112" creationId="{8F386620-1E54-5230-582B-8098736B5DFD}"/>
          </ac:cxnSpMkLst>
        </pc:cxnChg>
        <pc:cxnChg chg="mod">
          <ac:chgData name="Jinyin Yan" userId="7d7b1cac-fbbc-4678-8cfc-23ca66a374ce" providerId="ADAL" clId="{2710C3EF-C210-4106-997C-46551DEC9137}" dt="2025-05-14T06:50:55.788" v="1221" actId="14100"/>
          <ac:cxnSpMkLst>
            <pc:docMk/>
            <pc:sldMk cId="2221885009" sldId="286"/>
            <ac:cxnSpMk id="116" creationId="{CC760AF3-97D9-0802-0F99-57E5CF552EE1}"/>
          </ac:cxnSpMkLst>
        </pc:cxnChg>
        <pc:cxnChg chg="mod">
          <ac:chgData name="Jinyin Yan" userId="7d7b1cac-fbbc-4678-8cfc-23ca66a374ce" providerId="ADAL" clId="{2710C3EF-C210-4106-997C-46551DEC9137}" dt="2025-05-14T06:51:45.782" v="1233" actId="14100"/>
          <ac:cxnSpMkLst>
            <pc:docMk/>
            <pc:sldMk cId="2221885009" sldId="286"/>
            <ac:cxnSpMk id="119" creationId="{0055630E-A37D-8C37-2F66-64449CC76672}"/>
          </ac:cxnSpMkLst>
        </pc:cxnChg>
        <pc:cxnChg chg="mod">
          <ac:chgData name="Jinyin Yan" userId="7d7b1cac-fbbc-4678-8cfc-23ca66a374ce" providerId="ADAL" clId="{2710C3EF-C210-4106-997C-46551DEC9137}" dt="2025-05-14T06:48:51.679" v="1194" actId="14100"/>
          <ac:cxnSpMkLst>
            <pc:docMk/>
            <pc:sldMk cId="2221885009" sldId="286"/>
            <ac:cxnSpMk id="123" creationId="{E66FE103-AB53-30AA-D750-2538D17C8A4F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6:33:37.098" v="1374" actId="20577"/>
        <pc:sldMkLst>
          <pc:docMk/>
          <pc:sldMk cId="1033817520" sldId="287"/>
        </pc:sldMkLst>
        <pc:spChg chg="add mod">
          <ac:chgData name="Jinyin Yan" userId="7d7b1cac-fbbc-4678-8cfc-23ca66a374ce" providerId="ADAL" clId="{2710C3EF-C210-4106-997C-46551DEC9137}" dt="2025-05-15T05:44:16.424" v="1308" actId="1076"/>
          <ac:spMkLst>
            <pc:docMk/>
            <pc:sldMk cId="1033817520" sldId="287"/>
            <ac:spMk id="2" creationId="{546EF28E-6891-7B1B-F147-0B33319FDABF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42" creationId="{A83089A2-6B2C-946C-93DD-58AFB6D3D50D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61" creationId="{097FB23D-BA70-C943-E5F9-0C64C32ED12F}"/>
          </ac:spMkLst>
        </pc:spChg>
        <pc:spChg chg="add mod">
          <ac:chgData name="Jinyin Yan" userId="7d7b1cac-fbbc-4678-8cfc-23ca66a374ce" providerId="ADAL" clId="{2710C3EF-C210-4106-997C-46551DEC9137}" dt="2025-05-15T05:45:58.181" v="1343" actId="1076"/>
          <ac:spMkLst>
            <pc:docMk/>
            <pc:sldMk cId="1033817520" sldId="287"/>
            <ac:spMk id="69" creationId="{2EE12F5C-D0EB-7690-BBE0-D979A35C2312}"/>
          </ac:spMkLst>
        </pc:spChg>
        <pc:spChg chg="add mod">
          <ac:chgData name="Jinyin Yan" userId="7d7b1cac-fbbc-4678-8cfc-23ca66a374ce" providerId="ADAL" clId="{2710C3EF-C210-4106-997C-46551DEC9137}" dt="2025-05-15T05:45:29.166" v="1331" actId="1076"/>
          <ac:spMkLst>
            <pc:docMk/>
            <pc:sldMk cId="1033817520" sldId="287"/>
            <ac:spMk id="70" creationId="{945416FB-3078-8BDB-35C0-6CE6C80D0CBB}"/>
          </ac:spMkLst>
        </pc:spChg>
        <pc:spChg chg="add mod">
          <ac:chgData name="Jinyin Yan" userId="7d7b1cac-fbbc-4678-8cfc-23ca66a374ce" providerId="ADAL" clId="{2710C3EF-C210-4106-997C-46551DEC9137}" dt="2025-05-15T05:45:12.509" v="1323" actId="1076"/>
          <ac:spMkLst>
            <pc:docMk/>
            <pc:sldMk cId="1033817520" sldId="287"/>
            <ac:spMk id="71" creationId="{4DFCC20A-E7E6-BDFD-03C9-6FDF899CED35}"/>
          </ac:spMkLst>
        </pc:spChg>
        <pc:spChg chg="add mod">
          <ac:chgData name="Jinyin Yan" userId="7d7b1cac-fbbc-4678-8cfc-23ca66a374ce" providerId="ADAL" clId="{2710C3EF-C210-4106-997C-46551DEC9137}" dt="2025-05-15T05:45:38.502" v="1336" actId="1076"/>
          <ac:spMkLst>
            <pc:docMk/>
            <pc:sldMk cId="1033817520" sldId="287"/>
            <ac:spMk id="108" creationId="{8DF9E0FA-4578-3FE9-2397-719038586BD7}"/>
          </ac:spMkLst>
        </pc:spChg>
        <pc:spChg chg="add mod">
          <ac:chgData name="Jinyin Yan" userId="7d7b1cac-fbbc-4678-8cfc-23ca66a374ce" providerId="ADAL" clId="{2710C3EF-C210-4106-997C-46551DEC9137}" dt="2025-05-15T05:45:47.473" v="1339" actId="1076"/>
          <ac:spMkLst>
            <pc:docMk/>
            <pc:sldMk cId="1033817520" sldId="287"/>
            <ac:spMk id="110" creationId="{7032A019-27B5-ABBC-16A9-3819BF548FAB}"/>
          </ac:spMkLst>
        </pc:spChg>
        <pc:spChg chg="add mod">
          <ac:chgData name="Jinyin Yan" userId="7d7b1cac-fbbc-4678-8cfc-23ca66a374ce" providerId="ADAL" clId="{2710C3EF-C210-4106-997C-46551DEC9137}" dt="2025-05-15T06:33:15.966" v="1365" actId="208"/>
          <ac:spMkLst>
            <pc:docMk/>
            <pc:sldMk cId="1033817520" sldId="287"/>
            <ac:spMk id="147" creationId="{F39C61DA-7F14-8530-29A8-16EA9C4B7D3C}"/>
          </ac:spMkLst>
        </pc:spChg>
        <pc:spChg chg="add mod">
          <ac:chgData name="Jinyin Yan" userId="7d7b1cac-fbbc-4678-8cfc-23ca66a374ce" providerId="ADAL" clId="{2710C3EF-C210-4106-997C-46551DEC9137}" dt="2025-05-15T06:33:37.098" v="1374" actId="20577"/>
          <ac:spMkLst>
            <pc:docMk/>
            <pc:sldMk cId="1033817520" sldId="287"/>
            <ac:spMk id="150" creationId="{A3F1FDFF-E158-5F4B-E171-28AC0AC52096}"/>
          </ac:spMkLst>
        </pc:s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" creationId="{CD07D1DF-1552-EC82-D38A-0178D4E4782B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26" creationId="{65844DF1-95B3-B328-8896-886185403376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6" creationId="{A3124610-5042-F0B8-AA4C-94BFA8F1C584}"/>
          </ac:grpSpMkLst>
        </pc:grpChg>
        <pc:cxnChg chg="mod">
          <ac:chgData name="Jinyin Yan" userId="7d7b1cac-fbbc-4678-8cfc-23ca66a374ce" providerId="ADAL" clId="{2710C3EF-C210-4106-997C-46551DEC9137}" dt="2025-05-15T05:44:28.986" v="1312" actId="14100"/>
          <ac:cxnSpMkLst>
            <pc:docMk/>
            <pc:sldMk cId="1033817520" sldId="287"/>
            <ac:cxnSpMk id="10" creationId="{2D1F9050-E98F-441E-9CDC-32058F824698}"/>
          </ac:cxnSpMkLst>
        </pc:cxnChg>
        <pc:cxnChg chg="mod">
          <ac:chgData name="Jinyin Yan" userId="7d7b1cac-fbbc-4678-8cfc-23ca66a374ce" providerId="ADAL" clId="{2710C3EF-C210-4106-997C-46551DEC9137}" dt="2025-05-15T05:25:16.211" v="1268" actId="14100"/>
          <ac:cxnSpMkLst>
            <pc:docMk/>
            <pc:sldMk cId="1033817520" sldId="287"/>
            <ac:cxnSpMk id="12" creationId="{D8182EA1-1822-4FA5-8AA4-37F8A1A89FDE}"/>
          </ac:cxnSpMkLst>
        </pc:cxnChg>
        <pc:cxnChg chg="mod">
          <ac:chgData name="Jinyin Yan" userId="7d7b1cac-fbbc-4678-8cfc-23ca66a374ce" providerId="ADAL" clId="{2710C3EF-C210-4106-997C-46551DEC9137}" dt="2025-05-15T05:44:57.523" v="1320" actId="14100"/>
          <ac:cxnSpMkLst>
            <pc:docMk/>
            <pc:sldMk cId="1033817520" sldId="287"/>
            <ac:cxnSpMk id="36" creationId="{6784718C-FE06-4FEB-9A2C-BC47E00FDDC0}"/>
          </ac:cxnSpMkLst>
        </pc:cxnChg>
        <pc:cxnChg chg="mod">
          <ac:chgData name="Jinyin Yan" userId="7d7b1cac-fbbc-4678-8cfc-23ca66a374ce" providerId="ADAL" clId="{2710C3EF-C210-4106-997C-46551DEC9137}" dt="2025-05-15T05:45:07.002" v="1322" actId="14100"/>
          <ac:cxnSpMkLst>
            <pc:docMk/>
            <pc:sldMk cId="1033817520" sldId="287"/>
            <ac:cxnSpMk id="37" creationId="{8447F790-7684-5E68-7CE2-C8A7B7216D2A}"/>
          </ac:cxnSpMkLst>
        </pc:cxnChg>
        <pc:cxnChg chg="mod">
          <ac:chgData name="Jinyin Yan" userId="7d7b1cac-fbbc-4678-8cfc-23ca66a374ce" providerId="ADAL" clId="{2710C3EF-C210-4106-997C-46551DEC9137}" dt="2025-05-15T05:44:51.591" v="1318" actId="1076"/>
          <ac:cxnSpMkLst>
            <pc:docMk/>
            <pc:sldMk cId="1033817520" sldId="287"/>
            <ac:cxnSpMk id="38" creationId="{F2A1A2DF-27D1-BCCC-6A73-31842A6F3A73}"/>
          </ac:cxnSpMkLst>
        </pc:cxnChg>
        <pc:cxnChg chg="mod">
          <ac:chgData name="Jinyin Yan" userId="7d7b1cac-fbbc-4678-8cfc-23ca66a374ce" providerId="ADAL" clId="{2710C3EF-C210-4106-997C-46551DEC9137}" dt="2025-05-15T05:44:42.365" v="1315" actId="14100"/>
          <ac:cxnSpMkLst>
            <pc:docMk/>
            <pc:sldMk cId="1033817520" sldId="287"/>
            <ac:cxnSpMk id="57" creationId="{658095D7-5A00-A2E9-A23C-2C6ADC9F1D86}"/>
          </ac:cxnSpMkLst>
        </pc:cxnChg>
        <pc:cxnChg chg="add mod">
          <ac:chgData name="Jinyin Yan" userId="7d7b1cac-fbbc-4678-8cfc-23ca66a374ce" providerId="ADAL" clId="{2710C3EF-C210-4106-997C-46551DEC9137}" dt="2025-05-15T05:25:55.016" v="1277" actId="1076"/>
          <ac:cxnSpMkLst>
            <pc:docMk/>
            <pc:sldMk cId="1033817520" sldId="287"/>
            <ac:cxnSpMk id="66" creationId="{B50BD2C9-15B3-316B-85FD-53683A2FE1D8}"/>
          </ac:cxnSpMkLst>
        </pc:cxnChg>
        <pc:cxnChg chg="add mod">
          <ac:chgData name="Jinyin Yan" userId="7d7b1cac-fbbc-4678-8cfc-23ca66a374ce" providerId="ADAL" clId="{2710C3EF-C210-4106-997C-46551DEC9137}" dt="2025-05-15T05:45:55.160" v="1342" actId="1076"/>
          <ac:cxnSpMkLst>
            <pc:docMk/>
            <pc:sldMk cId="1033817520" sldId="287"/>
            <ac:cxnSpMk id="67" creationId="{03175578-9417-C3A5-C64C-439634381D9F}"/>
          </ac:cxnSpMkLst>
        </pc:cxnChg>
        <pc:cxnChg chg="add mod">
          <ac:chgData name="Jinyin Yan" userId="7d7b1cac-fbbc-4678-8cfc-23ca66a374ce" providerId="ADAL" clId="{2710C3EF-C210-4106-997C-46551DEC9137}" dt="2025-05-15T06:32:54.332" v="1359" actId="13822"/>
          <ac:cxnSpMkLst>
            <pc:docMk/>
            <pc:sldMk cId="1033817520" sldId="287"/>
            <ac:cxnSpMk id="112" creationId="{7268409D-0E41-B93E-F8E9-F432B173D73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8:59:07.126" v="1539" actId="1076"/>
        <pc:sldMkLst>
          <pc:docMk/>
          <pc:sldMk cId="2549822389" sldId="288"/>
        </pc:sldMkLst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1" creationId="{0CC87A6F-301A-1253-52CD-E8AA57B997B0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3" creationId="{59A5A1AE-F044-7C33-DB87-D7D2B9973502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5" creationId="{3E0606E7-69F4-1F5F-FE7C-E4DE9CE571EA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56" creationId="{DE899EA3-7A66-BFC8-B80F-8DFA3DEB4916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4" creationId="{F0ECCF70-ED02-F547-9635-74B790303F3D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8" creationId="{2906F752-F48D-5B5A-F8D0-C74153576124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73" creationId="{3E8844C0-328C-7EE5-8F56-EB9E48C27124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79" creationId="{B1ADC116-B228-E9B6-AAB3-E4B3188586BA}"/>
          </ac:spMkLst>
        </pc:spChg>
        <pc:spChg chg="mod">
          <ac:chgData name="Jinyin Yan" userId="7d7b1cac-fbbc-4678-8cfc-23ca66a374ce" providerId="ADAL" clId="{2710C3EF-C210-4106-997C-46551DEC9137}" dt="2025-05-15T08:07:29.090" v="1392" actId="1076"/>
          <ac:spMkLst>
            <pc:docMk/>
            <pc:sldMk cId="2549822389" sldId="288"/>
            <ac:spMk id="80" creationId="{1D786722-061E-1FDD-9C14-C6B2E63DE1A5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83" creationId="{2C278CB5-FD92-05AE-7987-184481EA7730}"/>
          </ac:spMkLst>
        </pc:spChg>
        <pc:spChg chg="add mod">
          <ac:chgData name="Jinyin Yan" userId="7d7b1cac-fbbc-4678-8cfc-23ca66a374ce" providerId="ADAL" clId="{2710C3EF-C210-4106-997C-46551DEC9137}" dt="2025-05-15T08:16:01.633" v="1395" actId="1076"/>
          <ac:spMkLst>
            <pc:docMk/>
            <pc:sldMk cId="2549822389" sldId="288"/>
            <ac:spMk id="84" creationId="{43FAB1C8-96F6-6661-2AE9-AB8C4C46A0BF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6" creationId="{81751DEF-20CD-D60E-70A3-5A1D97C6A314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7" creationId="{F14CD5DB-5934-10EA-9135-CAF547B09EED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1" creationId="{833F57B5-156A-39CD-5AA2-0CD875A9A389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2" creationId="{409C2296-E2CA-C3FE-D2C0-52FD9981DA9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96" creationId="{0A417DCA-F791-AC1F-E6EC-B8785A2C4D60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0" creationId="{4CC3ED31-912A-9506-840A-A77A3EEC317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1" creationId="{8CF4C7B7-D4BD-5A3F-9C9C-97CC6E933B65}"/>
          </ac:spMkLst>
        </pc:spChg>
        <pc:spChg chg="add mod">
          <ac:chgData name="Jinyin Yan" userId="7d7b1cac-fbbc-4678-8cfc-23ca66a374ce" providerId="ADAL" clId="{2710C3EF-C210-4106-997C-46551DEC9137}" dt="2025-05-15T08:45:56.719" v="1467" actId="20577"/>
          <ac:spMkLst>
            <pc:docMk/>
            <pc:sldMk cId="2549822389" sldId="288"/>
            <ac:spMk id="122" creationId="{BF4FB7ED-F069-E36D-6CBF-81834A94115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3" creationId="{EA787FFE-9E14-7D30-56CE-D1C167ED4358}"/>
          </ac:spMkLst>
        </pc:spChg>
        <pc:spChg chg="add mod">
          <ac:chgData name="Jinyin Yan" userId="7d7b1cac-fbbc-4678-8cfc-23ca66a374ce" providerId="ADAL" clId="{2710C3EF-C210-4106-997C-46551DEC9137}" dt="2025-05-15T08:46:18.015" v="1486" actId="20577"/>
          <ac:spMkLst>
            <pc:docMk/>
            <pc:sldMk cId="2549822389" sldId="288"/>
            <ac:spMk id="124" creationId="{5E3DF22E-C7D5-D6D0-869C-EA7123677E54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5" creationId="{CF3EF3B4-BA0C-D804-DF0E-01F6118F0124}"/>
          </ac:spMkLst>
        </pc:spChg>
        <pc:spChg chg="add mod">
          <ac:chgData name="Jinyin Yan" userId="7d7b1cac-fbbc-4678-8cfc-23ca66a374ce" providerId="ADAL" clId="{2710C3EF-C210-4106-997C-46551DEC9137}" dt="2025-05-15T08:50:06.269" v="1499" actId="693"/>
          <ac:spMkLst>
            <pc:docMk/>
            <pc:sldMk cId="2549822389" sldId="288"/>
            <ac:spMk id="131" creationId="{F59C1AFC-345D-045A-C9EF-977074D8784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2" creationId="{A86383BE-2CEA-C5E4-9F32-B1E8C6D9B83B}"/>
          </ac:spMkLst>
        </pc:spChg>
        <pc:spChg chg="add mod">
          <ac:chgData name="Jinyin Yan" userId="7d7b1cac-fbbc-4678-8cfc-23ca66a374ce" providerId="ADAL" clId="{2710C3EF-C210-4106-997C-46551DEC9137}" dt="2025-05-15T08:53:37.744" v="1504" actId="1076"/>
          <ac:spMkLst>
            <pc:docMk/>
            <pc:sldMk cId="2549822389" sldId="288"/>
            <ac:spMk id="133" creationId="{9543E85C-BC70-D05F-ACD4-5F626F134BEF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4" creationId="{91EC0C4A-264F-1C67-0DAE-FB082AEC9DBF}"/>
          </ac:spMkLst>
        </pc:spChg>
        <pc:spChg chg="add mod">
          <ac:chgData name="Jinyin Yan" userId="7d7b1cac-fbbc-4678-8cfc-23ca66a374ce" providerId="ADAL" clId="{2710C3EF-C210-4106-997C-46551DEC9137}" dt="2025-05-15T08:58:58.074" v="1528" actId="1076"/>
          <ac:spMkLst>
            <pc:docMk/>
            <pc:sldMk cId="2549822389" sldId="288"/>
            <ac:spMk id="135" creationId="{46546A2E-6B4D-A7FA-98F8-29EA63EECDC4}"/>
          </ac:spMkLst>
        </pc:spChg>
        <pc:spChg chg="add mod">
          <ac:chgData name="Jinyin Yan" userId="7d7b1cac-fbbc-4678-8cfc-23ca66a374ce" providerId="ADAL" clId="{2710C3EF-C210-4106-997C-46551DEC9137}" dt="2025-05-15T08:59:07.126" v="1539" actId="1076"/>
          <ac:spMkLst>
            <pc:docMk/>
            <pc:sldMk cId="2549822389" sldId="288"/>
            <ac:spMk id="136" creationId="{27C6D5C8-9177-447B-80F5-8C48C9628322}"/>
          </ac:spMkLst>
        </pc:spChg>
        <pc:grpChg chg="mod">
          <ac:chgData name="Jinyin Yan" userId="7d7b1cac-fbbc-4678-8cfc-23ca66a374ce" providerId="ADAL" clId="{2710C3EF-C210-4106-997C-46551DEC9137}" dt="2025-05-15T08:23:34.019" v="1432" actId="1076"/>
          <ac:grpSpMkLst>
            <pc:docMk/>
            <pc:sldMk cId="2549822389" sldId="288"/>
            <ac:grpSpMk id="3" creationId="{2D197F35-3B68-1AAE-33D1-F76CD4EFC5BB}"/>
          </ac:grpSpMkLst>
        </pc:grpChg>
        <pc:grpChg chg="mod">
          <ac:chgData name="Jinyin Yan" userId="7d7b1cac-fbbc-4678-8cfc-23ca66a374ce" providerId="ADAL" clId="{2710C3EF-C210-4106-997C-46551DEC9137}" dt="2025-05-15T08:06:56.269" v="1386" actId="1076"/>
          <ac:grpSpMkLst>
            <pc:docMk/>
            <pc:sldMk cId="2549822389" sldId="288"/>
            <ac:grpSpMk id="58" creationId="{6F1960AC-0E5C-F8ED-735A-AC516156F534}"/>
          </ac:grpSpMkLst>
        </pc:grpChg>
        <pc:grpChg chg="add mod">
          <ac:chgData name="Jinyin Yan" userId="7d7b1cac-fbbc-4678-8cfc-23ca66a374ce" providerId="ADAL" clId="{2710C3EF-C210-4106-997C-46551DEC9137}" dt="2025-05-15T08:16:14.489" v="1400" actId="1076"/>
          <ac:grpSpMkLst>
            <pc:docMk/>
            <pc:sldMk cId="2549822389" sldId="288"/>
            <ac:grpSpMk id="85" creationId="{6F11178B-CDDC-200B-C4AA-7767904F2F67}"/>
          </ac:grpSpMkLst>
        </pc:grpChg>
        <pc:grpChg chg="add mod">
          <ac:chgData name="Jinyin Yan" userId="7d7b1cac-fbbc-4678-8cfc-23ca66a374ce" providerId="ADAL" clId="{2710C3EF-C210-4106-997C-46551DEC9137}" dt="2025-05-15T08:22:38.454" v="1420" actId="1076"/>
          <ac:grpSpMkLst>
            <pc:docMk/>
            <pc:sldMk cId="2549822389" sldId="288"/>
            <ac:grpSpMk id="93" creationId="{AFAEC859-CF5E-CF30-F4DA-CB91CD0D8F42}"/>
          </ac:grpSpMkLst>
        </pc:grpChg>
        <pc:cxnChg chg="mod">
          <ac:chgData name="Jinyin Yan" userId="7d7b1cac-fbbc-4678-8cfc-23ca66a374ce" providerId="ADAL" clId="{2710C3EF-C210-4106-997C-46551DEC9137}" dt="2025-05-15T08:32:10.288" v="1434" actId="14100"/>
          <ac:cxnSpMkLst>
            <pc:docMk/>
            <pc:sldMk cId="2549822389" sldId="288"/>
            <ac:cxnSpMk id="17" creationId="{A0ABB95F-77A8-F26B-AD5F-A11AD48216F9}"/>
          </ac:cxnSpMkLst>
        </pc:cxnChg>
        <pc:cxnChg chg="mod">
          <ac:chgData name="Jinyin Yan" userId="7d7b1cac-fbbc-4678-8cfc-23ca66a374ce" providerId="ADAL" clId="{2710C3EF-C210-4106-997C-46551DEC9137}" dt="2025-05-15T08:32:13.018" v="1435" actId="1076"/>
          <ac:cxnSpMkLst>
            <pc:docMk/>
            <pc:sldMk cId="2549822389" sldId="288"/>
            <ac:cxnSpMk id="18" creationId="{A83CE754-A64A-754C-8DBC-19D7A8D7EB9F}"/>
          </ac:cxnSpMkLst>
        </pc:cxnChg>
        <pc:cxnChg chg="mod">
          <ac:chgData name="Jinyin Yan" userId="7d7b1cac-fbbc-4678-8cfc-23ca66a374ce" providerId="ADAL" clId="{2710C3EF-C210-4106-997C-46551DEC9137}" dt="2025-05-15T08:07:11.268" v="1389" actId="14100"/>
          <ac:cxnSpMkLst>
            <pc:docMk/>
            <pc:sldMk cId="2549822389" sldId="288"/>
            <ac:cxnSpMk id="77" creationId="{769246F6-2F9F-BA82-9760-6BB40C1A483E}"/>
          </ac:cxnSpMkLst>
        </pc:cxnChg>
        <pc:cxnChg chg="mod">
          <ac:chgData name="Jinyin Yan" userId="7d7b1cac-fbbc-4678-8cfc-23ca66a374ce" providerId="ADAL" clId="{2710C3EF-C210-4106-997C-46551DEC9137}" dt="2025-05-15T08:07:18.087" v="1391" actId="14100"/>
          <ac:cxnSpMkLst>
            <pc:docMk/>
            <pc:sldMk cId="2549822389" sldId="288"/>
            <ac:cxnSpMk id="78" creationId="{3462C00F-F559-DF8A-A3D7-3CF618ED44C3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8" creationId="{9647901C-9E92-3467-667E-0726DBAA8B3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9" creationId="{B31A2EEF-F05A-F104-D26E-896C42B616F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90" creationId="{2ECEB2D8-6960-D0D3-4F4F-B74D89EE5E83}"/>
          </ac:cxnSpMkLst>
        </pc:cxnChg>
        <pc:cxnChg chg="add mod">
          <ac:chgData name="Jinyin Yan" userId="7d7b1cac-fbbc-4678-8cfc-23ca66a374ce" providerId="ADAL" clId="{2710C3EF-C210-4106-997C-46551DEC9137}" dt="2025-05-15T08:22:05.596" v="1411" actId="14100"/>
          <ac:cxnSpMkLst>
            <pc:docMk/>
            <pc:sldMk cId="2549822389" sldId="288"/>
            <ac:cxnSpMk id="98" creationId="{923FDF82-82F1-33B7-DBD7-30937079F89B}"/>
          </ac:cxnSpMkLst>
        </pc:cxnChg>
        <pc:cxnChg chg="add mod">
          <ac:chgData name="Jinyin Yan" userId="7d7b1cac-fbbc-4678-8cfc-23ca66a374ce" providerId="ADAL" clId="{2710C3EF-C210-4106-997C-46551DEC9137}" dt="2025-05-15T08:22:14.198" v="1414" actId="14100"/>
          <ac:cxnSpMkLst>
            <pc:docMk/>
            <pc:sldMk cId="2549822389" sldId="288"/>
            <ac:cxnSpMk id="101" creationId="{B2A4719B-F142-F812-FCAB-12BEF04CFE8D}"/>
          </ac:cxnSpMkLst>
        </pc:cxnChg>
        <pc:cxnChg chg="add mod">
          <ac:chgData name="Jinyin Yan" userId="7d7b1cac-fbbc-4678-8cfc-23ca66a374ce" providerId="ADAL" clId="{2710C3EF-C210-4106-997C-46551DEC9137}" dt="2025-05-15T08:22:38.454" v="1420" actId="1076"/>
          <ac:cxnSpMkLst>
            <pc:docMk/>
            <pc:sldMk cId="2549822389" sldId="288"/>
            <ac:cxnSpMk id="103" creationId="{00D0F055-7974-7D80-978E-A32FBCEA7950}"/>
          </ac:cxnSpMkLst>
        </pc:cxnChg>
        <pc:cxnChg chg="add mod">
          <ac:chgData name="Jinyin Yan" userId="7d7b1cac-fbbc-4678-8cfc-23ca66a374ce" providerId="ADAL" clId="{2710C3EF-C210-4106-997C-46551DEC9137}" dt="2025-05-15T08:23:00.659" v="1427" actId="14100"/>
          <ac:cxnSpMkLst>
            <pc:docMk/>
            <pc:sldMk cId="2549822389" sldId="288"/>
            <ac:cxnSpMk id="106" creationId="{60585FEA-EF1B-F29F-F6B8-452212B76DBA}"/>
          </ac:cxnSpMkLst>
        </pc:cxnChg>
        <pc:cxnChg chg="add mod">
          <ac:chgData name="Jinyin Yan" userId="7d7b1cac-fbbc-4678-8cfc-23ca66a374ce" providerId="ADAL" clId="{2710C3EF-C210-4106-997C-46551DEC9137}" dt="2025-05-15T08:32:31.617" v="1439" actId="14100"/>
          <ac:cxnSpMkLst>
            <pc:docMk/>
            <pc:sldMk cId="2549822389" sldId="288"/>
            <ac:cxnSpMk id="116" creationId="{92D94387-8D30-2B08-1394-1F3477A90C33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22T09:14:11.184" v="1591" actId="1076"/>
        <pc:sldMkLst>
          <pc:docMk/>
          <pc:sldMk cId="3783864323" sldId="289"/>
        </pc:sldMkLst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24" creationId="{1485671A-C158-35AC-164E-031FE3AF1C9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42" creationId="{BE52CCE9-B63C-5BD5-CD2F-EC7B51BD8A33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57" creationId="{1027C0AB-5902-351D-BDEC-DFF26514141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72" creationId="{922D7643-553E-F4D2-4BE6-086BF997DE04}"/>
          </ac:spMkLst>
        </pc:spChg>
        <pc:spChg chg="add mod">
          <ac:chgData name="Jinyin Yan" userId="7d7b1cac-fbbc-4678-8cfc-23ca66a374ce" providerId="ADAL" clId="{2710C3EF-C210-4106-997C-46551DEC9137}" dt="2025-05-22T09:14:03.153" v="1589" actId="1076"/>
          <ac:spMkLst>
            <pc:docMk/>
            <pc:sldMk cId="3783864323" sldId="289"/>
            <ac:spMk id="94" creationId="{35FB69AE-FAA0-D4CF-A9E9-76DFE9E7D445}"/>
          </ac:spMkLst>
        </pc:spChg>
        <pc:spChg chg="add mod">
          <ac:chgData name="Jinyin Yan" userId="7d7b1cac-fbbc-4678-8cfc-23ca66a374ce" providerId="ADAL" clId="{2710C3EF-C210-4106-997C-46551DEC9137}" dt="2025-05-22T09:14:11.184" v="1591" actId="1076"/>
          <ac:spMkLst>
            <pc:docMk/>
            <pc:sldMk cId="3783864323" sldId="289"/>
            <ac:spMk id="95" creationId="{82F90672-F5B0-6105-7FE4-63E964B76183}"/>
          </ac:spMkLst>
        </pc:s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" creationId="{F54A0914-75BD-27AA-F492-1E9E2046FD8F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32" creationId="{510A29F7-57C7-DAF7-3771-218F6D61992A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47" creationId="{9810315E-F9A5-D304-3BBC-5E7A0A68E228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2" creationId="{E0166834-E35E-AC29-890F-ABA540B87FCC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79" creationId="{03449D8F-9E5A-2BDD-BA3A-65AD8470BA7F}"/>
          </ac:grpSpMkLst>
        </pc:grp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7" creationId="{0AC12BE7-726F-CC78-2603-CB263C11D883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8" creationId="{4F9C82E2-D526-915A-6C8E-03EE2C94EC7E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9" creationId="{9F8C47BA-D1D1-F95B-B139-566B7A05FC0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0" creationId="{6F360D9F-531C-07E5-BED7-17F0E4470D0C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1" creationId="{7BA8FFC0-C4E8-037F-F4E1-638B6FD808AD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2" creationId="{664C96A0-F5BD-F61B-F446-EA1B5299F13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3" creationId="{2545C7DE-CE87-A326-99FC-A2571CA80CB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2" creationId="{147A1B1A-9503-03C5-BD78-69040624191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3" creationId="{2A5DD350-1F4B-C537-B97A-96DAAFC8E4BE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5" creationId="{28692B3C-93A9-2F50-5B28-14DBB871C801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6" creationId="{91D9DD27-C3E8-1A31-0793-7DF0EE0E988C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8" creationId="{F9956116-5C09-0F11-2D2B-3206C80A0D24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31" creationId="{217A5DFB-1A19-5F40-6400-D4665A2DF525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3" creationId="{437ACDF7-4C00-F467-9C7E-34511B5420E8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4" creationId="{D1CAF242-23E9-74B1-09D3-271C49BA3476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5" creationId="{D6EAC74D-5EB2-979F-86B5-412E76ED7302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6" creationId="{AD0EA6EE-1631-2980-B05E-5547389AD45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7" creationId="{7EB4B957-B39F-7EEB-6629-205F2F39DDB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8" creationId="{C054E17F-B244-09C5-591A-8A07EB3D03A8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0" creationId="{AAC45DF4-FD7D-F3DF-58D9-586A214AF11E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1" creationId="{8F666653-D460-622C-2ABC-720E312A57B6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3" creationId="{A557BC41-0E32-E412-D074-B9FA3FB06499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4" creationId="{6C2ED5A0-2740-BFCB-AB12-532C7973F9A3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5" creationId="{0F40CBD2-A1D4-CEDA-B048-2EA0475A34B5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6" creationId="{091F2232-89EE-627C-0946-DBD8DF560571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49" creationId="{63C73A64-C2E0-9D83-A7E7-53ED91CC98C8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50" creationId="{AA570653-106A-F5CC-0DB6-33D7A1F75595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5" creationId="{25AEB178-3E4C-A67C-01A4-FEA5AF95571A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6" creationId="{23BCFBB3-A224-C581-7C80-61745ED6D2B8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8" creationId="{1CBDBA5B-E0AE-9778-5279-F9324094E7FB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9" creationId="{B15F54FB-97A9-617C-BB48-373C01D6607E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60" creationId="{992140E2-AFA5-DD2E-0206-11F2B4AF23F3}"/>
          </ac:cxnSpMkLst>
        </pc:cxnChg>
        <pc:cxnChg chg="add mod">
          <ac:chgData name="Jinyin Yan" userId="7d7b1cac-fbbc-4678-8cfc-23ca66a374ce" providerId="ADAL" clId="{2710C3EF-C210-4106-997C-46551DEC9137}" dt="2025-05-22T09:12:50.297" v="1583" actId="1076"/>
          <ac:cxnSpMkLst>
            <pc:docMk/>
            <pc:sldMk cId="3783864323" sldId="289"/>
            <ac:cxnSpMk id="61" creationId="{FF826310-352A-1091-D927-9E6E4791F22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3" creationId="{D311344E-03F6-2957-3225-69B08A9B5BA7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5" creationId="{4EA748A2-3143-10BF-D8C6-0C5E6F2A9C9D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6" creationId="{C32FA9CE-9585-BC4D-BD83-802386C83E5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9" creationId="{494A8D24-BE3A-C47A-E587-9BFFEB0E57BA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0" creationId="{E8B0E5EB-9633-3ED7-AEF8-AF4D62222521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1" creationId="{6F81AD08-FD25-117F-4F36-07DFF431DD3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3" creationId="{F1F37E94-A68E-9795-F98E-8303EDEE925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4" creationId="{F6B84429-961E-BAD0-7D78-EA2AC728680C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5" creationId="{6C85468B-A449-24C7-B57D-EC981A9C7FBA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6" creationId="{BA23E8C9-33D3-31EB-D0F0-F57B91FFAF1C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1" creationId="{4530C9B6-BEB2-16AC-D191-9A74CBCA87A4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2" creationId="{617B6400-8494-C3A3-FE79-F7B4544EFBE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3" creationId="{76BDDFDF-F0F1-ADFE-B01F-EE94ED5EF712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4" creationId="{083B8068-5BD8-24EC-F7BA-B585377A526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5" creationId="{B285E22F-FF90-AE80-65A2-53F82901F0A0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6" creationId="{EF3C4992-A89A-163E-F344-8067DF79B67D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1" creationId="{973CCDD6-0569-1B29-C2C3-86195DFC59C3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3" creationId="{6BAA7335-4B21-68BB-3382-D3EED19D206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6:39:59.173" v="1710" actId="1076"/>
        <pc:sldMkLst>
          <pc:docMk/>
          <pc:sldMk cId="968910942" sldId="290"/>
        </pc:sldMkLst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24" creationId="{8CDB1A98-60D7-F382-C0F6-42275E0FC2F9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77" creationId="{9BB09990-7120-3220-2049-72F6A802C628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4" creationId="{E2BD05A4-945D-C384-7B50-3C167118D81E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5" creationId="{FC219E65-FA1A-2FC2-671E-8AA43326607B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04" creationId="{69A8EA0D-1408-6379-3EC1-736008F17E34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8" creationId="{5AB97552-8CC9-1CEA-C5F5-045EDEA367A9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9" creationId="{8F95C8F0-9BAE-81D1-43D2-4940868E96DA}"/>
          </ac:spMkLst>
        </pc:spChg>
        <pc:spChg chg="add mod">
          <ac:chgData name="Jinyin Yan" userId="7d7b1cac-fbbc-4678-8cfc-23ca66a374ce" providerId="ADAL" clId="{2710C3EF-C210-4106-997C-46551DEC9137}" dt="2025-05-27T06:34:46.197" v="1644" actId="1076"/>
          <ac:spMkLst>
            <pc:docMk/>
            <pc:sldMk cId="968910942" sldId="290"/>
            <ac:spMk id="120" creationId="{4B733A12-61C0-538C-DEA0-71BFFA84627F}"/>
          </ac:spMkLst>
        </pc:spChg>
        <pc:spChg chg="add mod">
          <ac:chgData name="Jinyin Yan" userId="7d7b1cac-fbbc-4678-8cfc-23ca66a374ce" providerId="ADAL" clId="{2710C3EF-C210-4106-997C-46551DEC9137}" dt="2025-05-27T06:34:58.544" v="1649"/>
          <ac:spMkLst>
            <pc:docMk/>
            <pc:sldMk cId="968910942" sldId="290"/>
            <ac:spMk id="121" creationId="{CA4C865D-CDFD-761F-42DF-4EB14A3EA35E}"/>
          </ac:spMkLst>
        </pc:spChg>
        <pc:spChg chg="add mod">
          <ac:chgData name="Jinyin Yan" userId="7d7b1cac-fbbc-4678-8cfc-23ca66a374ce" providerId="ADAL" clId="{2710C3EF-C210-4106-997C-46551DEC9137}" dt="2025-05-27T06:38:09.331" v="1685" actId="1076"/>
          <ac:spMkLst>
            <pc:docMk/>
            <pc:sldMk cId="968910942" sldId="290"/>
            <ac:spMk id="122" creationId="{F0948D49-3DEE-E364-9C89-5EE6793A6E4A}"/>
          </ac:spMkLst>
        </pc:spChg>
        <pc:spChg chg="add mod">
          <ac:chgData name="Jinyin Yan" userId="7d7b1cac-fbbc-4678-8cfc-23ca66a374ce" providerId="ADAL" clId="{2710C3EF-C210-4106-997C-46551DEC9137}" dt="2025-05-27T06:38:02.970" v="1684" actId="1076"/>
          <ac:spMkLst>
            <pc:docMk/>
            <pc:sldMk cId="968910942" sldId="290"/>
            <ac:spMk id="123" creationId="{71540C70-F519-5733-29BB-39D958F9AD59}"/>
          </ac:spMkLst>
        </pc:spChg>
        <pc:spChg chg="add mod">
          <ac:chgData name="Jinyin Yan" userId="7d7b1cac-fbbc-4678-8cfc-23ca66a374ce" providerId="ADAL" clId="{2710C3EF-C210-4106-997C-46551DEC9137}" dt="2025-05-27T06:38:47.180" v="1695" actId="1076"/>
          <ac:spMkLst>
            <pc:docMk/>
            <pc:sldMk cId="968910942" sldId="290"/>
            <ac:spMk id="124" creationId="{32B0FE51-C07C-45C6-7BF0-3581740901E5}"/>
          </ac:spMkLst>
        </pc:spChg>
        <pc:spChg chg="add mod">
          <ac:chgData name="Jinyin Yan" userId="7d7b1cac-fbbc-4678-8cfc-23ca66a374ce" providerId="ADAL" clId="{2710C3EF-C210-4106-997C-46551DEC9137}" dt="2025-05-27T06:38:56.710" v="1699" actId="20577"/>
          <ac:spMkLst>
            <pc:docMk/>
            <pc:sldMk cId="968910942" sldId="290"/>
            <ac:spMk id="125" creationId="{28A035BA-92D0-CAA3-E670-5607055F8761}"/>
          </ac:spMkLst>
        </pc:spChg>
        <pc:spChg chg="add mod">
          <ac:chgData name="Jinyin Yan" userId="7d7b1cac-fbbc-4678-8cfc-23ca66a374ce" providerId="ADAL" clId="{2710C3EF-C210-4106-997C-46551DEC9137}" dt="2025-05-27T06:39:46.609" v="1707" actId="20577"/>
          <ac:spMkLst>
            <pc:docMk/>
            <pc:sldMk cId="968910942" sldId="290"/>
            <ac:spMk id="126" creationId="{7653EEAA-FADF-C02D-8BEB-110E796029DB}"/>
          </ac:spMkLst>
        </pc:spChg>
        <pc:spChg chg="add mod">
          <ac:chgData name="Jinyin Yan" userId="7d7b1cac-fbbc-4678-8cfc-23ca66a374ce" providerId="ADAL" clId="{2710C3EF-C210-4106-997C-46551DEC9137}" dt="2025-05-27T06:39:59.173" v="1710" actId="1076"/>
          <ac:spMkLst>
            <pc:docMk/>
            <pc:sldMk cId="968910942" sldId="290"/>
            <ac:spMk id="127" creationId="{9A34AD44-5D56-AF4C-D730-2D2E87F35470}"/>
          </ac:spMkLst>
        </pc:s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6" creationId="{F98E32BD-E17A-E34E-8E69-862DB62327B7}"/>
          </ac:grpSpMkLst>
        </pc:gr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32" creationId="{65424239-1D2B-D4B4-7C14-7D2A5C54158A}"/>
          </ac:grpSpMkLst>
        </pc:grpChg>
        <pc:grpChg chg="add mod">
          <ac:chgData name="Jinyin Yan" userId="7d7b1cac-fbbc-4678-8cfc-23ca66a374ce" providerId="ADAL" clId="{2710C3EF-C210-4106-997C-46551DEC9137}" dt="2025-05-27T06:24:39.598" v="1609" actId="1076"/>
          <ac:grpSpMkLst>
            <pc:docMk/>
            <pc:sldMk cId="968910942" sldId="290"/>
            <ac:grpSpMk id="90" creationId="{2990E15D-A7E4-7C50-EFA4-CE762ECC2D85}"/>
          </ac:grpSpMkLst>
        </pc:grp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6" creationId="{E7A3CA22-A8C1-DA89-0EE6-DFFDB18C57B6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8" creationId="{DB4DA79F-7165-45E2-8DA4-099CE7604CCD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29" creationId="{48A060DF-1D74-ABFE-13F8-283572AF9A64}"/>
          </ac:cxnSpMkLst>
        </pc:cxnChg>
        <pc:cxnChg chg="mod">
          <ac:chgData name="Jinyin Yan" userId="7d7b1cac-fbbc-4678-8cfc-23ca66a374ce" providerId="ADAL" clId="{2710C3EF-C210-4106-997C-46551DEC9137}" dt="2025-05-23T06:32:25.543" v="1594" actId="1076"/>
          <ac:cxnSpMkLst>
            <pc:docMk/>
            <pc:sldMk cId="968910942" sldId="290"/>
            <ac:cxnSpMk id="30" creationId="{CE0DCDB8-C2AF-43AF-5CA6-C3CB6B0BBAB1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31" creationId="{A526EF9E-3F98-03B0-334A-EE26B343B68A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4" creationId="{2F3C7920-0A3E-C99D-45CE-C61A22F26A9D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6" creationId="{69D8EAC5-0D50-8E9D-A76F-899806BE834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78" creationId="{E171EC59-DE64-2E8B-8291-04BEAC7DAE0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87" creationId="{5D3DF79F-F740-2B10-A846-AEBD2FB909ED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6" creationId="{AC2B74A5-3B99-4B7E-B110-3565350A01D9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9" creationId="{442838FD-ED4F-EE5D-B22B-FB706105C28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3" creationId="{5B2386A8-4851-942D-26F7-39A1DF2DF71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107" creationId="{57AC7615-DEF6-7F50-FD17-922C9F451717}"/>
          </ac:cxnSpMkLst>
        </pc:cxnChg>
        <pc:cxnChg chg="add 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8" creationId="{D23E0477-6D50-8896-DE95-0624025F38AB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17" creationId="{577F5081-1426-35AA-14B8-F368C026364E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7:19:58.064" v="1823"/>
        <pc:sldMkLst>
          <pc:docMk/>
          <pc:sldMk cId="1156402619" sldId="291"/>
        </pc:sldMkLst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3" creationId="{9484BB07-E1DF-DDE7-E748-872E062A335C}"/>
          </ac:spMkLst>
        </pc:spChg>
        <pc:spChg chg="add mod">
          <ac:chgData name="Jinyin Yan" userId="7d7b1cac-fbbc-4678-8cfc-23ca66a374ce" providerId="ADAL" clId="{2710C3EF-C210-4106-997C-46551DEC9137}" dt="2025-05-27T07:04:06.827" v="1726" actId="20577"/>
          <ac:spMkLst>
            <pc:docMk/>
            <pc:sldMk cId="1156402619" sldId="291"/>
            <ac:spMk id="4" creationId="{DECC584B-0819-C99A-0FE4-DB34EB731F8D}"/>
          </ac:spMkLst>
        </pc:spChg>
        <pc:spChg chg="add mod">
          <ac:chgData name="Jinyin Yan" userId="7d7b1cac-fbbc-4678-8cfc-23ca66a374ce" providerId="ADAL" clId="{2710C3EF-C210-4106-997C-46551DEC9137}" dt="2025-05-27T07:04:18.456" v="1729" actId="1076"/>
          <ac:spMkLst>
            <pc:docMk/>
            <pc:sldMk cId="1156402619" sldId="291"/>
            <ac:spMk id="5" creationId="{37054910-CB05-C82A-942D-0A38A0A1065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4" creationId="{C9748739-C9A7-54DD-E2C8-6BD82BF6BFFE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5" creationId="{7E5D8253-35D8-3E4E-9BEE-939BA8E5D88F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6" creationId="{05333DBD-61B2-0B2E-3A93-428C2F32718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7" creationId="{F3C746F0-7813-EBB1-A8CA-A5CFB5B67953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8" creationId="{D69A621C-F135-C809-1A0A-1E2743AF6407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24" creationId="{9C765F07-A712-7AA7-EC77-CA504D1E251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42" creationId="{6729ABE8-74B6-2CDD-161F-BE272B641E18}"/>
          </ac:spMkLst>
        </pc:spChg>
        <pc:spChg chg="mod">
          <ac:chgData name="Jinyin Yan" userId="7d7b1cac-fbbc-4678-8cfc-23ca66a374ce" providerId="ADAL" clId="{2710C3EF-C210-4106-997C-46551DEC9137}" dt="2025-05-27T07:03:27.944" v="1713" actId="1076"/>
          <ac:spMkLst>
            <pc:docMk/>
            <pc:sldMk cId="1156402619" sldId="291"/>
            <ac:spMk id="57" creationId="{CCAD1A40-62BB-5E1E-B144-423D6872B06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72" creationId="{A2DE91DB-6559-2E3B-A4D5-85891BA9FC7C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89" creationId="{5CAFA5AE-5D86-2741-75E8-CCD6CC2D2B4A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95" creationId="{E45135F7-8E8C-1947-7062-63EC4CD01F5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08" creationId="{3E03F99B-1D39-CFA8-E23B-ED857618BC8F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23" creationId="{9BB15453-3455-49DB-7173-99FF5C2C4929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38" creationId="{6611999B-A1DB-FBD3-8FEA-C331FBB4977F}"/>
          </ac:spMkLst>
        </pc:spChg>
        <pc:spChg chg="add mod">
          <ac:chgData name="Jinyin Yan" userId="7d7b1cac-fbbc-4678-8cfc-23ca66a374ce" providerId="ADAL" clId="{2710C3EF-C210-4106-997C-46551DEC9137}" dt="2025-05-27T07:06:44.666" v="1744" actId="1076"/>
          <ac:spMkLst>
            <pc:docMk/>
            <pc:sldMk cId="1156402619" sldId="291"/>
            <ac:spMk id="153" creationId="{8777AFD3-71B1-47D2-44E0-D85F624ECC0A}"/>
          </ac:spMkLst>
        </pc:spChg>
        <pc:spChg chg="add mod">
          <ac:chgData name="Jinyin Yan" userId="7d7b1cac-fbbc-4678-8cfc-23ca66a374ce" providerId="ADAL" clId="{2710C3EF-C210-4106-997C-46551DEC9137}" dt="2025-05-27T07:12:17.788" v="1771" actId="1076"/>
          <ac:spMkLst>
            <pc:docMk/>
            <pc:sldMk cId="1156402619" sldId="291"/>
            <ac:spMk id="154" creationId="{B34CA02D-196C-F6E3-78D4-11E0AECDF58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57" creationId="{41C0D46C-BC04-9A6A-A14C-7C2BC888FD72}"/>
          </ac:spMkLst>
        </pc:spChg>
        <pc:spChg chg="add mod">
          <ac:chgData name="Jinyin Yan" userId="7d7b1cac-fbbc-4678-8cfc-23ca66a374ce" providerId="ADAL" clId="{2710C3EF-C210-4106-997C-46551DEC9137}" dt="2025-05-27T07:13:10.993" v="1780" actId="1076"/>
          <ac:spMkLst>
            <pc:docMk/>
            <pc:sldMk cId="1156402619" sldId="291"/>
            <ac:spMk id="168" creationId="{4CE7BB3E-DC32-DEA7-0165-2A41F0303A08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69" creationId="{F7B53ECD-2E0A-8274-9FD4-ABED184745C5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70" creationId="{F68454D7-C845-4643-3F50-DFDBD70F73AC}"/>
          </ac:spMkLst>
        </pc:spChg>
        <pc:spChg chg="add mod">
          <ac:chgData name="Jinyin Yan" userId="7d7b1cac-fbbc-4678-8cfc-23ca66a374ce" providerId="ADAL" clId="{2710C3EF-C210-4106-997C-46551DEC9137}" dt="2025-05-27T07:15:35.371" v="1788" actId="1076"/>
          <ac:spMkLst>
            <pc:docMk/>
            <pc:sldMk cId="1156402619" sldId="291"/>
            <ac:spMk id="171" creationId="{8F83D96B-83C9-44E8-39F4-1A237F52AD15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2" creationId="{C6AE50D3-4286-9018-ADAA-4A2565FB35B4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3" creationId="{F5DF4118-B1B3-37AC-B24C-F5475AD1439C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4" creationId="{2B56AE82-4EBC-D1A5-EF02-5CDDF43EF2F4}"/>
          </ac:spMkLst>
        </pc:spChg>
        <pc:spChg chg="add mod">
          <ac:chgData name="Jinyin Yan" userId="7d7b1cac-fbbc-4678-8cfc-23ca66a374ce" providerId="ADAL" clId="{2710C3EF-C210-4106-997C-46551DEC9137}" dt="2025-05-27T07:15:29.603" v="1787" actId="1076"/>
          <ac:spMkLst>
            <pc:docMk/>
            <pc:sldMk cId="1156402619" sldId="291"/>
            <ac:spMk id="175" creationId="{99CB341C-991D-62E5-D8DD-E51F38B6A8F0}"/>
          </ac:spMkLst>
        </pc:spChg>
        <pc:spChg chg="add mod">
          <ac:chgData name="Jinyin Yan" userId="7d7b1cac-fbbc-4678-8cfc-23ca66a374ce" providerId="ADAL" clId="{2710C3EF-C210-4106-997C-46551DEC9137}" dt="2025-05-27T07:19:35.112" v="1818" actId="1076"/>
          <ac:spMkLst>
            <pc:docMk/>
            <pc:sldMk cId="1156402619" sldId="291"/>
            <ac:spMk id="176" creationId="{4545B22E-1799-2028-385E-5288B02CCB61}"/>
          </ac:spMkLst>
        </pc:spChg>
        <pc:spChg chg="add mod">
          <ac:chgData name="Jinyin Yan" userId="7d7b1cac-fbbc-4678-8cfc-23ca66a374ce" providerId="ADAL" clId="{2710C3EF-C210-4106-997C-46551DEC9137}" dt="2025-05-27T07:19:58.064" v="1823"/>
          <ac:spMkLst>
            <pc:docMk/>
            <pc:sldMk cId="1156402619" sldId="291"/>
            <ac:spMk id="177" creationId="{4DA99C00-0138-93F8-6093-4A183501ABDE}"/>
          </ac:spMkLst>
        </pc:s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62" creationId="{046A8571-F0D0-3D37-6049-E368ECCFF8E0}"/>
          </ac:grpSpMkLst>
        </pc:gr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79" creationId="{326F7825-B1F1-B04B-41AC-0BF6C2414863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98" creationId="{196856CB-FF9C-E725-17DE-D872E1C53B85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13" creationId="{D07AA0B5-8A68-146D-9F51-9B337F8BED88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43" creationId="{CF81F70E-DF84-B2AA-8FFF-43656C9ABD05}"/>
          </ac:grpSpMkLst>
        </pc:grp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5" creationId="{FC8B3247-717A-7B04-181C-C2CD7CC34313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6" creationId="{634BE0A2-4F6C-1E00-3167-F36822A25477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8" creationId="{0AE89920-2F0B-7DA2-2B03-51FB5DD3A904}"/>
          </ac:cxnSpMkLst>
        </pc:cxnChg>
        <pc:cxnChg chg="add del mod">
          <ac:chgData name="Jinyin Yan" userId="7d7b1cac-fbbc-4678-8cfc-23ca66a374ce" providerId="ADAL" clId="{2710C3EF-C210-4106-997C-46551DEC9137}" dt="2025-05-27T07:03:44.247" v="1718" actId="693"/>
          <ac:cxnSpMkLst>
            <pc:docMk/>
            <pc:sldMk cId="1156402619" sldId="291"/>
            <ac:cxnSpMk id="59" creationId="{EABD7F9E-8D05-669A-C6D1-F705D3CEF511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3" creationId="{9AB53FCB-7155-2DCD-528C-F8C681A79312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5" creationId="{7EDC3C03-4BE7-278B-4D32-C97F5F9AEC8A}"/>
          </ac:cxnSpMkLst>
        </pc:cxnChg>
        <pc:cxnChg chg="mod">
          <ac:chgData name="Jinyin Yan" userId="7d7b1cac-fbbc-4678-8cfc-23ca66a374ce" providerId="ADAL" clId="{2710C3EF-C210-4106-997C-46551DEC9137}" dt="2025-05-27T07:12:24.095" v="1772" actId="14100"/>
          <ac:cxnSpMkLst>
            <pc:docMk/>
            <pc:sldMk cId="1156402619" sldId="291"/>
            <ac:cxnSpMk id="97" creationId="{A80C8589-1EDD-C018-8B64-FB6EBEAE9ADC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22" creationId="{421F8CEB-1F1A-566E-AF78-171F5B1FCBC1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37" creationId="{545747AA-30B7-888E-9D15-BB121243297E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39" creationId="{BCCE0188-AEED-66E4-BA86-FE8D32033342}"/>
          </ac:cxnSpMkLst>
        </pc:cxnChg>
        <pc:cxnChg chg="mod">
          <ac:chgData name="Jinyin Yan" userId="7d7b1cac-fbbc-4678-8cfc-23ca66a374ce" providerId="ADAL" clId="{2710C3EF-C210-4106-997C-46551DEC9137}" dt="2025-05-27T07:12:34.389" v="1773" actId="693"/>
          <ac:cxnSpMkLst>
            <pc:docMk/>
            <pc:sldMk cId="1156402619" sldId="291"/>
            <ac:cxnSpMk id="140" creationId="{1A353DA4-8C72-BADA-82B8-E0A1D3013F45}"/>
          </ac:cxnSpMkLst>
        </pc:cxnChg>
        <pc:cxnChg chg="mod">
          <ac:chgData name="Jinyin Yan" userId="7d7b1cac-fbbc-4678-8cfc-23ca66a374ce" providerId="ADAL" clId="{2710C3EF-C210-4106-997C-46551DEC9137}" dt="2025-05-27T07:12:12.132" v="1770" actId="14100"/>
          <ac:cxnSpMkLst>
            <pc:docMk/>
            <pc:sldMk cId="1156402619" sldId="291"/>
            <ac:cxnSpMk id="151" creationId="{95A4BEFC-D457-0A5C-2DC5-9F307FACB66A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2" creationId="{B66D58F0-453A-3160-62C6-C3A16A1FCB14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5" creationId="{311D431A-A4C0-700A-109C-47D319310C10}"/>
          </ac:cxnSpMkLst>
        </pc:cxnChg>
        <pc:cxnChg chg="add mod">
          <ac:chgData name="Jinyin Yan" userId="7d7b1cac-fbbc-4678-8cfc-23ca66a374ce" providerId="ADAL" clId="{2710C3EF-C210-4106-997C-46551DEC9137}" dt="2025-05-27T07:09:25.909" v="1750" actId="1076"/>
          <ac:cxnSpMkLst>
            <pc:docMk/>
            <pc:sldMk cId="1156402619" sldId="291"/>
            <ac:cxnSpMk id="156" creationId="{58DAEEF7-A5DD-EA5E-649F-B0073323B53F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8" creationId="{1477DEE5-BB1C-30E2-3820-409536121621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9" creationId="{539EDC61-1224-5A12-5495-464DEA22F70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30T07:50:21.196" v="2039" actId="20577"/>
        <pc:sldMkLst>
          <pc:docMk/>
          <pc:sldMk cId="2200003579" sldId="292"/>
        </pc:sldMkLst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2" creationId="{7C7596C8-B262-4510-DA43-194A17A32E12}"/>
          </ac:spMkLst>
        </pc:spChg>
        <pc:spChg chg="add mod or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52" creationId="{A3F93F7F-83EA-B70A-D3B2-7CBDDFA4891B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29" creationId="{6B760608-2716-1D5E-D4BD-8D06ADA904BF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32" creationId="{F442F061-64D5-B096-AF61-D52534E9E34F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64" creationId="{74A271DE-018F-6F76-9CB2-78B9F4533463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167" creationId="{A1A2A24E-E3B5-476E-B2BD-B8A51605A545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82" creationId="{41246954-27E3-4D9B-4FF0-9D8C091E81DE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85" creationId="{5997D38B-BD82-C55E-8EB0-8FFA444EFE16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06" creationId="{537DC6DB-6B92-FAB6-B263-F691733F9EAA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19" creationId="{1CFB4AB2-6B5C-5CA6-BC9B-58CE5F81AF9C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2" creationId="{4EF88144-16A3-3D25-8B05-258E438EEDB3}"/>
          </ac:spMkLst>
        </pc:spChg>
        <pc:spChg chg="add del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5" creationId="{A97979C0-B492-9EC1-7C3F-77E0479036CF}"/>
          </ac:spMkLst>
        </pc:spChg>
        <pc:spChg chg="add del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8" creationId="{5D2D80C8-841E-150E-C2C7-5F4705F81FEA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43" creationId="{C20D52DF-E13C-FF60-A26C-CCFEBE60B64C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52" creationId="{17DAFD9F-4442-8ACB-9940-EE6DE4D18687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55" creationId="{DDF4B719-4EDF-1F9D-CD7B-E23CDF13F7D5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60" creationId="{E580FA27-4E98-EBCB-BEC1-F09A108E8DDE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63" creationId="{D26DC6A0-E62C-90D4-5AFE-804B5A6AE42D}"/>
          </ac:spMkLst>
        </pc:spChg>
        <pc:spChg chg="add mod">
          <ac:chgData name="Jinyin Yan" userId="7d7b1cac-fbbc-4678-8cfc-23ca66a374ce" providerId="ADAL" clId="{2710C3EF-C210-4106-997C-46551DEC9137}" dt="2025-05-30T07:40:01.409" v="1923" actId="1076"/>
          <ac:spMkLst>
            <pc:docMk/>
            <pc:sldMk cId="2200003579" sldId="292"/>
            <ac:spMk id="284" creationId="{0A934FDC-1C79-2205-976E-63C6E71D3A9C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287" creationId="{7DF065C8-3290-4520-01E9-9245A302A2EB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289" creationId="{D31913D6-7095-1946-3D90-FBE9CD3965F7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292" creationId="{470E029F-FC84-DE49-A15F-1AC457724C04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297" creationId="{927EE766-4EBC-AD49-1363-4527D227DF20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300" creationId="{E5A8CF8D-C0FA-0C6A-AC04-CF490C9EF50B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305" creationId="{93AE9AE4-0481-1E16-0489-52020824237B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308" creationId="{FF77DB20-F390-E32E-8B22-7FAB0349A0DA}"/>
          </ac:spMkLst>
        </pc:spChg>
        <pc:spChg chg="add mod">
          <ac:chgData name="Jinyin Yan" userId="7d7b1cac-fbbc-4678-8cfc-23ca66a374ce" providerId="ADAL" clId="{2710C3EF-C210-4106-997C-46551DEC9137}" dt="2025-05-30T07:41:12.786" v="1933" actId="1076"/>
          <ac:spMkLst>
            <pc:docMk/>
            <pc:sldMk cId="2200003579" sldId="292"/>
            <ac:spMk id="314" creationId="{3FC6C174-9C7A-3D81-907F-6C807A430D58}"/>
          </ac:spMkLst>
        </pc:spChg>
        <pc:spChg chg="add mod">
          <ac:chgData name="Jinyin Yan" userId="7d7b1cac-fbbc-4678-8cfc-23ca66a374ce" providerId="ADAL" clId="{2710C3EF-C210-4106-997C-46551DEC9137}" dt="2025-05-30T07:41:21.195" v="1935" actId="1076"/>
          <ac:spMkLst>
            <pc:docMk/>
            <pc:sldMk cId="2200003579" sldId="292"/>
            <ac:spMk id="315" creationId="{82A00106-9953-451E-5B41-AB618C39E647}"/>
          </ac:spMkLst>
        </pc:spChg>
        <pc:spChg chg="add mod">
          <ac:chgData name="Jinyin Yan" userId="7d7b1cac-fbbc-4678-8cfc-23ca66a374ce" providerId="ADAL" clId="{2710C3EF-C210-4106-997C-46551DEC9137}" dt="2025-05-30T07:41:26.414" v="1937" actId="1076"/>
          <ac:spMkLst>
            <pc:docMk/>
            <pc:sldMk cId="2200003579" sldId="292"/>
            <ac:spMk id="316" creationId="{C22DB61A-50FF-4484-D774-381D487B7742}"/>
          </ac:spMkLst>
        </pc:spChg>
        <pc:spChg chg="add mod">
          <ac:chgData name="Jinyin Yan" userId="7d7b1cac-fbbc-4678-8cfc-23ca66a374ce" providerId="ADAL" clId="{2710C3EF-C210-4106-997C-46551DEC9137}" dt="2025-05-30T07:41:31.852" v="1939" actId="1076"/>
          <ac:spMkLst>
            <pc:docMk/>
            <pc:sldMk cId="2200003579" sldId="292"/>
            <ac:spMk id="317" creationId="{F5295F82-FCD2-8013-BEE8-EAEC47DAFE43}"/>
          </ac:spMkLst>
        </pc:spChg>
        <pc:spChg chg="add mod">
          <ac:chgData name="Jinyin Yan" userId="7d7b1cac-fbbc-4678-8cfc-23ca66a374ce" providerId="ADAL" clId="{2710C3EF-C210-4106-997C-46551DEC9137}" dt="2025-05-30T07:41:37.079" v="1941" actId="1076"/>
          <ac:spMkLst>
            <pc:docMk/>
            <pc:sldMk cId="2200003579" sldId="292"/>
            <ac:spMk id="318" creationId="{40FEC7B4-B4D1-2F73-F70A-FD21F446FE1B}"/>
          </ac:spMkLst>
        </pc:spChg>
        <pc:spChg chg="add mod">
          <ac:chgData name="Jinyin Yan" userId="7d7b1cac-fbbc-4678-8cfc-23ca66a374ce" providerId="ADAL" clId="{2710C3EF-C210-4106-997C-46551DEC9137}" dt="2025-05-30T07:41:46.118" v="1943" actId="1076"/>
          <ac:spMkLst>
            <pc:docMk/>
            <pc:sldMk cId="2200003579" sldId="292"/>
            <ac:spMk id="319" creationId="{C36619F7-6164-61C1-327C-7B7500344E6F}"/>
          </ac:spMkLst>
        </pc:spChg>
        <pc:spChg chg="add mod">
          <ac:chgData name="Jinyin Yan" userId="7d7b1cac-fbbc-4678-8cfc-23ca66a374ce" providerId="ADAL" clId="{2710C3EF-C210-4106-997C-46551DEC9137}" dt="2025-05-30T07:41:52.457" v="1945" actId="1076"/>
          <ac:spMkLst>
            <pc:docMk/>
            <pc:sldMk cId="2200003579" sldId="292"/>
            <ac:spMk id="320" creationId="{B442931C-0742-A2CF-DCE3-5F9EB1F9BB9D}"/>
          </ac:spMkLst>
        </pc:spChg>
        <pc:spChg chg="add mod">
          <ac:chgData name="Jinyin Yan" userId="7d7b1cac-fbbc-4678-8cfc-23ca66a374ce" providerId="ADAL" clId="{2710C3EF-C210-4106-997C-46551DEC9137}" dt="2025-05-30T07:46:00.859" v="1986" actId="1076"/>
          <ac:spMkLst>
            <pc:docMk/>
            <pc:sldMk cId="2200003579" sldId="292"/>
            <ac:spMk id="321" creationId="{96C64917-50BF-F9C7-BA7B-2748C59D12F1}"/>
          </ac:spMkLst>
        </pc:spChg>
        <pc:spChg chg="add mod">
          <ac:chgData name="Jinyin Yan" userId="7d7b1cac-fbbc-4678-8cfc-23ca66a374ce" providerId="ADAL" clId="{2710C3EF-C210-4106-997C-46551DEC9137}" dt="2025-05-30T07:44:41.727" v="1978" actId="1076"/>
          <ac:spMkLst>
            <pc:docMk/>
            <pc:sldMk cId="2200003579" sldId="292"/>
            <ac:spMk id="322" creationId="{4C719030-8B3E-BA7C-5BF9-095D8695D603}"/>
          </ac:spMkLst>
        </pc:spChg>
        <pc:spChg chg="add mod">
          <ac:chgData name="Jinyin Yan" userId="7d7b1cac-fbbc-4678-8cfc-23ca66a374ce" providerId="ADAL" clId="{2710C3EF-C210-4106-997C-46551DEC9137}" dt="2025-05-30T07:45:04.586" v="1983" actId="1076"/>
          <ac:spMkLst>
            <pc:docMk/>
            <pc:sldMk cId="2200003579" sldId="292"/>
            <ac:spMk id="323" creationId="{8188BFA9-1F37-BF1B-F6D6-4ECC8841D2CC}"/>
          </ac:spMkLst>
        </pc:spChg>
        <pc:spChg chg="add mod">
          <ac:chgData name="Jinyin Yan" userId="7d7b1cac-fbbc-4678-8cfc-23ca66a374ce" providerId="ADAL" clId="{2710C3EF-C210-4106-997C-46551DEC9137}" dt="2025-05-30T07:44:58.871" v="1982" actId="1076"/>
          <ac:spMkLst>
            <pc:docMk/>
            <pc:sldMk cId="2200003579" sldId="292"/>
            <ac:spMk id="324" creationId="{E5265EA8-BE96-6CBD-04C7-5AA175702E0B}"/>
          </ac:spMkLst>
        </pc:spChg>
        <pc:spChg chg="add mod">
          <ac:chgData name="Jinyin Yan" userId="7d7b1cac-fbbc-4678-8cfc-23ca66a374ce" providerId="ADAL" clId="{2710C3EF-C210-4106-997C-46551DEC9137}" dt="2025-05-30T07:44:55.872" v="1981" actId="1076"/>
          <ac:spMkLst>
            <pc:docMk/>
            <pc:sldMk cId="2200003579" sldId="292"/>
            <ac:spMk id="325" creationId="{03C78ADD-57BB-49A8-807C-15EDC8C3FC17}"/>
          </ac:spMkLst>
        </pc:spChg>
        <pc:spChg chg="add mod">
          <ac:chgData name="Jinyin Yan" userId="7d7b1cac-fbbc-4678-8cfc-23ca66a374ce" providerId="ADAL" clId="{2710C3EF-C210-4106-997C-46551DEC9137}" dt="2025-05-30T07:45:58.732" v="1985" actId="1076"/>
          <ac:spMkLst>
            <pc:docMk/>
            <pc:sldMk cId="2200003579" sldId="292"/>
            <ac:spMk id="326" creationId="{67E73E23-1CE6-7907-3847-5BF168BD4672}"/>
          </ac:spMkLst>
        </pc:spChg>
        <pc:spChg chg="add mod">
          <ac:chgData name="Jinyin Yan" userId="7d7b1cac-fbbc-4678-8cfc-23ca66a374ce" providerId="ADAL" clId="{2710C3EF-C210-4106-997C-46551DEC9137}" dt="2025-05-30T07:46:04.574" v="1988" actId="1076"/>
          <ac:spMkLst>
            <pc:docMk/>
            <pc:sldMk cId="2200003579" sldId="292"/>
            <ac:spMk id="327" creationId="{A6525D30-2F7D-7BD3-AE0D-B0453AAB29C1}"/>
          </ac:spMkLst>
        </pc:spChg>
        <pc:spChg chg="add mod">
          <ac:chgData name="Jinyin Yan" userId="7d7b1cac-fbbc-4678-8cfc-23ca66a374ce" providerId="ADAL" clId="{2710C3EF-C210-4106-997C-46551DEC9137}" dt="2025-05-30T07:46:41.354" v="1990" actId="1076"/>
          <ac:spMkLst>
            <pc:docMk/>
            <pc:sldMk cId="2200003579" sldId="292"/>
            <ac:spMk id="328" creationId="{57DA70BE-8446-9B09-D650-E18F4057C357}"/>
          </ac:spMkLst>
        </pc:spChg>
        <pc:spChg chg="add mod">
          <ac:chgData name="Jinyin Yan" userId="7d7b1cac-fbbc-4678-8cfc-23ca66a374ce" providerId="ADAL" clId="{2710C3EF-C210-4106-997C-46551DEC9137}" dt="2025-05-30T07:46:41.354" v="1990" actId="1076"/>
          <ac:spMkLst>
            <pc:docMk/>
            <pc:sldMk cId="2200003579" sldId="292"/>
            <ac:spMk id="329" creationId="{AF1B2B82-5F4C-3387-2DA1-C0C56F42A85B}"/>
          </ac:spMkLst>
        </pc:spChg>
        <pc:spChg chg="add mod">
          <ac:chgData name="Jinyin Yan" userId="7d7b1cac-fbbc-4678-8cfc-23ca66a374ce" providerId="ADAL" clId="{2710C3EF-C210-4106-997C-46551DEC9137}" dt="2025-05-30T07:46:51.074" v="1992" actId="1076"/>
          <ac:spMkLst>
            <pc:docMk/>
            <pc:sldMk cId="2200003579" sldId="292"/>
            <ac:spMk id="330" creationId="{D5F5BC20-55C4-0A9A-C61B-C33E42155962}"/>
          </ac:spMkLst>
        </pc:spChg>
        <pc:spChg chg="add mod">
          <ac:chgData name="Jinyin Yan" userId="7d7b1cac-fbbc-4678-8cfc-23ca66a374ce" providerId="ADAL" clId="{2710C3EF-C210-4106-997C-46551DEC9137}" dt="2025-05-30T07:46:51.074" v="1992" actId="1076"/>
          <ac:spMkLst>
            <pc:docMk/>
            <pc:sldMk cId="2200003579" sldId="292"/>
            <ac:spMk id="331" creationId="{775CB9E2-634C-F3EB-9615-F345FB81471C}"/>
          </ac:spMkLst>
        </pc:spChg>
        <pc:spChg chg="add mod">
          <ac:chgData name="Jinyin Yan" userId="7d7b1cac-fbbc-4678-8cfc-23ca66a374ce" providerId="ADAL" clId="{2710C3EF-C210-4106-997C-46551DEC9137}" dt="2025-05-30T07:47:03.216" v="1994" actId="1076"/>
          <ac:spMkLst>
            <pc:docMk/>
            <pc:sldMk cId="2200003579" sldId="292"/>
            <ac:spMk id="332" creationId="{12C0F94D-CDD1-3AE2-23D7-ADD271CFF78E}"/>
          </ac:spMkLst>
        </pc:spChg>
        <pc:spChg chg="add mod">
          <ac:chgData name="Jinyin Yan" userId="7d7b1cac-fbbc-4678-8cfc-23ca66a374ce" providerId="ADAL" clId="{2710C3EF-C210-4106-997C-46551DEC9137}" dt="2025-05-30T07:47:06.244" v="1995" actId="1076"/>
          <ac:spMkLst>
            <pc:docMk/>
            <pc:sldMk cId="2200003579" sldId="292"/>
            <ac:spMk id="333" creationId="{655BC3ED-320B-8AFB-0501-C512BEB5D3AA}"/>
          </ac:spMkLst>
        </pc:spChg>
        <pc:spChg chg="add mod">
          <ac:chgData name="Jinyin Yan" userId="7d7b1cac-fbbc-4678-8cfc-23ca66a374ce" providerId="ADAL" clId="{2710C3EF-C210-4106-997C-46551DEC9137}" dt="2025-05-30T07:47:11.188" v="1996" actId="1076"/>
          <ac:spMkLst>
            <pc:docMk/>
            <pc:sldMk cId="2200003579" sldId="292"/>
            <ac:spMk id="334" creationId="{63581F8A-1439-8EAC-9A71-39A4CEF12530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5" creationId="{D1EACD0C-3D08-9949-3EE1-0967B1B253BE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6" creationId="{0D399F40-C696-D7BD-5A02-4DE21137E42D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7" creationId="{9628B06D-33EF-58D4-0160-1CB823AC4B5C}"/>
          </ac:spMkLst>
        </pc:spChg>
        <pc:spChg chg="add mod">
          <ac:chgData name="Jinyin Yan" userId="7d7b1cac-fbbc-4678-8cfc-23ca66a374ce" providerId="ADAL" clId="{2710C3EF-C210-4106-997C-46551DEC9137}" dt="2025-05-30T07:47:22.161" v="2000" actId="1076"/>
          <ac:spMkLst>
            <pc:docMk/>
            <pc:sldMk cId="2200003579" sldId="292"/>
            <ac:spMk id="338" creationId="{8E5F4B93-53E0-70B8-CD43-B28695D94FB8}"/>
          </ac:spMkLst>
        </pc:spChg>
        <pc:spChg chg="add mod">
          <ac:chgData name="Jinyin Yan" userId="7d7b1cac-fbbc-4678-8cfc-23ca66a374ce" providerId="ADAL" clId="{2710C3EF-C210-4106-997C-46551DEC9137}" dt="2025-05-30T07:47:22.161" v="2000" actId="1076"/>
          <ac:spMkLst>
            <pc:docMk/>
            <pc:sldMk cId="2200003579" sldId="292"/>
            <ac:spMk id="339" creationId="{B11420A4-122E-EA67-212A-D99C925E1F4E}"/>
          </ac:spMkLst>
        </pc:spChg>
        <pc:spChg chg="add mod">
          <ac:chgData name="Jinyin Yan" userId="7d7b1cac-fbbc-4678-8cfc-23ca66a374ce" providerId="ADAL" clId="{2710C3EF-C210-4106-997C-46551DEC9137}" dt="2025-05-30T07:49:38.617" v="2018" actId="20577"/>
          <ac:spMkLst>
            <pc:docMk/>
            <pc:sldMk cId="2200003579" sldId="292"/>
            <ac:spMk id="340" creationId="{27ABB69B-BB1B-C7AE-83F2-FE19E74AECA9}"/>
          </ac:spMkLst>
        </pc:spChg>
        <pc:spChg chg="add mod">
          <ac:chgData name="Jinyin Yan" userId="7d7b1cac-fbbc-4678-8cfc-23ca66a374ce" providerId="ADAL" clId="{2710C3EF-C210-4106-997C-46551DEC9137}" dt="2025-05-30T07:50:10.888" v="2029" actId="20577"/>
          <ac:spMkLst>
            <pc:docMk/>
            <pc:sldMk cId="2200003579" sldId="292"/>
            <ac:spMk id="341" creationId="{09CB7D95-D12D-C876-2D61-F6D9D958D141}"/>
          </ac:spMkLst>
        </pc:spChg>
        <pc:spChg chg="add mod">
          <ac:chgData name="Jinyin Yan" userId="7d7b1cac-fbbc-4678-8cfc-23ca66a374ce" providerId="ADAL" clId="{2710C3EF-C210-4106-997C-46551DEC9137}" dt="2025-05-30T07:50:21.196" v="2039" actId="20577"/>
          <ac:spMkLst>
            <pc:docMk/>
            <pc:sldMk cId="2200003579" sldId="292"/>
            <ac:spMk id="342" creationId="{76F03612-8206-CF93-8969-ECE49995C05F}"/>
          </ac:spMkLst>
        </pc:spChg>
        <pc:grpChg chg="add mod">
          <ac:chgData name="Jinyin Yan" userId="7d7b1cac-fbbc-4678-8cfc-23ca66a374ce" providerId="ADAL" clId="{2710C3EF-C210-4106-997C-46551DEC9137}" dt="2025-05-30T07:33:54.375" v="1890" actId="1076"/>
          <ac:grpSpMkLst>
            <pc:docMk/>
            <pc:sldMk cId="2200003579" sldId="292"/>
            <ac:grpSpMk id="19" creationId="{72B39C69-E8EA-ADB6-27F3-AF420AD6C5F1}"/>
          </ac:grpSpMkLst>
        </pc:grpChg>
        <pc:grpChg chg="add mod">
          <ac:chgData name="Jinyin Yan" userId="7d7b1cac-fbbc-4678-8cfc-23ca66a374ce" providerId="ADAL" clId="{2710C3EF-C210-4106-997C-46551DEC9137}" dt="2025-05-30T07:34:05.783" v="1892" actId="1076"/>
          <ac:grpSpMkLst>
            <pc:docMk/>
            <pc:sldMk cId="2200003579" sldId="292"/>
            <ac:grpSpMk id="196" creationId="{A7B4B269-FCAC-303B-201D-A884AAE1594D}"/>
          </ac:grpSpMkLst>
        </pc:grpChg>
        <pc:grpChg chg="add mod">
          <ac:chgData name="Jinyin Yan" userId="7d7b1cac-fbbc-4678-8cfc-23ca66a374ce" providerId="ADAL" clId="{2710C3EF-C210-4106-997C-46551DEC9137}" dt="2025-05-30T07:34:12.923" v="1894" actId="1076"/>
          <ac:grpSpMkLst>
            <pc:docMk/>
            <pc:sldMk cId="2200003579" sldId="292"/>
            <ac:grpSpMk id="209" creationId="{63E83626-60C7-6E20-4687-171B8C9E57DD}"/>
          </ac:grpSpMkLst>
        </pc:grpChg>
        <pc:grpChg chg="add mod">
          <ac:chgData name="Jinyin Yan" userId="7d7b1cac-fbbc-4678-8cfc-23ca66a374ce" providerId="ADAL" clId="{2710C3EF-C210-4106-997C-46551DEC9137}" dt="2025-05-30T07:34:36.630" v="1896" actId="1076"/>
          <ac:grpSpMkLst>
            <pc:docMk/>
            <pc:sldMk cId="2200003579" sldId="292"/>
            <ac:grpSpMk id="222" creationId="{4A0160CD-2DEC-6562-D2B2-5F7B6B35269B}"/>
          </ac:grpSpMkLst>
        </pc:grpChg>
        <pc:grpChg chg="add mod">
          <ac:chgData name="Jinyin Yan" userId="7d7b1cac-fbbc-4678-8cfc-23ca66a374ce" providerId="ADAL" clId="{2710C3EF-C210-4106-997C-46551DEC9137}" dt="2025-05-30T07:40:01.409" v="1923" actId="1076"/>
          <ac:grpSpMkLst>
            <pc:docMk/>
            <pc:sldMk cId="2200003579" sldId="292"/>
            <ac:grpSpMk id="274" creationId="{35B83E23-30EB-85B0-8C29-7E2B275F859A}"/>
          </ac:grpSpMkLst>
        </pc:grp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0" creationId="{C12212A4-D096-DCED-32D5-CC61F44A2E7F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1" creationId="{FED7D288-6B14-6049-A13D-3F0AA5410884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7" creationId="{2EA76710-55A8-3D87-F11F-98EBF336CCFE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9" creationId="{2EA40EB3-09C6-93EB-3B2B-0BE4FEE07B22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30" creationId="{CB4FD10E-F830-4C50-9211-1E6BB85F0E5E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47" creationId="{4390D5A7-E4FE-8FD8-1F2B-C5217AEE27C9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48" creationId="{368BF018-C8F9-187F-11FE-606BA894E915}"/>
          </ac:cxnSpMkLst>
        </pc:cxnChg>
        <pc:cxnChg chg="add mod">
          <ac:chgData name="Jinyin Yan" userId="7d7b1cac-fbbc-4678-8cfc-23ca66a374ce" providerId="ADAL" clId="{2710C3EF-C210-4106-997C-46551DEC9137}" dt="2025-05-30T07:30:33.283" v="1849" actId="1076"/>
          <ac:cxnSpMkLst>
            <pc:docMk/>
            <pc:sldMk cId="2200003579" sldId="292"/>
            <ac:cxnSpMk id="50" creationId="{FE377CE4-5D6B-7720-6020-AB0693C2397B}"/>
          </ac:cxnSpMkLst>
        </pc:cxnChg>
        <pc:cxnChg chg="add mod">
          <ac:chgData name="Jinyin Yan" userId="7d7b1cac-fbbc-4678-8cfc-23ca66a374ce" providerId="ADAL" clId="{2710C3EF-C210-4106-997C-46551DEC9137}" dt="2025-05-30T07:31:20.939" v="1857" actId="13822"/>
          <ac:cxnSpMkLst>
            <pc:docMk/>
            <pc:sldMk cId="2200003579" sldId="292"/>
            <ac:cxnSpMk id="53" creationId="{84277E06-750C-D272-5604-C56E0FA00B20}"/>
          </ac:cxnSpMkLst>
        </pc:cxnChg>
        <pc:cxnChg chg="add mod">
          <ac:chgData name="Jinyin Yan" userId="7d7b1cac-fbbc-4678-8cfc-23ca66a374ce" providerId="ADAL" clId="{2710C3EF-C210-4106-997C-46551DEC9137}" dt="2025-05-30T07:33:53.799" v="1887" actId="14100"/>
          <ac:cxnSpMkLst>
            <pc:docMk/>
            <pc:sldMk cId="2200003579" sldId="292"/>
            <ac:cxnSpMk id="92" creationId="{2EF17869-6549-B21A-A408-210A0000D49A}"/>
          </ac:cxnSpMkLst>
        </pc:cxnChg>
        <pc:cxnChg chg="add mod">
          <ac:chgData name="Jinyin Yan" userId="7d7b1cac-fbbc-4678-8cfc-23ca66a374ce" providerId="ADAL" clId="{2710C3EF-C210-4106-997C-46551DEC9137}" dt="2025-05-30T07:31:20.939" v="1857" actId="13822"/>
          <ac:cxnSpMkLst>
            <pc:docMk/>
            <pc:sldMk cId="2200003579" sldId="292"/>
            <ac:cxnSpMk id="128" creationId="{094AFAB4-1E3A-1E79-B27F-EACF3492C711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0" creationId="{9A2B760A-46F6-E2E7-F0D3-B297456739F5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1" creationId="{E113AE36-A8FB-68DD-11C8-BC239B25C4C9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3" creationId="{98911ED3-54EF-A824-B275-87CBBE8B5419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4" creationId="{17B1C2EF-EBCE-AE16-D867-4B24D8CD267B}"/>
          </ac:cxnSpMkLst>
        </pc:cxnChg>
        <pc:cxnChg chg="add mod">
          <ac:chgData name="Jinyin Yan" userId="7d7b1cac-fbbc-4678-8cfc-23ca66a374ce" providerId="ADAL" clId="{2710C3EF-C210-4106-997C-46551DEC9137}" dt="2025-05-30T07:32:06.539" v="1866" actId="14100"/>
          <ac:cxnSpMkLst>
            <pc:docMk/>
            <pc:sldMk cId="2200003579" sldId="292"/>
            <ac:cxnSpMk id="135" creationId="{565E9B6C-83FE-E58A-8F4F-11E9B51EE16F}"/>
          </ac:cxnSpMkLst>
        </pc:cxnChg>
        <pc:cxnChg chg="add mod">
          <ac:chgData name="Jinyin Yan" userId="7d7b1cac-fbbc-4678-8cfc-23ca66a374ce" providerId="ADAL" clId="{2710C3EF-C210-4106-997C-46551DEC9137}" dt="2025-05-30T07:31:59.187" v="1864" actId="14100"/>
          <ac:cxnSpMkLst>
            <pc:docMk/>
            <pc:sldMk cId="2200003579" sldId="292"/>
            <ac:cxnSpMk id="161" creationId="{791D64C4-371E-1B7F-0667-159B4CA846B0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65" creationId="{EF774126-B399-1709-87EB-2C3E1AF8015B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66" creationId="{68321092-742B-16DE-2DCA-F67798951026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78" creationId="{DE4CA06A-23A9-728B-A1A8-7BAEAB045AAD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79" creationId="{807D1533-AAC0-A82C-B122-84CD9A8D2A41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80" creationId="{1936831A-F8A9-19F5-81E4-C2C004A86234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81" creationId="{21E393CC-F587-7260-3806-61C4395E1316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3" creationId="{4AC5351B-227E-BB1E-BC69-3C8E243DB2EC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4" creationId="{D10FC741-A158-5866-94AE-959D7E76B8B8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6" creationId="{DB01E7D0-1382-B111-F7AD-2AF24F275836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7" creationId="{C3411172-800D-E462-E81C-22E794321097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8" creationId="{DCE1D9AC-54F0-CB64-0369-BB997FB61749}"/>
          </ac:cxnSpMkLst>
        </pc:cxnChg>
        <pc:cxnChg chg="add mod">
          <ac:chgData name="Jinyin Yan" userId="7d7b1cac-fbbc-4678-8cfc-23ca66a374ce" providerId="ADAL" clId="{2710C3EF-C210-4106-997C-46551DEC9137}" dt="2025-05-30T07:33:54.375" v="1890" actId="1076"/>
          <ac:cxnSpMkLst>
            <pc:docMk/>
            <pc:sldMk cId="2200003579" sldId="292"/>
            <ac:cxnSpMk id="189" creationId="{E3B1962F-89BA-EC1E-96E7-857B19B07A35}"/>
          </ac:cxnSpMkLst>
        </pc:cxnChg>
        <pc:cxnChg chg="add mod">
          <ac:chgData name="Jinyin Yan" userId="7d7b1cac-fbbc-4678-8cfc-23ca66a374ce" providerId="ADAL" clId="{2710C3EF-C210-4106-997C-46551DEC9137}" dt="2025-05-30T07:32:37.431" v="1873" actId="14100"/>
          <ac:cxnSpMkLst>
            <pc:docMk/>
            <pc:sldMk cId="2200003579" sldId="292"/>
            <ac:cxnSpMk id="190" creationId="{EB351974-F4EA-FB9E-8169-B29D7A8C02B0}"/>
          </ac:cxnSpMkLst>
        </pc:cxnChg>
        <pc:cxnChg chg="add mod">
          <ac:chgData name="Jinyin Yan" userId="7d7b1cac-fbbc-4678-8cfc-23ca66a374ce" providerId="ADAL" clId="{2710C3EF-C210-4106-997C-46551DEC9137}" dt="2025-05-30T07:33:54.217" v="1889" actId="1076"/>
          <ac:cxnSpMkLst>
            <pc:docMk/>
            <pc:sldMk cId="2200003579" sldId="292"/>
            <ac:cxnSpMk id="195" creationId="{F06F5B08-7910-21AF-AFFB-9DBE9D956416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7" creationId="{5207D956-14AC-C405-7A70-37B37DEC79AD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8" creationId="{071EE0F8-B07A-9FA7-92E5-CC71C005C4AE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9" creationId="{CDCDE2BD-4A2C-53AD-7367-5E94603C0A7B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201" creationId="{0AC44D70-A2B8-4B1A-C5F8-3D5DDD34D70D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202" creationId="{BD8F55C8-1BFB-9AC4-65BA-1D30812E5460}"/>
          </ac:cxnSpMkLst>
        </pc:cxnChg>
        <pc:cxnChg chg="add 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4" creationId="{BC7BF305-A361-A506-6025-3AEE69181674}"/>
          </ac:cxnSpMkLst>
        </pc:cxnChg>
        <pc:cxnChg chg="add 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5" creationId="{1AF80A32-2F51-526F-B821-7ADD42C2B295}"/>
          </ac:cxnSpMkLst>
        </pc:cxnChg>
        <pc:cxnChg chg="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8" creationId="{B4D818FE-18FC-F1C3-ED06-08D1C106E837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0" creationId="{1481BD8D-7450-0799-3868-3FBEC7FF8159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1" creationId="{76F8236A-B92B-FD83-4928-566EB57AC84D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2" creationId="{86682793-6F46-82CB-2BEB-8993CDEA498E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3" creationId="{0D163387-627E-A715-8DC4-9F8679EFE9C4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4" creationId="{0AF569C3-4DA6-B0CC-4F49-55BDFA7A567A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17" creationId="{85601A7D-906A-6B94-F9A0-F4D13E015BFB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18" creationId="{F0322A33-B5C8-E14A-02A5-80B6AB515A8F}"/>
          </ac:cxnSpMkLst>
        </pc:cxnChg>
        <pc:cxnChg chg="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20" creationId="{9802203A-9B73-4831-D283-FC071C10C6AD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21" creationId="{F793540D-905E-3D69-BD40-FE5FEF0D8E26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3" creationId="{74E50ADF-C64B-321E-7B71-6A3C831DA5D7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4" creationId="{EC40B4B7-D6C0-0F19-3C7D-864E72EBB870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5" creationId="{AB9EA196-A1B7-F353-4981-2781A0CFBB75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6" creationId="{8626B7B0-3292-E8CF-378E-F6C86C2D56CC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9" creationId="{EF264D8E-018E-839B-9A51-2C16FD10F68D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0" creationId="{70F3AE3D-D5DB-98B4-45B9-4DABB4E25571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1" creationId="{C5A138B7-3748-53A9-4AA9-291F9D23BD71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3" creationId="{0722E73A-63FF-4D06-5B37-B365D74FFCCC}"/>
          </ac:cxnSpMkLst>
        </pc:cxnChg>
        <pc:cxnChg chg="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4" creationId="{4DB9DA45-C0CE-0A0A-788E-BD2C07119A41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6" creationId="{F8C37F8C-6F56-BD36-4BB8-AA5771E96593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7" creationId="{36035412-C5EB-1B4E-D99E-17D581EAE401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9" creationId="{39C8D7CB-48F1-A140-5A75-C4236F015EC0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0" creationId="{CE14E2F3-0AFA-90C7-0387-6674695B9FC3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1" creationId="{2C825FFF-165C-AC0E-654C-4505DFD7D9F7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2" creationId="{278FAFC4-3EEE-0F59-AF9E-B76D7C0C017A}"/>
          </ac:cxnSpMkLst>
        </pc:cxnChg>
        <pc:cxnChg chg="add mod">
          <ac:chgData name="Jinyin Yan" userId="7d7b1cac-fbbc-4678-8cfc-23ca66a374ce" providerId="ADAL" clId="{2710C3EF-C210-4106-997C-46551DEC9137}" dt="2025-05-30T07:39:41.075" v="1920" actId="1076"/>
          <ac:cxnSpMkLst>
            <pc:docMk/>
            <pc:sldMk cId="2200003579" sldId="292"/>
            <ac:cxnSpMk id="244" creationId="{12DC8E92-8BD1-1F4A-F3DE-523914D3CB39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3" creationId="{062A8539-624F-B985-FFE5-18E6562F1153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4" creationId="{107FB2A2-42CB-BDCA-4317-8A01FF2127FC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6" creationId="{906F7907-FAAD-DAF2-3E64-68F46DCAD85E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7" creationId="{3DC38662-F691-4BC2-4CCF-5ACF7A8BB20B}"/>
          </ac:cxnSpMkLst>
        </pc:cxnChg>
        <pc:cxnChg chg="add mod">
          <ac:chgData name="Jinyin Yan" userId="7d7b1cac-fbbc-4678-8cfc-23ca66a374ce" providerId="ADAL" clId="{2710C3EF-C210-4106-997C-46551DEC9137}" dt="2025-05-30T07:37:46.341" v="1908" actId="1076"/>
          <ac:cxnSpMkLst>
            <pc:docMk/>
            <pc:sldMk cId="2200003579" sldId="292"/>
            <ac:cxnSpMk id="258" creationId="{52190C8B-9556-330D-A285-1F13E45CA5F0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9" creationId="{39CA9D98-CA33-0CF0-14B7-C59CDC81D693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1" creationId="{5BFE9865-A952-2002-1056-3645E5AD2300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2" creationId="{6C79E1AD-C7CC-BB17-D2AA-E9D1A3612CCB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4" creationId="{49A10CEF-2A25-C6DC-802D-8C0CEE1D363B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5" creationId="{468CE736-EE7D-0200-21B8-BB1B8B260305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6" creationId="{ABAAEF6C-7949-F7C0-E9F2-3B1E12149BEC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7" creationId="{F035D1BD-4021-A365-6C6A-2C7994313415}"/>
          </ac:cxnSpMkLst>
        </pc:cxnChg>
        <pc:cxnChg chg="add mod">
          <ac:chgData name="Jinyin Yan" userId="7d7b1cac-fbbc-4678-8cfc-23ca66a374ce" providerId="ADAL" clId="{2710C3EF-C210-4106-997C-46551DEC9137}" dt="2025-05-30T07:38:45.771" v="1914" actId="14100"/>
          <ac:cxnSpMkLst>
            <pc:docMk/>
            <pc:sldMk cId="2200003579" sldId="292"/>
            <ac:cxnSpMk id="268" creationId="{C89D6523-8052-4DA6-BA58-BD2B86CBC6B6}"/>
          </ac:cxnSpMkLst>
        </pc:cxnChg>
        <pc:cxnChg chg="add mod">
          <ac:chgData name="Jinyin Yan" userId="7d7b1cac-fbbc-4678-8cfc-23ca66a374ce" providerId="ADAL" clId="{2710C3EF-C210-4106-997C-46551DEC9137}" dt="2025-05-30T07:39:43.364" v="1921" actId="14100"/>
          <ac:cxnSpMkLst>
            <pc:docMk/>
            <pc:sldMk cId="2200003579" sldId="292"/>
            <ac:cxnSpMk id="271" creationId="{A3A49BF5-6E06-8923-5CF0-D59D01275A4E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5" creationId="{8C3D4986-DC08-46E8-00D9-583899B9DE27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6" creationId="{0966BF37-A5B2-67E6-FA50-D6FC3E4DD2A8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8" creationId="{F4264B85-710B-1E06-7357-791DAB803716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80" creationId="{674A3A4E-02F8-3A43-842C-8A4EC72FAA96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81" creationId="{57D42244-3BFA-093A-B28D-BC52B161A914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2" creationId="{CDF32B36-0255-58DD-B0C3-2ED732E602AE}"/>
          </ac:cxnSpMkLst>
        </pc:cxnChg>
        <pc:cxnChg chg="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3" creationId="{F790ADEA-F44B-FAF1-042E-AB1C6DE632EC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5" creationId="{41AA5079-3E39-21D5-F136-79D0847C66DC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6" creationId="{8292E0D4-9FC3-9895-1CF7-3DF513F20344}"/>
          </ac:cxnSpMkLst>
        </pc:cxnChg>
        <pc:cxnChg chg="add mod">
          <ac:chgData name="Jinyin Yan" userId="7d7b1cac-fbbc-4678-8cfc-23ca66a374ce" providerId="ADAL" clId="{2710C3EF-C210-4106-997C-46551DEC9137}" dt="2025-05-30T07:40:10.191" v="1925" actId="1076"/>
          <ac:cxnSpMkLst>
            <pc:docMk/>
            <pc:sldMk cId="2200003579" sldId="292"/>
            <ac:cxnSpMk id="288" creationId="{9F4DBC03-D4A0-DDD9-155D-29278609F8DF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0" creationId="{A34DA850-EA87-507F-4F14-F006968353AB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1" creationId="{D6BCCF88-3A7C-C274-2A40-BF3BDA0D88AD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9" creationId="{5FEBF314-D778-505F-5AAD-F6850C946608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301" creationId="{1DA5A64E-1A04-31D3-7B6B-871718875819}"/>
          </ac:cxnSpMkLst>
        </pc:cxnChg>
        <pc:cxnChg chg="add mod">
          <ac:chgData name="Jinyin Yan" userId="7d7b1cac-fbbc-4678-8cfc-23ca66a374ce" providerId="ADAL" clId="{2710C3EF-C210-4106-997C-46551DEC9137}" dt="2025-05-30T07:40:31.745" v="1929" actId="1076"/>
          <ac:cxnSpMkLst>
            <pc:docMk/>
            <pc:sldMk cId="2200003579" sldId="292"/>
            <ac:cxnSpMk id="313" creationId="{52421E31-2BDC-DA55-BA7E-423F81202CDF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6-03T09:54:31.373" v="2048" actId="1076"/>
        <pc:sldMkLst>
          <pc:docMk/>
          <pc:sldMk cId="438071361" sldId="293"/>
        </pc:sldMkLst>
        <pc:spChg chg="del">
          <ac:chgData name="Jinyin Yan" userId="7d7b1cac-fbbc-4678-8cfc-23ca66a374ce" providerId="ADAL" clId="{2710C3EF-C210-4106-997C-46551DEC9137}" dt="2025-06-03T09:54:05.845" v="2041" actId="478"/>
          <ac:spMkLst>
            <pc:docMk/>
            <pc:sldMk cId="438071361" sldId="293"/>
            <ac:spMk id="2" creationId="{CE4CC1DB-8DB7-473C-8EDB-7F7DBADCC1E6}"/>
          </ac:spMkLst>
        </pc:spChg>
        <pc:spChg chg="del">
          <ac:chgData name="Jinyin Yan" userId="7d7b1cac-fbbc-4678-8cfc-23ca66a374ce" providerId="ADAL" clId="{2710C3EF-C210-4106-997C-46551DEC9137}" dt="2025-06-03T09:54:06.798" v="2042" actId="478"/>
          <ac:spMkLst>
            <pc:docMk/>
            <pc:sldMk cId="438071361" sldId="293"/>
            <ac:spMk id="3" creationId="{C4CD84C9-925D-826D-BC9A-BF96A481743E}"/>
          </ac:spMkLst>
        </pc:spChg>
        <pc:spChg chg="mod">
          <ac:chgData name="Jinyin Yan" userId="7d7b1cac-fbbc-4678-8cfc-23ca66a374ce" providerId="ADAL" clId="{2710C3EF-C210-4106-997C-46551DEC9137}" dt="2025-06-03T09:54:08.131" v="2043"/>
          <ac:spMkLst>
            <pc:docMk/>
            <pc:sldMk cId="438071361" sldId="293"/>
            <ac:spMk id="5" creationId="{EFF57AD0-5B69-3248-AA3B-35C436D478B1}"/>
          </ac:spMkLst>
        </pc:spChg>
        <pc:spChg chg="mod">
          <ac:chgData name="Jinyin Yan" userId="7d7b1cac-fbbc-4678-8cfc-23ca66a374ce" providerId="ADAL" clId="{2710C3EF-C210-4106-997C-46551DEC9137}" dt="2025-06-03T09:54:08.131" v="2043"/>
          <ac:spMkLst>
            <pc:docMk/>
            <pc:sldMk cId="438071361" sldId="293"/>
            <ac:spMk id="10" creationId="{8230026E-BC0E-83CB-742E-0289CBC4FA98}"/>
          </ac:spMkLst>
        </pc:spChg>
        <pc:spChg chg="mod">
          <ac:chgData name="Jinyin Yan" userId="7d7b1cac-fbbc-4678-8cfc-23ca66a374ce" providerId="ADAL" clId="{2710C3EF-C210-4106-997C-46551DEC9137}" dt="2025-06-03T09:54:08.131" v="2043"/>
          <ac:spMkLst>
            <pc:docMk/>
            <pc:sldMk cId="438071361" sldId="293"/>
            <ac:spMk id="11" creationId="{935C2D3D-88CB-9523-94D3-37F4F9B610B0}"/>
          </ac:spMkLst>
        </pc:spChg>
        <pc:spChg chg="mod">
          <ac:chgData name="Jinyin Yan" userId="7d7b1cac-fbbc-4678-8cfc-23ca66a374ce" providerId="ADAL" clId="{2710C3EF-C210-4106-997C-46551DEC9137}" dt="2025-06-03T09:54:19.480" v="2044"/>
          <ac:spMkLst>
            <pc:docMk/>
            <pc:sldMk cId="438071361" sldId="293"/>
            <ac:spMk id="16" creationId="{8FA042D5-E5E0-B2A6-ECF7-D580C7DC2B86}"/>
          </ac:spMkLst>
        </pc:spChg>
        <pc:spChg chg="mod">
          <ac:chgData name="Jinyin Yan" userId="7d7b1cac-fbbc-4678-8cfc-23ca66a374ce" providerId="ADAL" clId="{2710C3EF-C210-4106-997C-46551DEC9137}" dt="2025-06-03T09:54:19.480" v="2044"/>
          <ac:spMkLst>
            <pc:docMk/>
            <pc:sldMk cId="438071361" sldId="293"/>
            <ac:spMk id="17" creationId="{6EED2519-BCDD-3E84-925F-F916B9EFEEB4}"/>
          </ac:spMkLst>
        </pc:spChg>
        <pc:grpChg chg="add mod">
          <ac:chgData name="Jinyin Yan" userId="7d7b1cac-fbbc-4678-8cfc-23ca66a374ce" providerId="ADAL" clId="{2710C3EF-C210-4106-997C-46551DEC9137}" dt="2025-06-03T09:54:23.635" v="2046" actId="1076"/>
          <ac:grpSpMkLst>
            <pc:docMk/>
            <pc:sldMk cId="438071361" sldId="293"/>
            <ac:grpSpMk id="4" creationId="{D1FCE435-FA18-F7E2-45C4-45446960CAF7}"/>
          </ac:grpSpMkLst>
        </pc:grpChg>
        <pc:grpChg chg="add mod">
          <ac:chgData name="Jinyin Yan" userId="7d7b1cac-fbbc-4678-8cfc-23ca66a374ce" providerId="ADAL" clId="{2710C3EF-C210-4106-997C-46551DEC9137}" dt="2025-06-03T09:54:26.251" v="2047" actId="1076"/>
          <ac:grpSpMkLst>
            <pc:docMk/>
            <pc:sldMk cId="438071361" sldId="293"/>
            <ac:grpSpMk id="9" creationId="{12B14535-C8B9-1AA7-EC02-99FD9E92ACB5}"/>
          </ac:grpSpMkLst>
        </pc:grpChg>
        <pc:grpChg chg="add mod">
          <ac:chgData name="Jinyin Yan" userId="7d7b1cac-fbbc-4678-8cfc-23ca66a374ce" providerId="ADAL" clId="{2710C3EF-C210-4106-997C-46551DEC9137}" dt="2025-06-03T09:54:31.373" v="2048" actId="1076"/>
          <ac:grpSpMkLst>
            <pc:docMk/>
            <pc:sldMk cId="438071361" sldId="293"/>
            <ac:grpSpMk id="15" creationId="{123B5398-1EF5-1C7E-E43E-EA428C6FC3B1}"/>
          </ac:grpSpMkLst>
        </pc:grp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6" creationId="{0435397E-9F2F-A59B-3482-624BD33485D1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8" creationId="{0AFAF9DF-4A4D-0CBE-4F0B-955DAC23CEF2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12" creationId="{EB375860-756A-24D5-E223-E9F1588ED695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13" creationId="{A9EA9A9D-7A01-BEA4-1E93-31B1043B2860}"/>
          </ac:cxnSpMkLst>
        </pc:cxnChg>
        <pc:cxnChg chg="mod">
          <ac:chgData name="Jinyin Yan" userId="7d7b1cac-fbbc-4678-8cfc-23ca66a374ce" providerId="ADAL" clId="{2710C3EF-C210-4106-997C-46551DEC9137}" dt="2025-06-03T09:54:08.131" v="2043"/>
          <ac:cxnSpMkLst>
            <pc:docMk/>
            <pc:sldMk cId="438071361" sldId="293"/>
            <ac:cxnSpMk id="14" creationId="{BED314BB-E295-9223-D1BD-2E78D1A83CB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6-04T07:43:20.344" v="2185"/>
        <pc:sldMkLst>
          <pc:docMk/>
          <pc:sldMk cId="2419247749" sldId="294"/>
        </pc:sldMkLst>
        <pc:spChg chg="add mod">
          <ac:chgData name="Jinyin Yan" userId="7d7b1cac-fbbc-4678-8cfc-23ca66a374ce" providerId="ADAL" clId="{2710C3EF-C210-4106-997C-46551DEC9137}" dt="2025-06-04T07:42:11.296" v="2166" actId="1076"/>
          <ac:spMkLst>
            <pc:docMk/>
            <pc:sldMk cId="2419247749" sldId="294"/>
            <ac:spMk id="42" creationId="{382D6B02-24EB-F606-075D-43ADCB418717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49" creationId="{01822332-DD24-1BCE-A2DB-E79C77DF4AAA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53" creationId="{400BE8D0-7158-2844-A911-67067E1BFC65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55" creationId="{87E4ABD0-BAE9-F96D-FBC7-5D952527B0CA}"/>
          </ac:spMkLst>
        </pc:spChg>
        <pc:spChg chg="add mod">
          <ac:chgData name="Jinyin Yan" userId="7d7b1cac-fbbc-4678-8cfc-23ca66a374ce" providerId="ADAL" clId="{2710C3EF-C210-4106-997C-46551DEC9137}" dt="2025-06-04T07:42:11.296" v="2166" actId="1076"/>
          <ac:spMkLst>
            <pc:docMk/>
            <pc:sldMk cId="2419247749" sldId="294"/>
            <ac:spMk id="62" creationId="{307E14F8-6172-2633-F6B6-FBBB91092134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66" creationId="{5A0C7884-48D0-3616-35A3-C9E3DC09B50B}"/>
          </ac:spMkLst>
        </pc:spChg>
        <pc:spChg chg="add mod">
          <ac:chgData name="Jinyin Yan" userId="7d7b1cac-fbbc-4678-8cfc-23ca66a374ce" providerId="ADAL" clId="{2710C3EF-C210-4106-997C-46551DEC9137}" dt="2025-06-04T07:42:03.080" v="2165" actId="14100"/>
          <ac:spMkLst>
            <pc:docMk/>
            <pc:sldMk cId="2419247749" sldId="294"/>
            <ac:spMk id="71" creationId="{D233E6E9-03E4-2032-4F79-CB79E455C39A}"/>
          </ac:spMkLst>
        </pc:spChg>
        <pc:spChg chg="add mod">
          <ac:chgData name="Jinyin Yan" userId="7d7b1cac-fbbc-4678-8cfc-23ca66a374ce" providerId="ADAL" clId="{2710C3EF-C210-4106-997C-46551DEC9137}" dt="2025-06-04T07:42:03.080" v="2165" actId="14100"/>
          <ac:spMkLst>
            <pc:docMk/>
            <pc:sldMk cId="2419247749" sldId="294"/>
            <ac:spMk id="72" creationId="{13E9E9FD-A6EB-1B58-1BCE-9F7D9DEAB953}"/>
          </ac:spMkLst>
        </pc:spChg>
        <pc:spChg chg="add mod">
          <ac:chgData name="Jinyin Yan" userId="7d7b1cac-fbbc-4678-8cfc-23ca66a374ce" providerId="ADAL" clId="{2710C3EF-C210-4106-997C-46551DEC9137}" dt="2025-06-04T07:42:21.429" v="2167" actId="1076"/>
          <ac:spMkLst>
            <pc:docMk/>
            <pc:sldMk cId="2419247749" sldId="294"/>
            <ac:spMk id="83" creationId="{33198CDA-610D-F0F9-A9A1-15AE1081E132}"/>
          </ac:spMkLst>
        </pc:spChg>
        <pc:spChg chg="add mod">
          <ac:chgData name="Jinyin Yan" userId="7d7b1cac-fbbc-4678-8cfc-23ca66a374ce" providerId="ADAL" clId="{2710C3EF-C210-4106-997C-46551DEC9137}" dt="2025-06-04T07:42:21.429" v="2167" actId="1076"/>
          <ac:spMkLst>
            <pc:docMk/>
            <pc:sldMk cId="2419247749" sldId="294"/>
            <ac:spMk id="94" creationId="{DA326C8C-E883-48D2-D876-16ECBDB13299}"/>
          </ac:spMkLst>
        </pc:spChg>
        <pc:spChg chg="add mod">
          <ac:chgData name="Jinyin Yan" userId="7d7b1cac-fbbc-4678-8cfc-23ca66a374ce" providerId="ADAL" clId="{2710C3EF-C210-4106-997C-46551DEC9137}" dt="2025-06-04T07:42:50.423" v="2171" actId="1076"/>
          <ac:spMkLst>
            <pc:docMk/>
            <pc:sldMk cId="2419247749" sldId="294"/>
            <ac:spMk id="98" creationId="{D3227361-E4B3-FBC7-2AF2-A564E4F543FC}"/>
          </ac:spMkLst>
        </pc:spChg>
        <pc:spChg chg="add mod">
          <ac:chgData name="Jinyin Yan" userId="7d7b1cac-fbbc-4678-8cfc-23ca66a374ce" providerId="ADAL" clId="{2710C3EF-C210-4106-997C-46551DEC9137}" dt="2025-06-04T07:43:01.409" v="2177" actId="6549"/>
          <ac:spMkLst>
            <pc:docMk/>
            <pc:sldMk cId="2419247749" sldId="294"/>
            <ac:spMk id="99" creationId="{D1FA3EF3-5298-FA39-257C-33ECA4DCCC3E}"/>
          </ac:spMkLst>
        </pc:spChg>
        <pc:spChg chg="add mod">
          <ac:chgData name="Jinyin Yan" userId="7d7b1cac-fbbc-4678-8cfc-23ca66a374ce" providerId="ADAL" clId="{2710C3EF-C210-4106-997C-46551DEC9137}" dt="2025-06-04T07:43:20.344" v="2185"/>
          <ac:spMkLst>
            <pc:docMk/>
            <pc:sldMk cId="2419247749" sldId="294"/>
            <ac:spMk id="100" creationId="{E7101673-D936-A956-D9DD-1AD6C3CF8508}"/>
          </ac:spMkLst>
        </pc:spChg>
        <pc:grpChg chg="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4" creationId="{A5556D1F-FC31-84CF-FE46-F405949F04A9}"/>
          </ac:grpSpMkLst>
        </pc:grpChg>
        <pc:grpChg chg="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9" creationId="{9848A56F-A532-83C5-CAAF-85AA4166B4DD}"/>
          </ac:grpSpMkLst>
        </pc:grpChg>
        <pc:grpChg chg="mod">
          <ac:chgData name="Jinyin Yan" userId="7d7b1cac-fbbc-4678-8cfc-23ca66a374ce" providerId="ADAL" clId="{2710C3EF-C210-4106-997C-46551DEC9137}" dt="2025-06-04T07:40:42.837" v="2143" actId="1076"/>
          <ac:grpSpMkLst>
            <pc:docMk/>
            <pc:sldMk cId="2419247749" sldId="294"/>
            <ac:grpSpMk id="15" creationId="{49AFAA41-9AC4-BE60-5856-D451D83B4A4C}"/>
          </ac:grpSpMkLst>
        </pc:grpChg>
        <pc:grpChg chg="add mod">
          <ac:chgData name="Jinyin Yan" userId="7d7b1cac-fbbc-4678-8cfc-23ca66a374ce" providerId="ADAL" clId="{2710C3EF-C210-4106-997C-46551DEC9137}" dt="2025-06-04T07:40:42.837" v="2143" actId="1076"/>
          <ac:grpSpMkLst>
            <pc:docMk/>
            <pc:sldMk cId="2419247749" sldId="294"/>
            <ac:grpSpMk id="18" creationId="{0B80F14B-6879-C3F4-8FF5-5BD1F9907B11}"/>
          </ac:grpSpMkLst>
        </pc:grpChg>
        <pc:grpChg chg="add 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28" creationId="{F235FCF7-9D02-D768-841A-8EF8703E65FE}"/>
          </ac:grpSpMkLst>
        </pc:grpChg>
        <pc:grpChg chg="add 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31" creationId="{8C05C0A8-219E-EC8B-7582-DDE28A916BB6}"/>
          </ac:grpSpMkLst>
        </pc:grpChg>
        <pc:grpChg chg="add mod">
          <ac:chgData name="Jinyin Yan" userId="7d7b1cac-fbbc-4678-8cfc-23ca66a374ce" providerId="ADAL" clId="{2710C3EF-C210-4106-997C-46551DEC9137}" dt="2025-06-04T07:36:21.287" v="2128" actId="1076"/>
          <ac:grpSpMkLst>
            <pc:docMk/>
            <pc:sldMk cId="2419247749" sldId="294"/>
            <ac:grpSpMk id="63" creationId="{EFF3C93F-0C32-E7AC-42C7-33D1235C0A92}"/>
          </ac:grpSpMkLst>
        </pc:grpChg>
        <pc:grpChg chg="add mod">
          <ac:chgData name="Jinyin Yan" userId="7d7b1cac-fbbc-4678-8cfc-23ca66a374ce" providerId="ADAL" clId="{2710C3EF-C210-4106-997C-46551DEC9137}" dt="2025-06-04T07:42:21.429" v="2167" actId="1076"/>
          <ac:grpSpMkLst>
            <pc:docMk/>
            <pc:sldMk cId="2419247749" sldId="294"/>
            <ac:grpSpMk id="80" creationId="{42CBBEF4-9874-86D8-7B3C-5C77F8EE2327}"/>
          </ac:grpSpMkLst>
        </pc:grpChg>
        <pc:grpChg chg="add mod">
          <ac:chgData name="Jinyin Yan" userId="7d7b1cac-fbbc-4678-8cfc-23ca66a374ce" providerId="ADAL" clId="{2710C3EF-C210-4106-997C-46551DEC9137}" dt="2025-06-04T07:42:21.429" v="2167" actId="1076"/>
          <ac:grpSpMkLst>
            <pc:docMk/>
            <pc:sldMk cId="2419247749" sldId="294"/>
            <ac:grpSpMk id="91" creationId="{60462DC6-D378-CC2C-F34C-B2870B56D707}"/>
          </ac:grpSpMkLst>
        </pc:grpChg>
        <pc:cxnChg chg="add mod">
          <ac:chgData name="Jinyin Yan" userId="7d7b1cac-fbbc-4678-8cfc-23ca66a374ce" providerId="ADAL" clId="{2710C3EF-C210-4106-997C-46551DEC9137}" dt="2025-06-03T09:54:57.325" v="2051" actId="164"/>
          <ac:cxnSpMkLst>
            <pc:docMk/>
            <pc:sldMk cId="2419247749" sldId="294"/>
            <ac:cxnSpMk id="2" creationId="{AC7E0627-FAC4-9C23-63E4-82CD4E30D3CD}"/>
          </ac:cxnSpMkLst>
        </pc:cxnChg>
        <pc:cxnChg chg="add mod">
          <ac:chgData name="Jinyin Yan" userId="7d7b1cac-fbbc-4678-8cfc-23ca66a374ce" providerId="ADAL" clId="{2710C3EF-C210-4106-997C-46551DEC9137}" dt="2025-06-03T09:54:57.325" v="2051" actId="164"/>
          <ac:cxnSpMkLst>
            <pc:docMk/>
            <pc:sldMk cId="2419247749" sldId="294"/>
            <ac:cxnSpMk id="3" creationId="{9F901AE2-2AC5-1089-C8A9-1D95EC46A5C9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20" creationId="{D89DF8FE-E37E-D59B-2C0E-9CDFD6DC0BCE}"/>
          </ac:cxnSpMkLst>
        </pc:cxnChg>
        <pc:cxnChg chg="mod">
          <ac:chgData name="Jinyin Yan" userId="7d7b1cac-fbbc-4678-8cfc-23ca66a374ce" providerId="ADAL" clId="{2710C3EF-C210-4106-997C-46551DEC9137}" dt="2025-06-03T10:01:57.727" v="2071"/>
          <ac:cxnSpMkLst>
            <pc:docMk/>
            <pc:sldMk cId="2419247749" sldId="294"/>
            <ac:cxnSpMk id="29" creationId="{30FA8226-A9A2-71FA-AE47-97BB46BE3F5E}"/>
          </ac:cxnSpMkLst>
        </pc:cxnChg>
        <pc:cxnChg chg="mod">
          <ac:chgData name="Jinyin Yan" userId="7d7b1cac-fbbc-4678-8cfc-23ca66a374ce" providerId="ADAL" clId="{2710C3EF-C210-4106-997C-46551DEC9137}" dt="2025-06-03T10:01:57.727" v="2071"/>
          <ac:cxnSpMkLst>
            <pc:docMk/>
            <pc:sldMk cId="2419247749" sldId="294"/>
            <ac:cxnSpMk id="30" creationId="{7B1144E2-0D30-438A-1FE0-DBA5B95A9E7A}"/>
          </ac:cxnSpMkLst>
        </pc:cxnChg>
        <pc:cxnChg chg="mod">
          <ac:chgData name="Jinyin Yan" userId="7d7b1cac-fbbc-4678-8cfc-23ca66a374ce" providerId="ADAL" clId="{2710C3EF-C210-4106-997C-46551DEC9137}" dt="2025-06-03T10:02:06.270" v="2073"/>
          <ac:cxnSpMkLst>
            <pc:docMk/>
            <pc:sldMk cId="2419247749" sldId="294"/>
            <ac:cxnSpMk id="32" creationId="{AE5E1146-8D95-8EF5-7492-72821813B467}"/>
          </ac:cxnSpMkLst>
        </pc:cxnChg>
        <pc:cxnChg chg="mod">
          <ac:chgData name="Jinyin Yan" userId="7d7b1cac-fbbc-4678-8cfc-23ca66a374ce" providerId="ADAL" clId="{2710C3EF-C210-4106-997C-46551DEC9137}" dt="2025-06-03T10:02:06.270" v="2073"/>
          <ac:cxnSpMkLst>
            <pc:docMk/>
            <pc:sldMk cId="2419247749" sldId="294"/>
            <ac:cxnSpMk id="33" creationId="{56C803BB-C453-2D9C-6DCF-8A217D73579D}"/>
          </ac:cxnSpMkLst>
        </pc:cxnChg>
        <pc:cxnChg chg="add del mod">
          <ac:chgData name="Jinyin Yan" userId="7d7b1cac-fbbc-4678-8cfc-23ca66a374ce" providerId="ADAL" clId="{2710C3EF-C210-4106-997C-46551DEC9137}" dt="2025-06-03T10:02:43.334" v="2080" actId="478"/>
          <ac:cxnSpMkLst>
            <pc:docMk/>
            <pc:sldMk cId="2419247749" sldId="294"/>
            <ac:cxnSpMk id="36" creationId="{062191A2-E8EE-D0D0-65DB-7A8C7D7CCE76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38" creationId="{271FFD18-CEDF-7D0F-0EA9-5C4AF0D9F8AC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43" creationId="{F562CD1A-9943-66E6-1BCA-E1E3EDBECBDD}"/>
          </ac:cxnSpMkLst>
        </pc:cxnChg>
        <pc:cxnChg chg="add del mod">
          <ac:chgData name="Jinyin Yan" userId="7d7b1cac-fbbc-4678-8cfc-23ca66a374ce" providerId="ADAL" clId="{2710C3EF-C210-4106-997C-46551DEC9137}" dt="2025-06-04T03:08:53.217" v="2107" actId="478"/>
          <ac:cxnSpMkLst>
            <pc:docMk/>
            <pc:sldMk cId="2419247749" sldId="294"/>
            <ac:cxnSpMk id="47" creationId="{14A9C8E4-CA86-FA4D-39F9-D01FDC72A03E}"/>
          </ac:cxnSpMkLst>
        </pc:cxnChg>
        <pc:cxnChg chg="add del mod">
          <ac:chgData name="Jinyin Yan" userId="7d7b1cac-fbbc-4678-8cfc-23ca66a374ce" providerId="ADAL" clId="{2710C3EF-C210-4106-997C-46551DEC9137}" dt="2025-06-04T03:08:30.250" v="2101" actId="478"/>
          <ac:cxnSpMkLst>
            <pc:docMk/>
            <pc:sldMk cId="2419247749" sldId="294"/>
            <ac:cxnSpMk id="48" creationId="{781E13F4-FF3A-594E-433C-E63594F6FC16}"/>
          </ac:cxnSpMkLst>
        </pc:cxnChg>
        <pc:cxnChg chg="add mod">
          <ac:chgData name="Jinyin Yan" userId="7d7b1cac-fbbc-4678-8cfc-23ca66a374ce" providerId="ADAL" clId="{2710C3EF-C210-4106-997C-46551DEC9137}" dt="2025-06-04T03:08:42.640" v="2103" actId="1076"/>
          <ac:cxnSpMkLst>
            <pc:docMk/>
            <pc:sldMk cId="2419247749" sldId="294"/>
            <ac:cxnSpMk id="50" creationId="{BBEF3884-CC9F-DE28-8D7D-F14AFFBFA388}"/>
          </ac:cxnSpMkLst>
        </pc:cxnChg>
        <pc:cxnChg chg="add mod">
          <ac:chgData name="Jinyin Yan" userId="7d7b1cac-fbbc-4678-8cfc-23ca66a374ce" providerId="ADAL" clId="{2710C3EF-C210-4106-997C-46551DEC9137}" dt="2025-06-04T03:08:51.309" v="2106" actId="14100"/>
          <ac:cxnSpMkLst>
            <pc:docMk/>
            <pc:sldMk cId="2419247749" sldId="294"/>
            <ac:cxnSpMk id="51" creationId="{A601793F-CD0A-E626-3D9B-F5E8CC8BC08D}"/>
          </ac:cxnSpMkLst>
        </pc:cxnChg>
        <pc:cxnChg chg="add mod">
          <ac:chgData name="Jinyin Yan" userId="7d7b1cac-fbbc-4678-8cfc-23ca66a374ce" providerId="ADAL" clId="{2710C3EF-C210-4106-997C-46551DEC9137}" dt="2025-06-04T03:12:44.775" v="2111" actId="1076"/>
          <ac:cxnSpMkLst>
            <pc:docMk/>
            <pc:sldMk cId="2419247749" sldId="294"/>
            <ac:cxnSpMk id="54" creationId="{98904B22-A714-E272-5790-46F12E54BC77}"/>
          </ac:cxnSpMkLst>
        </pc:cxnChg>
        <pc:cxnChg chg="add mod">
          <ac:chgData name="Jinyin Yan" userId="7d7b1cac-fbbc-4678-8cfc-23ca66a374ce" providerId="ADAL" clId="{2710C3EF-C210-4106-997C-46551DEC9137}" dt="2025-06-04T03:12:56.784" v="2114" actId="1076"/>
          <ac:cxnSpMkLst>
            <pc:docMk/>
            <pc:sldMk cId="2419247749" sldId="294"/>
            <ac:cxnSpMk id="56" creationId="{5EA54A0B-DC08-C832-005E-7CA1CA35E41F}"/>
          </ac:cxnSpMkLst>
        </pc:cxnChg>
        <pc:cxnChg chg="add mod">
          <ac:chgData name="Jinyin Yan" userId="7d7b1cac-fbbc-4678-8cfc-23ca66a374ce" providerId="ADAL" clId="{2710C3EF-C210-4106-997C-46551DEC9137}" dt="2025-06-04T07:35:18.016" v="2116" actId="1076"/>
          <ac:cxnSpMkLst>
            <pc:docMk/>
            <pc:sldMk cId="2419247749" sldId="294"/>
            <ac:cxnSpMk id="57" creationId="{D7B733C0-6361-8B32-F8EF-564026CF9444}"/>
          </ac:cxnSpMkLst>
        </pc:cxnChg>
        <pc:cxnChg chg="add mod">
          <ac:chgData name="Jinyin Yan" userId="7d7b1cac-fbbc-4678-8cfc-23ca66a374ce" providerId="ADAL" clId="{2710C3EF-C210-4106-997C-46551DEC9137}" dt="2025-06-04T07:37:52.681" v="2142" actId="14100"/>
          <ac:cxnSpMkLst>
            <pc:docMk/>
            <pc:sldMk cId="2419247749" sldId="294"/>
            <ac:cxnSpMk id="58" creationId="{F0D15E26-51CF-43E1-57DD-CE79F0E38E3B}"/>
          </ac:cxnSpMkLst>
        </pc:cxnChg>
        <pc:cxnChg chg="add mod">
          <ac:chgData name="Jinyin Yan" userId="7d7b1cac-fbbc-4678-8cfc-23ca66a374ce" providerId="ADAL" clId="{2710C3EF-C210-4106-997C-46551DEC9137}" dt="2025-06-04T07:36:00.003" v="2124" actId="14100"/>
          <ac:cxnSpMkLst>
            <pc:docMk/>
            <pc:sldMk cId="2419247749" sldId="294"/>
            <ac:cxnSpMk id="59" creationId="{B7CB4825-27D6-B79D-E615-565FAF0F0F7B}"/>
          </ac:cxnSpMkLst>
        </pc:cxnChg>
        <pc:cxnChg chg="mod">
          <ac:chgData name="Jinyin Yan" userId="7d7b1cac-fbbc-4678-8cfc-23ca66a374ce" providerId="ADAL" clId="{2710C3EF-C210-4106-997C-46551DEC9137}" dt="2025-06-04T07:36:12.902" v="2127"/>
          <ac:cxnSpMkLst>
            <pc:docMk/>
            <pc:sldMk cId="2419247749" sldId="294"/>
            <ac:cxnSpMk id="64" creationId="{79136372-A6DB-CC0A-0C76-1863EE812135}"/>
          </ac:cxnSpMkLst>
        </pc:cxnChg>
        <pc:cxnChg chg="mod">
          <ac:chgData name="Jinyin Yan" userId="7d7b1cac-fbbc-4678-8cfc-23ca66a374ce" providerId="ADAL" clId="{2710C3EF-C210-4106-997C-46551DEC9137}" dt="2025-06-04T07:36:12.902" v="2127"/>
          <ac:cxnSpMkLst>
            <pc:docMk/>
            <pc:sldMk cId="2419247749" sldId="294"/>
            <ac:cxnSpMk id="65" creationId="{477CDF4C-9919-E151-FF17-16E3BF739050}"/>
          </ac:cxnSpMkLst>
        </pc:cxnChg>
        <pc:cxnChg chg="add mod">
          <ac:chgData name="Jinyin Yan" userId="7d7b1cac-fbbc-4678-8cfc-23ca66a374ce" providerId="ADAL" clId="{2710C3EF-C210-4106-997C-46551DEC9137}" dt="2025-06-04T07:36:21.287" v="2128" actId="1076"/>
          <ac:cxnSpMkLst>
            <pc:docMk/>
            <pc:sldMk cId="2419247749" sldId="294"/>
            <ac:cxnSpMk id="67" creationId="{271C6C26-E44B-F3BD-6E29-EC09D49A0036}"/>
          </ac:cxnSpMkLst>
        </pc:cxnChg>
        <pc:cxnChg chg="add mod">
          <ac:chgData name="Jinyin Yan" userId="7d7b1cac-fbbc-4678-8cfc-23ca66a374ce" providerId="ADAL" clId="{2710C3EF-C210-4106-997C-46551DEC9137}" dt="2025-06-04T07:36:21.287" v="2128" actId="1076"/>
          <ac:cxnSpMkLst>
            <pc:docMk/>
            <pc:sldMk cId="2419247749" sldId="294"/>
            <ac:cxnSpMk id="68" creationId="{901B3432-14CB-EAC2-3E83-9FBF593B5B57}"/>
          </ac:cxnSpMkLst>
        </pc:cxnChg>
        <pc:cxnChg chg="add mod">
          <ac:chgData name="Jinyin Yan" userId="7d7b1cac-fbbc-4678-8cfc-23ca66a374ce" providerId="ADAL" clId="{2710C3EF-C210-4106-997C-46551DEC9137}" dt="2025-06-04T07:36:43.643" v="2131" actId="14100"/>
          <ac:cxnSpMkLst>
            <pc:docMk/>
            <pc:sldMk cId="2419247749" sldId="294"/>
            <ac:cxnSpMk id="69" creationId="{8C72A95F-FCCC-B7A7-8886-399345BF99DF}"/>
          </ac:cxnSpMkLst>
        </pc:cxnChg>
        <pc:cxnChg chg="add mod">
          <ac:chgData name="Jinyin Yan" userId="7d7b1cac-fbbc-4678-8cfc-23ca66a374ce" providerId="ADAL" clId="{2710C3EF-C210-4106-997C-46551DEC9137}" dt="2025-06-04T07:37:46.320" v="2141" actId="14100"/>
          <ac:cxnSpMkLst>
            <pc:docMk/>
            <pc:sldMk cId="2419247749" sldId="294"/>
            <ac:cxnSpMk id="73" creationId="{0984602E-1AA8-6DDC-CCEC-9BA3780ABA93}"/>
          </ac:cxnSpMkLst>
        </pc:cxnChg>
        <pc:cxnChg chg="mod">
          <ac:chgData name="Jinyin Yan" userId="7d7b1cac-fbbc-4678-8cfc-23ca66a374ce" providerId="ADAL" clId="{2710C3EF-C210-4106-997C-46551DEC9137}" dt="2025-06-04T07:40:45.625" v="2144"/>
          <ac:cxnSpMkLst>
            <pc:docMk/>
            <pc:sldMk cId="2419247749" sldId="294"/>
            <ac:cxnSpMk id="81" creationId="{3DACC828-0F16-498A-02FD-91A94BA90324}"/>
          </ac:cxnSpMkLst>
        </pc:cxnChg>
        <pc:cxnChg chg="mod">
          <ac:chgData name="Jinyin Yan" userId="7d7b1cac-fbbc-4678-8cfc-23ca66a374ce" providerId="ADAL" clId="{2710C3EF-C210-4106-997C-46551DEC9137}" dt="2025-06-04T07:40:45.625" v="2144"/>
          <ac:cxnSpMkLst>
            <pc:docMk/>
            <pc:sldMk cId="2419247749" sldId="294"/>
            <ac:cxnSpMk id="82" creationId="{A8CB33DE-BD46-2E4F-82F2-344F964D497A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4" creationId="{D7792D94-2819-BD8A-8FE6-DCF04A1D9AD3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5" creationId="{2E2929C1-36B6-A6AA-964B-A86AA97D0F80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7" creationId="{3E452504-FC01-2A50-FD73-558A63D8C89A}"/>
          </ac:cxnSpMkLst>
        </pc:cxnChg>
        <pc:cxnChg chg="mod">
          <ac:chgData name="Jinyin Yan" userId="7d7b1cac-fbbc-4678-8cfc-23ca66a374ce" providerId="ADAL" clId="{2710C3EF-C210-4106-997C-46551DEC9137}" dt="2025-06-04T07:41:16.093" v="2152"/>
          <ac:cxnSpMkLst>
            <pc:docMk/>
            <pc:sldMk cId="2419247749" sldId="294"/>
            <ac:cxnSpMk id="92" creationId="{0E35D3CC-6955-801D-D391-20012B0A367A}"/>
          </ac:cxnSpMkLst>
        </pc:cxnChg>
        <pc:cxnChg chg="mod">
          <ac:chgData name="Jinyin Yan" userId="7d7b1cac-fbbc-4678-8cfc-23ca66a374ce" providerId="ADAL" clId="{2710C3EF-C210-4106-997C-46551DEC9137}" dt="2025-06-04T07:41:16.093" v="2152"/>
          <ac:cxnSpMkLst>
            <pc:docMk/>
            <pc:sldMk cId="2419247749" sldId="294"/>
            <ac:cxnSpMk id="93" creationId="{6DD3118E-1B9F-408F-A8E0-C4F84B38C4B8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5" creationId="{AF7C35ED-7B18-2EBD-906A-0E01CE118CB1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6" creationId="{E0192560-6E91-16BB-A48E-E7F248FB25C9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7" creationId="{D7D71A00-E00D-E515-2436-348324C2FD1B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3C4B5-4626-4CB9-92D8-6ADD905BD658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414-06AE-4BFE-A090-2E00856A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2025/6/3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EFF-CD30-7404-B849-AEEA0978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54811-3920-CD2F-88D5-AA18F5B44C04}"/>
              </a:ext>
            </a:extLst>
          </p:cNvPr>
          <p:cNvSpPr/>
          <p:nvPr/>
        </p:nvSpPr>
        <p:spPr>
          <a:xfrm>
            <a:off x="3055474" y="17424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umming Junction 167">
            <a:extLst>
              <a:ext uri="{FF2B5EF4-FFF2-40B4-BE49-F238E27FC236}">
                <a16:creationId xmlns:a16="http://schemas.microsoft.com/office/drawing/2014/main" id="{48B57456-F7DC-20DD-7531-052E6DB25B08}"/>
              </a:ext>
            </a:extLst>
          </p:cNvPr>
          <p:cNvSpPr/>
          <p:nvPr/>
        </p:nvSpPr>
        <p:spPr>
          <a:xfrm>
            <a:off x="5445025" y="30280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E21A22C9-432E-5298-9F83-23C372E84A18}"/>
              </a:ext>
            </a:extLst>
          </p:cNvPr>
          <p:cNvSpPr txBox="1"/>
          <p:nvPr/>
        </p:nvSpPr>
        <p:spPr>
          <a:xfrm>
            <a:off x="4899548" y="1742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9" name="TextBox 68">
            <a:extLst>
              <a:ext uri="{FF2B5EF4-FFF2-40B4-BE49-F238E27FC236}">
                <a16:creationId xmlns:a16="http://schemas.microsoft.com/office/drawing/2014/main" id="{A8B9961B-C32B-F575-0415-7A91F8600C34}"/>
              </a:ext>
            </a:extLst>
          </p:cNvPr>
          <p:cNvSpPr txBox="1"/>
          <p:nvPr/>
        </p:nvSpPr>
        <p:spPr>
          <a:xfrm>
            <a:off x="4678468" y="291541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DCD4F-E0F9-E41B-CAE5-3CD2B5416E9C}"/>
              </a:ext>
            </a:extLst>
          </p:cNvPr>
          <p:cNvCxnSpPr>
            <a:cxnSpLocks/>
          </p:cNvCxnSpPr>
          <p:nvPr/>
        </p:nvCxnSpPr>
        <p:spPr>
          <a:xfrm>
            <a:off x="6362699" y="3594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8C9AC-CC7C-012C-8344-180ED01B796A}"/>
              </a:ext>
            </a:extLst>
          </p:cNvPr>
          <p:cNvCxnSpPr>
            <a:cxnSpLocks/>
          </p:cNvCxnSpPr>
          <p:nvPr/>
        </p:nvCxnSpPr>
        <p:spPr>
          <a:xfrm>
            <a:off x="6362699" y="3721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911DE4-DDCC-1752-9301-C93D33CC5B2D}"/>
              </a:ext>
            </a:extLst>
          </p:cNvPr>
          <p:cNvSpPr/>
          <p:nvPr/>
        </p:nvSpPr>
        <p:spPr>
          <a:xfrm rot="10800000">
            <a:off x="6400672" y="4032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8F0A1C-85C0-C280-372A-4426EEED6B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89025" y="3100085"/>
            <a:ext cx="938773" cy="494015"/>
          </a:xfrm>
          <a:prstGeom prst="bentConnector3">
            <a:avLst>
              <a:gd name="adj1" fmla="val 100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6EF57-9753-D87F-0FCB-775FD7D4C63C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6527798" y="3721099"/>
            <a:ext cx="1" cy="311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1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C61A-5DF1-DE22-695D-1D2B754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1CF2E51-7AEC-C32E-379B-601A3F7FB36B}"/>
              </a:ext>
            </a:extLst>
          </p:cNvPr>
          <p:cNvSpPr/>
          <p:nvPr/>
        </p:nvSpPr>
        <p:spPr>
          <a:xfrm>
            <a:off x="22479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E48E3-2296-A5D5-5BC7-35BC3B42546B}"/>
              </a:ext>
            </a:extLst>
          </p:cNvPr>
          <p:cNvSpPr/>
          <p:nvPr/>
        </p:nvSpPr>
        <p:spPr>
          <a:xfrm rot="5400000">
            <a:off x="4627864" y="27080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093F0-97CD-5C6E-DA62-9E7C363D26D1}"/>
              </a:ext>
            </a:extLst>
          </p:cNvPr>
          <p:cNvGrpSpPr/>
          <p:nvPr/>
        </p:nvGrpSpPr>
        <p:grpSpPr>
          <a:xfrm>
            <a:off x="3835399" y="3651250"/>
            <a:ext cx="330200" cy="127000"/>
            <a:chOff x="6362699" y="3594100"/>
            <a:chExt cx="330200" cy="127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69C9E7-E74A-BC11-26FE-1351A7BCCDF8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DAB69-ADF7-194D-E3CB-04DF02A964FD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2CA7B-00AA-3DCE-2C2B-391433F11837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2863850" y="2879725"/>
            <a:ext cx="1830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9F7E0F2-9502-8957-5351-814409AE981B}"/>
              </a:ext>
            </a:extLst>
          </p:cNvPr>
          <p:cNvSpPr/>
          <p:nvPr/>
        </p:nvSpPr>
        <p:spPr>
          <a:xfrm>
            <a:off x="86741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99C21F0-DAC0-B444-A72F-4321C30F158E}"/>
              </a:ext>
            </a:extLst>
          </p:cNvPr>
          <p:cNvSpPr/>
          <p:nvPr/>
        </p:nvSpPr>
        <p:spPr>
          <a:xfrm rot="5400000">
            <a:off x="7044381" y="1825774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CB731-4F47-3C0D-4591-1F7927822BCB}"/>
              </a:ext>
            </a:extLst>
          </p:cNvPr>
          <p:cNvGrpSpPr/>
          <p:nvPr/>
        </p:nvGrpSpPr>
        <p:grpSpPr>
          <a:xfrm>
            <a:off x="7626349" y="3651250"/>
            <a:ext cx="330200" cy="127000"/>
            <a:chOff x="6362699" y="3594100"/>
            <a:chExt cx="330200" cy="127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5C7DE2-E3CC-D80B-8AC2-D31BF9ED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180F3-60DA-1396-53A5-06AE361F38B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388B29-0214-B71B-416B-5D58EB344EB0}"/>
              </a:ext>
            </a:extLst>
          </p:cNvPr>
          <p:cNvSpPr/>
          <p:nvPr/>
        </p:nvSpPr>
        <p:spPr>
          <a:xfrm rot="10800000">
            <a:off x="766432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E35485-77C8-B1D1-4625-413A641E0AAF}"/>
              </a:ext>
            </a:extLst>
          </p:cNvPr>
          <p:cNvSpPr/>
          <p:nvPr/>
        </p:nvSpPr>
        <p:spPr>
          <a:xfrm rot="10800000">
            <a:off x="387337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存储的数据 2">
            <a:extLst>
              <a:ext uri="{FF2B5EF4-FFF2-40B4-BE49-F238E27FC236}">
                <a16:creationId xmlns:a16="http://schemas.microsoft.com/office/drawing/2014/main" id="{2A74A18A-4EE5-03EB-386E-32E4F2F05EDA}"/>
              </a:ext>
            </a:extLst>
          </p:cNvPr>
          <p:cNvSpPr/>
          <p:nvPr/>
        </p:nvSpPr>
        <p:spPr>
          <a:xfrm rot="10800000">
            <a:off x="5708626" y="3453522"/>
            <a:ext cx="577768" cy="3954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555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8450 w 10895"/>
              <a:gd name="connsiteY2" fmla="*/ 500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7079 w 10895"/>
              <a:gd name="connsiteY2" fmla="*/ 464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038 w 12854"/>
              <a:gd name="connsiteY2" fmla="*/ 464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234 w 12854"/>
              <a:gd name="connsiteY2" fmla="*/ 482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4" h="10000">
                <a:moveTo>
                  <a:pt x="4521" y="0"/>
                </a:moveTo>
                <a:lnTo>
                  <a:pt x="12854" y="0"/>
                </a:lnTo>
                <a:cubicBezTo>
                  <a:pt x="11933" y="0"/>
                  <a:pt x="9234" y="2059"/>
                  <a:pt x="9234" y="4820"/>
                </a:cubicBezTo>
                <a:cubicBezTo>
                  <a:pt x="9234" y="7581"/>
                  <a:pt x="11933" y="10000"/>
                  <a:pt x="12854" y="10000"/>
                </a:cubicBezTo>
                <a:lnTo>
                  <a:pt x="4521" y="10000"/>
                </a:lnTo>
                <a:cubicBezTo>
                  <a:pt x="3600" y="10000"/>
                  <a:pt x="0" y="7610"/>
                  <a:pt x="0" y="4849"/>
                </a:cubicBezTo>
                <a:cubicBezTo>
                  <a:pt x="0" y="2088"/>
                  <a:pt x="3600" y="0"/>
                  <a:pt x="4521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850452-D214-3A61-0501-395A04F4E73C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>
            <a:off x="5037540" y="2879725"/>
            <a:ext cx="3636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37359-E307-B06A-1566-BDA7441C161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004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C85CA-17B8-7121-8437-E4AF48AE0499}"/>
              </a:ext>
            </a:extLst>
          </p:cNvPr>
          <p:cNvCxnSpPr>
            <a:cxnSpLocks/>
          </p:cNvCxnSpPr>
          <p:nvPr/>
        </p:nvCxnSpPr>
        <p:spPr>
          <a:xfrm>
            <a:off x="40004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CE50B5-2708-2AF8-B578-F3849AAA37C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86394" y="3657221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A5875-B2AD-49CC-A4AC-9057E7E00E12}"/>
              </a:ext>
            </a:extLst>
          </p:cNvPr>
          <p:cNvCxnSpPr>
            <a:cxnSpLocks/>
          </p:cNvCxnSpPr>
          <p:nvPr/>
        </p:nvCxnSpPr>
        <p:spPr>
          <a:xfrm>
            <a:off x="77977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0BD10-4509-96ED-7318-A6CABFC09AC9}"/>
              </a:ext>
            </a:extLst>
          </p:cNvPr>
          <p:cNvCxnSpPr>
            <a:cxnSpLocks/>
          </p:cNvCxnSpPr>
          <p:nvPr/>
        </p:nvCxnSpPr>
        <p:spPr>
          <a:xfrm>
            <a:off x="77977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A3AF9-115D-3E02-CF9B-B30D6ED58240}"/>
              </a:ext>
            </a:extLst>
          </p:cNvPr>
          <p:cNvCxnSpPr>
            <a:cxnSpLocks/>
          </p:cNvCxnSpPr>
          <p:nvPr/>
        </p:nvCxnSpPr>
        <p:spPr>
          <a:xfrm>
            <a:off x="7442911" y="1997456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E41C35-F7BE-0774-E6C7-AD3AB843F7EC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600351" y="1997455"/>
            <a:ext cx="510343" cy="8965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D004DA-5E3E-32F8-92D8-BF9CA9A14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6335" y="2957802"/>
            <a:ext cx="636588" cy="509007"/>
          </a:xfrm>
          <a:prstGeom prst="bentConnector3">
            <a:avLst>
              <a:gd name="adj1" fmla="val 100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3A6C5-562D-D7A7-97D5-241720AF8AF5}"/>
              </a:ext>
            </a:extLst>
          </p:cNvPr>
          <p:cNvCxnSpPr>
            <a:cxnSpLocks/>
          </p:cNvCxnSpPr>
          <p:nvPr/>
        </p:nvCxnSpPr>
        <p:spPr>
          <a:xfrm>
            <a:off x="5505177" y="3778250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541EB7-F413-761F-17F6-DB7E88EE07B3}"/>
              </a:ext>
            </a:extLst>
          </p:cNvPr>
          <p:cNvSpPr txBox="1"/>
          <p:nvPr/>
        </p:nvSpPr>
        <p:spPr>
          <a:xfrm>
            <a:off x="1240893" y="272583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set_drive</a:t>
            </a:r>
            <a:r>
              <a:rPr lang="en-US" altLang="zh-CN" sz="1400" dirty="0"/>
              <a:t> 2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C6710-2634-5D29-FDD0-0DC98D93798B}"/>
              </a:ext>
            </a:extLst>
          </p:cNvPr>
          <p:cNvSpPr txBox="1"/>
          <p:nvPr/>
        </p:nvSpPr>
        <p:spPr>
          <a:xfrm>
            <a:off x="3279000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7EB9F-DE59-764C-76B0-390B21DEB56E}"/>
              </a:ext>
            </a:extLst>
          </p:cNvPr>
          <p:cNvSpPr txBox="1"/>
          <p:nvPr/>
        </p:nvSpPr>
        <p:spPr>
          <a:xfrm>
            <a:off x="7107922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5F7F1-B864-851D-5AEA-9F8DED45D5AF}"/>
              </a:ext>
            </a:extLst>
          </p:cNvPr>
          <p:cNvSpPr txBox="1"/>
          <p:nvPr/>
        </p:nvSpPr>
        <p:spPr>
          <a:xfrm>
            <a:off x="4286614" y="38204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0.03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631C6-AD41-1FB2-38BF-F33E0971C288}"/>
              </a:ext>
            </a:extLst>
          </p:cNvPr>
          <p:cNvSpPr txBox="1"/>
          <p:nvPr/>
        </p:nvSpPr>
        <p:spPr>
          <a:xfrm>
            <a:off x="5564629" y="155315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0.05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9CF21-77E3-56C5-125C-48B89E5A505D}"/>
              </a:ext>
            </a:extLst>
          </p:cNvPr>
          <p:cNvSpPr txBox="1"/>
          <p:nvPr/>
        </p:nvSpPr>
        <p:spPr>
          <a:xfrm>
            <a:off x="4149155" y="221012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rise_resistance</a:t>
            </a:r>
            <a:r>
              <a:rPr lang="en-US" altLang="zh-CN" sz="1400" dirty="0"/>
              <a:t> 1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136-9CAE-9BE6-4074-C6E7B120CB9F}"/>
              </a:ext>
            </a:extLst>
          </p:cNvPr>
          <p:cNvSpPr txBox="1"/>
          <p:nvPr/>
        </p:nvSpPr>
        <p:spPr>
          <a:xfrm>
            <a:off x="9302853" y="272037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set_load</a:t>
            </a:r>
            <a:r>
              <a:rPr lang="en-US" altLang="zh-CN" sz="1400" dirty="0"/>
              <a:t> 0.07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B88E0-CB60-76F4-3D7F-3B520F6B4A45}"/>
              </a:ext>
            </a:extLst>
          </p:cNvPr>
          <p:cNvSpPr txBox="1"/>
          <p:nvPr/>
        </p:nvSpPr>
        <p:spPr>
          <a:xfrm>
            <a:off x="4405764" y="30997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8165D-8ADC-E4FB-E256-3596BBB48350}"/>
              </a:ext>
            </a:extLst>
          </p:cNvPr>
          <p:cNvSpPr txBox="1"/>
          <p:nvPr/>
        </p:nvSpPr>
        <p:spPr>
          <a:xfrm>
            <a:off x="6903748" y="22174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A77046-CF1B-E52B-4348-ECE670406116}"/>
              </a:ext>
            </a:extLst>
          </p:cNvPr>
          <p:cNvSpPr txBox="1"/>
          <p:nvPr/>
        </p:nvSpPr>
        <p:spPr>
          <a:xfrm>
            <a:off x="5590253" y="38412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UOR2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71D8663-800D-4734-B6CA-22BE869A207A}"/>
              </a:ext>
            </a:extLst>
          </p:cNvPr>
          <p:cNvCxnSpPr>
            <a:cxnSpLocks/>
            <a:stCxn id="55" idx="0"/>
            <a:endCxn id="3" idx="3"/>
          </p:cNvCxnSpPr>
          <p:nvPr/>
        </p:nvCxnSpPr>
        <p:spPr>
          <a:xfrm rot="16200000" flipV="1">
            <a:off x="4322305" y="3251597"/>
            <a:ext cx="940675" cy="196931"/>
          </a:xfrm>
          <a:prstGeom prst="curvedConnector4">
            <a:avLst>
              <a:gd name="adj1" fmla="val 40874"/>
              <a:gd name="adj2" fmla="val 29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7620B72-B185-80EC-2632-817B5A9E71B4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5208034" y="3230623"/>
            <a:ext cx="272850" cy="9067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EC145C-72B0-2E1C-777A-C9AFDB0C0255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4905377" y="2478386"/>
            <a:ext cx="274046" cy="353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5A9622F-E24A-B6C1-02AC-2B6BB36F0C43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576099" y="1453953"/>
            <a:ext cx="78493" cy="8924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20C76E-508E-B475-7BD3-E1523FFF66FD}"/>
              </a:ext>
            </a:extLst>
          </p:cNvPr>
          <p:cNvSpPr txBox="1"/>
          <p:nvPr/>
        </p:nvSpPr>
        <p:spPr>
          <a:xfrm>
            <a:off x="3805071" y="2621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B7501-9332-DC8F-2C79-9E77947411A4}"/>
              </a:ext>
            </a:extLst>
          </p:cNvPr>
          <p:cNvSpPr txBox="1"/>
          <p:nvPr/>
        </p:nvSpPr>
        <p:spPr>
          <a:xfrm>
            <a:off x="6395595" y="28749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AC070-EF31-F9FD-3833-22C55BDCC3A4}"/>
              </a:ext>
            </a:extLst>
          </p:cNvPr>
          <p:cNvSpPr txBox="1"/>
          <p:nvPr/>
        </p:nvSpPr>
        <p:spPr>
          <a:xfrm>
            <a:off x="4626168" y="274723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07740-0CA6-2079-BCD4-D261A7AAC11F}"/>
              </a:ext>
            </a:extLst>
          </p:cNvPr>
          <p:cNvSpPr txBox="1"/>
          <p:nvPr/>
        </p:nvSpPr>
        <p:spPr>
          <a:xfrm>
            <a:off x="5807762" y="3393661"/>
            <a:ext cx="26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FD85E-8C7E-A56D-86B4-5BB28A662D3F}"/>
              </a:ext>
            </a:extLst>
          </p:cNvPr>
          <p:cNvSpPr txBox="1"/>
          <p:nvPr/>
        </p:nvSpPr>
        <p:spPr>
          <a:xfrm>
            <a:off x="7040724" y="185222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</p:spTree>
    <p:extLst>
      <p:ext uri="{BB962C8B-B14F-4D97-AF65-F5344CB8AC3E}">
        <p14:creationId xmlns:p14="http://schemas.microsoft.com/office/powerpoint/2010/main" val="415400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B1AF-20AA-FB04-B1E0-57B031C0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13CDF4F-AFD1-3B35-553B-C8025E88FA6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758576" y="2730513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EF6E861-4921-2588-D35A-467407E83002}"/>
              </a:ext>
            </a:extLst>
          </p:cNvPr>
          <p:cNvGrpSpPr/>
          <p:nvPr/>
        </p:nvGrpSpPr>
        <p:grpSpPr>
          <a:xfrm>
            <a:off x="9735785" y="2497953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CF4C836-5459-7223-677D-107FC7B4A5F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0CDCABFF-5A43-F60B-C153-B5260427AE8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7918D5D9-26C8-648C-3A47-3FD1F403E4AA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2C6D85BA-6062-47A8-2FB4-A11E79245AD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37911603-B699-015F-1EDA-87CC8EFBE43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33F28142-C902-B06C-40BB-9A6E282D18A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7239999A-98F1-526B-DFA2-B53D62DA06C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1A8F2DFB-76D8-5669-E4A2-EA6546B9FD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AC0BEFF7-D98B-8BDD-6805-25B060201138}"/>
              </a:ext>
            </a:extLst>
          </p:cNvPr>
          <p:cNvSpPr/>
          <p:nvPr/>
        </p:nvSpPr>
        <p:spPr>
          <a:xfrm>
            <a:off x="8145556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/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DED2F05-CF1D-25F9-4DF3-119C564C8678}"/>
              </a:ext>
            </a:extLst>
          </p:cNvPr>
          <p:cNvSpPr txBox="1"/>
          <p:nvPr/>
        </p:nvSpPr>
        <p:spPr>
          <a:xfrm>
            <a:off x="9988919" y="21304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8D6F8-B21A-7D9B-4C5B-27BC61EB12F9}"/>
              </a:ext>
            </a:extLst>
          </p:cNvPr>
          <p:cNvSpPr/>
          <p:nvPr/>
        </p:nvSpPr>
        <p:spPr>
          <a:xfrm>
            <a:off x="5225025" y="2426445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1F096D6-8DD0-C95A-DA8C-B23AE2FB0917}"/>
              </a:ext>
            </a:extLst>
          </p:cNvPr>
          <p:cNvGrpSpPr/>
          <p:nvPr/>
        </p:nvGrpSpPr>
        <p:grpSpPr>
          <a:xfrm>
            <a:off x="2069675" y="2492378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705F5D2F-FD3E-16B4-CA64-CB3CC1A6435C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129AD6B3-1ECB-6CDB-67DC-7460EEC1000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68E46798-8B3A-2842-4430-0F57F6877A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02C36363-B5DC-7BFC-CB4B-170C608A5C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6FC1736A-4323-7526-2F02-0DC005A7255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00273E95-4545-67BE-00D6-7F56143B96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FEBB2C34-31C8-D23A-F6A9-2558899CB24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6B39D75C-930A-4B12-1B46-D861E13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5AD1DC0B-BB06-ADA9-68C7-E8AD170BD2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F3CE37C1-4858-11DC-326F-9D4A28A545A9}"/>
              </a:ext>
            </a:extLst>
          </p:cNvPr>
          <p:cNvSpPr/>
          <p:nvPr/>
        </p:nvSpPr>
        <p:spPr>
          <a:xfrm>
            <a:off x="7614576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826CDFD2-ED5E-9934-AEF4-D75A7FDE1760}"/>
              </a:ext>
            </a:extLst>
          </p:cNvPr>
          <p:cNvSpPr/>
          <p:nvPr/>
        </p:nvSpPr>
        <p:spPr>
          <a:xfrm>
            <a:off x="5157413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C3BB11-370D-7D4F-7334-96A341A41F2F}"/>
              </a:ext>
            </a:extLst>
          </p:cNvPr>
          <p:cNvSpPr txBox="1"/>
          <p:nvPr/>
        </p:nvSpPr>
        <p:spPr>
          <a:xfrm>
            <a:off x="6570101" y="25458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STATE_O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FA2E7385-32D7-94C1-15D3-E93C1E0218E0}"/>
              </a:ext>
            </a:extLst>
          </p:cNvPr>
          <p:cNvSpPr txBox="1"/>
          <p:nvPr/>
        </p:nvSpPr>
        <p:spPr>
          <a:xfrm>
            <a:off x="5280847" y="25380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ROW_IN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6DF147C7-3EB3-305E-7325-B5EC221D0DA9}"/>
              </a:ext>
            </a:extLst>
          </p:cNvPr>
          <p:cNvSpPr/>
          <p:nvPr/>
        </p:nvSpPr>
        <p:spPr>
          <a:xfrm>
            <a:off x="3239689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7AB4B49-7B0B-6E9F-9682-EF4EC03AAF20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824977" y="2730512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4DDDC196-50ED-9841-4032-79B1B6F699DE}"/>
              </a:ext>
            </a:extLst>
          </p:cNvPr>
          <p:cNvSpPr txBox="1"/>
          <p:nvPr/>
        </p:nvSpPr>
        <p:spPr>
          <a:xfrm>
            <a:off x="7039116" y="40856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7A42391A-AD1F-BFF9-856B-07F0F6ACE0C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824977" y="4072756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836F7AE1-D586-E87D-D427-23EC7228006C}"/>
              </a:ext>
            </a:extLst>
          </p:cNvPr>
          <p:cNvSpPr/>
          <p:nvPr/>
        </p:nvSpPr>
        <p:spPr>
          <a:xfrm>
            <a:off x="5157413" y="400075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15342821-3FAD-F503-D9D5-19E8B9F107D1}"/>
              </a:ext>
            </a:extLst>
          </p:cNvPr>
          <p:cNvSpPr txBox="1"/>
          <p:nvPr/>
        </p:nvSpPr>
        <p:spPr>
          <a:xfrm>
            <a:off x="5284919" y="38779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0E1E864E-A0AB-E8C4-03CB-53B64FFD1D27}"/>
              </a:ext>
            </a:extLst>
          </p:cNvPr>
          <p:cNvSpPr txBox="1"/>
          <p:nvPr/>
        </p:nvSpPr>
        <p:spPr>
          <a:xfrm>
            <a:off x="8363514" y="33459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/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=2.1</a:t>
                </a: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A627BA5-E467-A14F-59AD-9050B6DEC3CC}"/>
              </a:ext>
            </a:extLst>
          </p:cNvPr>
          <p:cNvCxnSpPr>
            <a:cxnSpLocks/>
            <a:stCxn id="84" idx="3"/>
            <a:endCxn id="20" idx="5"/>
          </p:cNvCxnSpPr>
          <p:nvPr/>
        </p:nvCxnSpPr>
        <p:spPr>
          <a:xfrm flipV="1">
            <a:off x="9431435" y="3268887"/>
            <a:ext cx="610307" cy="2617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8">
            <a:extLst>
              <a:ext uri="{FF2B5EF4-FFF2-40B4-BE49-F238E27FC236}">
                <a16:creationId xmlns:a16="http://schemas.microsoft.com/office/drawing/2014/main" id="{DA2C0966-7B4C-311E-C4CB-95B4E642B633}"/>
              </a:ext>
            </a:extLst>
          </p:cNvPr>
          <p:cNvSpPr txBox="1"/>
          <p:nvPr/>
        </p:nvSpPr>
        <p:spPr>
          <a:xfrm>
            <a:off x="1032329" y="30675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CLK_SAD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/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𝑠𝑒𝑡𝑢𝑝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101">
            <a:extLst>
              <a:ext uri="{FF2B5EF4-FFF2-40B4-BE49-F238E27FC236}">
                <a16:creationId xmlns:a16="http://schemas.microsoft.com/office/drawing/2014/main" id="{8649168F-6FEC-CBCF-4326-3CCB320BD4E7}"/>
              </a:ext>
            </a:extLst>
          </p:cNvPr>
          <p:cNvCxnSpPr>
            <a:cxnSpLocks/>
          </p:cNvCxnSpPr>
          <p:nvPr/>
        </p:nvCxnSpPr>
        <p:spPr>
          <a:xfrm flipV="1">
            <a:off x="2419300" y="28611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/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887B554A-1756-7401-B939-B95CEE12E7A3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CC5B1CFE-550D-DAF6-A63F-AD4ED4D515DC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1AABCF79-F4AA-1A5E-8EDD-6010A64068F5}"/>
              </a:ext>
            </a:extLst>
          </p:cNvPr>
          <p:cNvCxnSpPr>
            <a:cxnSpLocks/>
          </p:cNvCxnSpPr>
          <p:nvPr/>
        </p:nvCxnSpPr>
        <p:spPr>
          <a:xfrm>
            <a:off x="3397049" y="2952564"/>
            <a:ext cx="877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F7CAF949-CE14-C021-802E-5E931ABD39DB}"/>
              </a:ext>
            </a:extLst>
          </p:cNvPr>
          <p:cNvCxnSpPr>
            <a:cxnSpLocks/>
          </p:cNvCxnSpPr>
          <p:nvPr/>
        </p:nvCxnSpPr>
        <p:spPr>
          <a:xfrm flipV="1">
            <a:off x="4256202" y="2417876"/>
            <a:ext cx="2598301" cy="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10">
            <a:extLst>
              <a:ext uri="{FF2B5EF4-FFF2-40B4-BE49-F238E27FC236}">
                <a16:creationId xmlns:a16="http://schemas.microsoft.com/office/drawing/2014/main" id="{FDE5C9BA-3F4A-440F-6EA1-5D229AD08C1F}"/>
              </a:ext>
            </a:extLst>
          </p:cNvPr>
          <p:cNvCxnSpPr>
            <a:cxnSpLocks/>
          </p:cNvCxnSpPr>
          <p:nvPr/>
        </p:nvCxnSpPr>
        <p:spPr>
          <a:xfrm>
            <a:off x="6854503" y="2952564"/>
            <a:ext cx="172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2">
            <a:extLst>
              <a:ext uri="{FF2B5EF4-FFF2-40B4-BE49-F238E27FC236}">
                <a16:creationId xmlns:a16="http://schemas.microsoft.com/office/drawing/2014/main" id="{A4A70D6A-566E-D2D7-AD0E-EEAAD81582D1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C8839AD9-F3FC-E58C-573C-A496CB365E6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4AE2060F-BB35-7BAB-8328-28E25287911E}"/>
              </a:ext>
            </a:extLst>
          </p:cNvPr>
          <p:cNvSpPr txBox="1"/>
          <p:nvPr/>
        </p:nvSpPr>
        <p:spPr>
          <a:xfrm>
            <a:off x="1359417" y="246558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VIRTUAL_CLK_SAD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1C410BFB-83BE-4B9B-2D63-FE88F297F515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22724AA1-2EC7-F7C6-EE7C-10347FA1B8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74BF6AE3-CCB9-9E0B-35A3-A530650CBDD7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F5169D1F-B501-46FC-D337-8007E3DE3EF7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2158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FA349C35-7836-9782-179C-DB3E0E2325CE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217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E7FCE4B2-E1F7-BD00-E4F3-C60D0642D1C0}"/>
              </a:ext>
            </a:extLst>
          </p:cNvPr>
          <p:cNvSpPr txBox="1"/>
          <p:nvPr/>
        </p:nvSpPr>
        <p:spPr>
          <a:xfrm>
            <a:off x="2168314" y="428793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5D8EA3-671E-F662-D62B-DF0006C58FE0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7E1554-D3B9-E38D-9DAC-F7330881DE67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E30EE-E058-8A38-3F4D-297BBA5F0911}"/>
              </a:ext>
            </a:extLst>
          </p:cNvPr>
          <p:cNvCxnSpPr>
            <a:cxnSpLocks/>
          </p:cNvCxnSpPr>
          <p:nvPr/>
        </p:nvCxnSpPr>
        <p:spPr>
          <a:xfrm>
            <a:off x="453016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178CA3-C1E1-DB99-DB41-FB6F27292BFF}"/>
              </a:ext>
            </a:extLst>
          </p:cNvPr>
          <p:cNvCxnSpPr>
            <a:cxnSpLocks/>
          </p:cNvCxnSpPr>
          <p:nvPr/>
        </p:nvCxnSpPr>
        <p:spPr>
          <a:xfrm>
            <a:off x="5448491" y="2879355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01CCDF-ED10-04AB-2873-79B72432A833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CBBB7B-E009-D034-9E1E-B2EFCBF14AC1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4231C-4036-19D9-DB62-DECDC658EC68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B71D2-AC1F-D8D2-8F19-ABCB74936772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2D1604-52A2-51CE-E39F-709696212C72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18686-3533-B419-2838-A0776978A35A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9638350-82BA-A624-0E81-DF0A02A1C99A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84D4A5-BAD9-98D2-9578-FB2E332FF004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4DE334-2560-6507-03A5-B03A3F1ECDFC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3A5304-9AB5-EEA5-E5A8-877A08E248E5}"/>
              </a:ext>
            </a:extLst>
          </p:cNvPr>
          <p:cNvCxnSpPr>
            <a:cxnSpLocks/>
          </p:cNvCxnSpPr>
          <p:nvPr/>
        </p:nvCxnSpPr>
        <p:spPr>
          <a:xfrm>
            <a:off x="4281980" y="3344111"/>
            <a:ext cx="24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/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0.6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FEA375-8F3D-DA85-2AD9-738C689D2CBD}"/>
              </a:ext>
            </a:extLst>
          </p:cNvPr>
          <p:cNvCxnSpPr>
            <a:cxnSpLocks/>
          </p:cNvCxnSpPr>
          <p:nvPr/>
        </p:nvCxnSpPr>
        <p:spPr>
          <a:xfrm>
            <a:off x="4522812" y="3502251"/>
            <a:ext cx="918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/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2.1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24E701-541A-0845-5AC2-F543349B2A14}"/>
              </a:ext>
            </a:extLst>
          </p:cNvPr>
          <p:cNvCxnSpPr>
            <a:cxnSpLocks/>
          </p:cNvCxnSpPr>
          <p:nvPr/>
        </p:nvCxnSpPr>
        <p:spPr>
          <a:xfrm>
            <a:off x="5448490" y="3675222"/>
            <a:ext cx="2271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3DAC565-7C5E-3AB9-2549-E3D51D28BE5C}"/>
              </a:ext>
            </a:extLst>
          </p:cNvPr>
          <p:cNvCxnSpPr>
            <a:cxnSpLocks/>
          </p:cNvCxnSpPr>
          <p:nvPr/>
        </p:nvCxnSpPr>
        <p:spPr>
          <a:xfrm>
            <a:off x="4281980" y="2659380"/>
            <a:ext cx="3447269" cy="1776583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16346E1F-E36E-B677-705C-EE9DE15E40A6}"/>
              </a:ext>
            </a:extLst>
          </p:cNvPr>
          <p:cNvSpPr txBox="1"/>
          <p:nvPr/>
        </p:nvSpPr>
        <p:spPr>
          <a:xfrm>
            <a:off x="5775750" y="328236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5.3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14A204D-4B77-56DF-507E-4BEBC10C2264}"/>
              </a:ext>
            </a:extLst>
          </p:cNvPr>
          <p:cNvCxnSpPr>
            <a:cxnSpLocks/>
          </p:cNvCxnSpPr>
          <p:nvPr/>
        </p:nvCxnSpPr>
        <p:spPr>
          <a:xfrm>
            <a:off x="4265065" y="4086702"/>
            <a:ext cx="3464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A5B4FC55-E9B5-8D86-0EC7-C8711555B813}"/>
              </a:ext>
            </a:extLst>
          </p:cNvPr>
          <p:cNvSpPr txBox="1"/>
          <p:nvPr/>
        </p:nvSpPr>
        <p:spPr>
          <a:xfrm>
            <a:off x="5218669" y="371851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61469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CF59-EA31-3A31-633A-0107E120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D5D954CC-F2A7-248C-CAB7-2FBA5AFE4B89}"/>
              </a:ext>
            </a:extLst>
          </p:cNvPr>
          <p:cNvCxnSpPr>
            <a:cxnSpLocks/>
          </p:cNvCxnSpPr>
          <p:nvPr/>
        </p:nvCxnSpPr>
        <p:spPr>
          <a:xfrm>
            <a:off x="3404575" y="241787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E5B8A1DD-31DF-EAE0-60C5-62038490BC1E}"/>
              </a:ext>
            </a:extLst>
          </p:cNvPr>
          <p:cNvCxnSpPr>
            <a:cxnSpLocks/>
          </p:cNvCxnSpPr>
          <p:nvPr/>
        </p:nvCxnSpPr>
        <p:spPr>
          <a:xfrm>
            <a:off x="7729249" y="241787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64D32C1A-E177-F84B-46A2-AD03AC4CF527}"/>
              </a:ext>
            </a:extLst>
          </p:cNvPr>
          <p:cNvCxnSpPr>
            <a:cxnSpLocks/>
          </p:cNvCxnSpPr>
          <p:nvPr/>
        </p:nvCxnSpPr>
        <p:spPr>
          <a:xfrm>
            <a:off x="5551601" y="2944001"/>
            <a:ext cx="2177648" cy="8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6DF0E500-2195-3A4A-3F84-BC236D1EEC07}"/>
              </a:ext>
            </a:extLst>
          </p:cNvPr>
          <p:cNvCxnSpPr>
            <a:cxnSpLocks/>
          </p:cNvCxnSpPr>
          <p:nvPr/>
        </p:nvCxnSpPr>
        <p:spPr>
          <a:xfrm>
            <a:off x="3396699" y="2421409"/>
            <a:ext cx="215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6D29D2E0-EDC6-4193-931C-138DCE6E360C}"/>
              </a:ext>
            </a:extLst>
          </p:cNvPr>
          <p:cNvCxnSpPr>
            <a:cxnSpLocks/>
          </p:cNvCxnSpPr>
          <p:nvPr/>
        </p:nvCxnSpPr>
        <p:spPr>
          <a:xfrm>
            <a:off x="7719577" y="24178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27FD303E-D826-D8DD-D1A1-8B3C36B8C496}"/>
              </a:ext>
            </a:extLst>
          </p:cNvPr>
          <p:cNvSpPr txBox="1"/>
          <p:nvPr/>
        </p:nvSpPr>
        <p:spPr>
          <a:xfrm>
            <a:off x="2175344" y="24728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EAF3BD95-71AB-BAF9-D249-17894929B2C9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687B812D-A15F-C7F2-7C79-F533B83A2B0B}"/>
              </a:ext>
            </a:extLst>
          </p:cNvPr>
          <p:cNvCxnSpPr>
            <a:cxnSpLocks/>
          </p:cNvCxnSpPr>
          <p:nvPr/>
        </p:nvCxnSpPr>
        <p:spPr>
          <a:xfrm>
            <a:off x="5118303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0D388E4A-AC86-2A67-6634-2328B26E84CE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CC78A36D-FFF5-4A0B-897E-09B778882C34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17212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9375B239-EF6F-D486-B1CD-FB616A6756B8}"/>
              </a:ext>
            </a:extLst>
          </p:cNvPr>
          <p:cNvCxnSpPr>
            <a:cxnSpLocks/>
          </p:cNvCxnSpPr>
          <p:nvPr/>
        </p:nvCxnSpPr>
        <p:spPr>
          <a:xfrm>
            <a:off x="5118303" y="4748016"/>
            <a:ext cx="172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444460BA-4525-C274-3AF3-B67A67221341}"/>
              </a:ext>
            </a:extLst>
          </p:cNvPr>
          <p:cNvSpPr txBox="1"/>
          <p:nvPr/>
        </p:nvSpPr>
        <p:spPr>
          <a:xfrm>
            <a:off x="1415885" y="4283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VIRTUAL_CLK_CFG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9687A-2CD5-1349-4027-7E54E6E43251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D71795-EA70-2789-47BE-A9BE8D2154C9}"/>
              </a:ext>
            </a:extLst>
          </p:cNvPr>
          <p:cNvCxnSpPr>
            <a:cxnSpLocks/>
          </p:cNvCxnSpPr>
          <p:nvPr/>
        </p:nvCxnSpPr>
        <p:spPr>
          <a:xfrm>
            <a:off x="490677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05F7F6-9796-0AE4-4E1A-A1FA7F9888C8}"/>
              </a:ext>
            </a:extLst>
          </p:cNvPr>
          <p:cNvCxnSpPr>
            <a:cxnSpLocks/>
          </p:cNvCxnSpPr>
          <p:nvPr/>
        </p:nvCxnSpPr>
        <p:spPr>
          <a:xfrm>
            <a:off x="543606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69BBD7-2AA6-D8EE-3E1A-EB81E24B7CB3}"/>
              </a:ext>
            </a:extLst>
          </p:cNvPr>
          <p:cNvCxnSpPr>
            <a:cxnSpLocks/>
          </p:cNvCxnSpPr>
          <p:nvPr/>
        </p:nvCxnSpPr>
        <p:spPr>
          <a:xfrm>
            <a:off x="684377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FD572CD-6B7E-FB3B-3409-A3438528601D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5FBF9E-AE14-D748-B6F1-67A15EF96FEF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F5DE-B5F2-0998-DC61-0CD9FD2CF5A3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B0DBB9-F06E-9622-0041-0E1DF4A4CF59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B7AECF-AE9D-3EF1-1D12-8CA256E40BC1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AD8CC3D-BB44-5C22-4807-CF40E759A04C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C3A0332-08F7-46AC-83A9-0932F8784E9D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9FCF58-53E0-8534-EF4F-328062FD7DD4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16EFC-5EAD-83AF-26EF-5933EC052A9F}"/>
              </a:ext>
            </a:extLst>
          </p:cNvPr>
          <p:cNvCxnSpPr>
            <a:cxnSpLocks/>
          </p:cNvCxnSpPr>
          <p:nvPr/>
        </p:nvCxnSpPr>
        <p:spPr>
          <a:xfrm>
            <a:off x="4906773" y="3271994"/>
            <a:ext cx="514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/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1.2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F386620-1E54-5230-582B-8098736B5DFD}"/>
              </a:ext>
            </a:extLst>
          </p:cNvPr>
          <p:cNvCxnSpPr>
            <a:cxnSpLocks/>
          </p:cNvCxnSpPr>
          <p:nvPr/>
        </p:nvCxnSpPr>
        <p:spPr>
          <a:xfrm>
            <a:off x="5436063" y="3653090"/>
            <a:ext cx="1403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/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3.3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C760AF3-97D9-0802-0F99-57E5CF552EE1}"/>
              </a:ext>
            </a:extLst>
          </p:cNvPr>
          <p:cNvCxnSpPr>
            <a:cxnSpLocks/>
          </p:cNvCxnSpPr>
          <p:nvPr/>
        </p:nvCxnSpPr>
        <p:spPr>
          <a:xfrm>
            <a:off x="3400359" y="3560922"/>
            <a:ext cx="1506414" cy="5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055630E-A37D-8C37-2F66-64449CC7667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00359" y="2657502"/>
            <a:ext cx="3439584" cy="1831948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3C2642DA-6F91-B4C0-C808-016323956DAE}"/>
              </a:ext>
            </a:extLst>
          </p:cNvPr>
          <p:cNvSpPr txBox="1"/>
          <p:nvPr/>
        </p:nvSpPr>
        <p:spPr>
          <a:xfrm>
            <a:off x="3537954" y="31599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输出路径的可用时间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3.5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66FE103-AB53-30AA-D750-2538D17C8A4F}"/>
              </a:ext>
            </a:extLst>
          </p:cNvPr>
          <p:cNvCxnSpPr>
            <a:cxnSpLocks/>
          </p:cNvCxnSpPr>
          <p:nvPr/>
        </p:nvCxnSpPr>
        <p:spPr>
          <a:xfrm>
            <a:off x="3400359" y="4112771"/>
            <a:ext cx="3446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111B3765-AB47-9741-3496-2BB41EDC9541}"/>
              </a:ext>
            </a:extLst>
          </p:cNvPr>
          <p:cNvSpPr txBox="1"/>
          <p:nvPr/>
        </p:nvSpPr>
        <p:spPr>
          <a:xfrm>
            <a:off x="4353963" y="3744583"/>
            <a:ext cx="15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输出路</a:t>
            </a:r>
            <a:r>
              <a:rPr lang="zh-CN" altLang="en-US" sz="1000" dirty="0">
                <a:solidFill>
                  <a:srgbClr val="FF0000"/>
                </a:solidFill>
              </a:rPr>
              <a:t>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  <p:cxnSp>
        <p:nvCxnSpPr>
          <p:cNvPr id="4" name="直线连接符 151">
            <a:extLst>
              <a:ext uri="{FF2B5EF4-FFF2-40B4-BE49-F238E27FC236}">
                <a16:creationId xmlns:a16="http://schemas.microsoft.com/office/drawing/2014/main" id="{04B52EDF-8BF1-558A-01A2-D0F665D13DD8}"/>
              </a:ext>
            </a:extLst>
          </p:cNvPr>
          <p:cNvCxnSpPr>
            <a:cxnSpLocks/>
          </p:cNvCxnSpPr>
          <p:nvPr/>
        </p:nvCxnSpPr>
        <p:spPr>
          <a:xfrm>
            <a:off x="5551601" y="241799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7B41-5735-322F-496B-414E56BDC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CD07D1DF-1552-EC82-D38A-0178D4E4782B}"/>
              </a:ext>
            </a:extLst>
          </p:cNvPr>
          <p:cNvGrpSpPr/>
          <p:nvPr/>
        </p:nvGrpSpPr>
        <p:grpSpPr>
          <a:xfrm>
            <a:off x="7559273" y="2784616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0DA81996-6E67-1479-B5B6-9C75A1FEB51B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2400ADCA-DBD6-B00B-0B8D-68774B442F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A16FE579-D9DB-65D6-55BE-BC80A972BF8C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64F01D11-3ED5-DC80-E806-CA8407410817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6EE584BB-64B1-8566-2AAD-DE0D60470654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2D1F9050-E98F-441E-9CDC-32058F82469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675213" y="3034547"/>
            <a:ext cx="987551" cy="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D8182EA1-1822-4FA5-8AA4-37F8A1A89FDE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359884" y="3555550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65844DF1-95B3-B328-8896-886185403376}"/>
              </a:ext>
            </a:extLst>
          </p:cNvPr>
          <p:cNvGrpSpPr/>
          <p:nvPr/>
        </p:nvGrpSpPr>
        <p:grpSpPr>
          <a:xfrm>
            <a:off x="3570226" y="18602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BB2EE058-051D-3B9D-4197-68F1EF4DBC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C5EC379B-835D-7314-EA61-EEFECFFB57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B36EB20E-9DDB-BE0D-996D-83DDF8A9081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B19EEB69-A4FC-C2C6-D3D4-8F7A7C76F18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9EAE1020-2657-A0D0-E958-5F111150F56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9DF01737-9CAF-37A1-DD9B-A4BC9257521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096A410F-06B6-6F16-BFD6-A92D88FE2D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9AD65536-97C6-4683-52CF-77733DF2B72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85603191-C7FE-CF40-7505-02BE0942C17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4718C-FE06-4FEB-9A2C-BC47E00FDDC0}"/>
              </a:ext>
            </a:extLst>
          </p:cNvPr>
          <p:cNvCxnSpPr>
            <a:cxnSpLocks/>
          </p:cNvCxnSpPr>
          <p:nvPr/>
        </p:nvCxnSpPr>
        <p:spPr>
          <a:xfrm>
            <a:off x="4758093" y="2092826"/>
            <a:ext cx="308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47F790-7684-5E68-7CE2-C8A7B7216D2A}"/>
              </a:ext>
            </a:extLst>
          </p:cNvPr>
          <p:cNvCxnSpPr>
            <a:cxnSpLocks/>
          </p:cNvCxnSpPr>
          <p:nvPr/>
        </p:nvCxnSpPr>
        <p:spPr>
          <a:xfrm flipV="1">
            <a:off x="5067003" y="2086375"/>
            <a:ext cx="0" cy="611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A1A2DF-27D1-BCCC-6A73-31842A6F3A73}"/>
              </a:ext>
            </a:extLst>
          </p:cNvPr>
          <p:cNvCxnSpPr>
            <a:cxnSpLocks/>
          </p:cNvCxnSpPr>
          <p:nvPr/>
        </p:nvCxnSpPr>
        <p:spPr>
          <a:xfrm flipH="1">
            <a:off x="5060484" y="2697481"/>
            <a:ext cx="1032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3089A2-6B2C-946C-93DD-58AFB6D3D50D}"/>
              </a:ext>
            </a:extLst>
          </p:cNvPr>
          <p:cNvSpPr txBox="1"/>
          <p:nvPr/>
        </p:nvSpPr>
        <p:spPr>
          <a:xfrm>
            <a:off x="3776535" y="30345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3124610-5042-F0B8-AA4C-94BFA8F1C584}"/>
              </a:ext>
            </a:extLst>
          </p:cNvPr>
          <p:cNvGrpSpPr/>
          <p:nvPr/>
        </p:nvGrpSpPr>
        <p:grpSpPr>
          <a:xfrm>
            <a:off x="3570226" y="33776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B206A7E7-A541-6D8D-1435-1FC882118972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2FA3B888-7598-DFD4-67AD-7B8795BEBCE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3D5492D9-342B-7395-55B2-5E64D87F5DC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A18188B2-1887-30E2-FAB9-DF55D10D00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F833F236-2665-AC1B-451B-4EE078FC515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B118BEC5-AFE4-09C3-CC18-8A55076B666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4B21FD67-4EB8-96D9-6553-34D21FD24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5C6CAE53-B1E6-D9BD-D452-DFFCCF1704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A9DFF06C-BFBD-B036-9EC4-947B695095E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58095D7-5A00-A2E9-A23C-2C6ADC9F1D86}"/>
              </a:ext>
            </a:extLst>
          </p:cNvPr>
          <p:cNvCxnSpPr>
            <a:cxnSpLocks/>
          </p:cNvCxnSpPr>
          <p:nvPr/>
        </p:nvCxnSpPr>
        <p:spPr>
          <a:xfrm flipV="1">
            <a:off x="4758093" y="3328465"/>
            <a:ext cx="1334648" cy="281777"/>
          </a:xfrm>
          <a:prstGeom prst="bentConnector3">
            <a:avLst>
              <a:gd name="adj1" fmla="val 22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7FB23D-BA70-C943-E5F9-0C64C32ED12F}"/>
              </a:ext>
            </a:extLst>
          </p:cNvPr>
          <p:cNvSpPr txBox="1"/>
          <p:nvPr/>
        </p:nvSpPr>
        <p:spPr>
          <a:xfrm>
            <a:off x="3768559" y="15109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sp>
        <p:nvSpPr>
          <p:cNvPr id="2" name="梯形 11">
            <a:extLst>
              <a:ext uri="{FF2B5EF4-FFF2-40B4-BE49-F238E27FC236}">
                <a16:creationId xmlns:a16="http://schemas.microsoft.com/office/drawing/2014/main" id="{546EF28E-6891-7B1B-F147-0B33319FDABF}"/>
              </a:ext>
            </a:extLst>
          </p:cNvPr>
          <p:cNvSpPr/>
          <p:nvPr/>
        </p:nvSpPr>
        <p:spPr>
          <a:xfrm rot="5400000">
            <a:off x="5636901" y="2746570"/>
            <a:ext cx="1500671" cy="575953"/>
          </a:xfrm>
          <a:prstGeom prst="trapezoid">
            <a:avLst>
              <a:gd name="adj" fmla="val 5856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连接符 56">
            <a:extLst>
              <a:ext uri="{FF2B5EF4-FFF2-40B4-BE49-F238E27FC236}">
                <a16:creationId xmlns:a16="http://schemas.microsoft.com/office/drawing/2014/main" id="{B50BD2C9-15B3-316B-85FD-53683A2FE1D8}"/>
              </a:ext>
            </a:extLst>
          </p:cNvPr>
          <p:cNvCxnSpPr>
            <a:cxnSpLocks/>
          </p:cNvCxnSpPr>
          <p:nvPr/>
        </p:nvCxnSpPr>
        <p:spPr>
          <a:xfrm>
            <a:off x="8238717" y="3034547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56">
            <a:extLst>
              <a:ext uri="{FF2B5EF4-FFF2-40B4-BE49-F238E27FC236}">
                <a16:creationId xmlns:a16="http://schemas.microsoft.com/office/drawing/2014/main" id="{03175578-9417-C3A5-C64C-439634381D9F}"/>
              </a:ext>
            </a:extLst>
          </p:cNvPr>
          <p:cNvCxnSpPr>
            <a:cxnSpLocks/>
          </p:cNvCxnSpPr>
          <p:nvPr/>
        </p:nvCxnSpPr>
        <p:spPr>
          <a:xfrm>
            <a:off x="6405217" y="3603007"/>
            <a:ext cx="0" cy="42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E12F5C-D0EB-7690-BBE0-D979A35C2312}"/>
              </a:ext>
            </a:extLst>
          </p:cNvPr>
          <p:cNvSpPr txBox="1"/>
          <p:nvPr/>
        </p:nvSpPr>
        <p:spPr>
          <a:xfrm>
            <a:off x="5868852" y="397350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PHY_CLK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5416FB-3078-8BDB-35C0-6CE6C80D0CBB}"/>
              </a:ext>
            </a:extLst>
          </p:cNvPr>
          <p:cNvSpPr txBox="1"/>
          <p:nvPr/>
        </p:nvSpPr>
        <p:spPr>
          <a:xfrm>
            <a:off x="6074330" y="3143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FCC20A-E7E6-BDFD-03C9-6FDF899CED35}"/>
              </a:ext>
            </a:extLst>
          </p:cNvPr>
          <p:cNvSpPr txBox="1"/>
          <p:nvPr/>
        </p:nvSpPr>
        <p:spPr>
          <a:xfrm>
            <a:off x="6076029" y="25128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F9E0FA-4578-3FE9-2397-719038586BD7}"/>
              </a:ext>
            </a:extLst>
          </p:cNvPr>
          <p:cNvSpPr txBox="1"/>
          <p:nvPr/>
        </p:nvSpPr>
        <p:spPr>
          <a:xfrm>
            <a:off x="6253573" y="32796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32A019-27B5-ABBC-16A9-3819BF548FAB}"/>
              </a:ext>
            </a:extLst>
          </p:cNvPr>
          <p:cNvSpPr txBox="1"/>
          <p:nvPr/>
        </p:nvSpPr>
        <p:spPr>
          <a:xfrm>
            <a:off x="6393755" y="28421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12" name="Connector: Curved 101">
            <a:extLst>
              <a:ext uri="{FF2B5EF4-FFF2-40B4-BE49-F238E27FC236}">
                <a16:creationId xmlns:a16="http://schemas.microsoft.com/office/drawing/2014/main" id="{7268409D-0E41-B93E-F8E9-F432B173D737}"/>
              </a:ext>
            </a:extLst>
          </p:cNvPr>
          <p:cNvCxnSpPr>
            <a:cxnSpLocks/>
            <a:stCxn id="108" idx="0"/>
            <a:endCxn id="110" idx="1"/>
          </p:cNvCxnSpPr>
          <p:nvPr/>
        </p:nvCxnSpPr>
        <p:spPr>
          <a:xfrm rot="16200000" flipV="1">
            <a:off x="6273059" y="3147528"/>
            <a:ext cx="252855" cy="11462"/>
          </a:xfrm>
          <a:prstGeom prst="curvedConnector4">
            <a:avLst>
              <a:gd name="adj1" fmla="val 299"/>
              <a:gd name="adj2" fmla="val 8451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F39C61DA-7F14-8530-29A8-16EA9C4B7D3C}"/>
              </a:ext>
            </a:extLst>
          </p:cNvPr>
          <p:cNvSpPr/>
          <p:nvPr/>
        </p:nvSpPr>
        <p:spPr>
          <a:xfrm>
            <a:off x="6182349" y="3041685"/>
            <a:ext cx="265666" cy="246847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F1FDFF-E158-5F4B-E171-28AC0AC52096}"/>
              </a:ext>
            </a:extLst>
          </p:cNvPr>
          <p:cNvSpPr txBox="1"/>
          <p:nvPr/>
        </p:nvSpPr>
        <p:spPr>
          <a:xfrm>
            <a:off x="5896195" y="193943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UMUX0</a:t>
            </a:r>
          </a:p>
        </p:txBody>
      </p:sp>
    </p:spTree>
    <p:extLst>
      <p:ext uri="{BB962C8B-B14F-4D97-AF65-F5344CB8AC3E}">
        <p14:creationId xmlns:p14="http://schemas.microsoft.com/office/powerpoint/2010/main" val="103381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CDBD-CF95-D99A-4030-3E8AF9B6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5">
            <a:extLst>
              <a:ext uri="{FF2B5EF4-FFF2-40B4-BE49-F238E27FC236}">
                <a16:creationId xmlns:a16="http://schemas.microsoft.com/office/drawing/2014/main" id="{2D197F35-3B68-1AAE-33D1-F76CD4EFC5BB}"/>
              </a:ext>
            </a:extLst>
          </p:cNvPr>
          <p:cNvGrpSpPr/>
          <p:nvPr/>
        </p:nvGrpSpPr>
        <p:grpSpPr>
          <a:xfrm>
            <a:off x="9152651" y="2658066"/>
            <a:ext cx="756004" cy="1033153"/>
            <a:chOff x="2661581" y="1343921"/>
            <a:chExt cx="756004" cy="1033153"/>
          </a:xfrm>
        </p:grpSpPr>
        <p:sp>
          <p:nvSpPr>
            <p:cNvPr id="11" name="矩形 49">
              <a:extLst>
                <a:ext uri="{FF2B5EF4-FFF2-40B4-BE49-F238E27FC236}">
                  <a16:creationId xmlns:a16="http://schemas.microsoft.com/office/drawing/2014/main" id="{0CC87A6F-301A-1253-52CD-E8AA57B997B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50">
              <a:extLst>
                <a:ext uri="{FF2B5EF4-FFF2-40B4-BE49-F238E27FC236}">
                  <a16:creationId xmlns:a16="http://schemas.microsoft.com/office/drawing/2014/main" id="{59A5A1AE-F044-7C33-DB87-D7D2B99735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51">
              <a:extLst>
                <a:ext uri="{FF2B5EF4-FFF2-40B4-BE49-F238E27FC236}">
                  <a16:creationId xmlns:a16="http://schemas.microsoft.com/office/drawing/2014/main" id="{4F92FC29-78B6-B7D9-29D6-DC640B921AD9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5" name="文本框 52">
              <a:extLst>
                <a:ext uri="{FF2B5EF4-FFF2-40B4-BE49-F238E27FC236}">
                  <a16:creationId xmlns:a16="http://schemas.microsoft.com/office/drawing/2014/main" id="{3E0606E7-69F4-1F5F-FE7C-E4DE9CE571E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B6485535-F28E-26FB-D03C-91E72BCFFCBD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7" name="直线连接符 46">
            <a:extLst>
              <a:ext uri="{FF2B5EF4-FFF2-40B4-BE49-F238E27FC236}">
                <a16:creationId xmlns:a16="http://schemas.microsoft.com/office/drawing/2014/main" id="{A0ABB95F-77A8-F26B-AD5F-A11AD48216F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636954" y="2896497"/>
            <a:ext cx="619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47">
            <a:extLst>
              <a:ext uri="{FF2B5EF4-FFF2-40B4-BE49-F238E27FC236}">
                <a16:creationId xmlns:a16="http://schemas.microsoft.com/office/drawing/2014/main" id="{A83CE754-A64A-754C-8DBC-19D7A8D7EB9F}"/>
              </a:ext>
            </a:extLst>
          </p:cNvPr>
          <p:cNvCxnSpPr>
            <a:cxnSpLocks/>
          </p:cNvCxnSpPr>
          <p:nvPr/>
        </p:nvCxnSpPr>
        <p:spPr>
          <a:xfrm>
            <a:off x="9832095" y="289062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DE899EA3-7A66-BFC8-B80F-8DFA3DEB4916}"/>
              </a:ext>
            </a:extLst>
          </p:cNvPr>
          <p:cNvSpPr/>
          <p:nvPr/>
        </p:nvSpPr>
        <p:spPr>
          <a:xfrm>
            <a:off x="8108317" y="268071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F1960AC-0E5C-F8ED-735A-AC516156F534}"/>
              </a:ext>
            </a:extLst>
          </p:cNvPr>
          <p:cNvGrpSpPr/>
          <p:nvPr/>
        </p:nvGrpSpPr>
        <p:grpSpPr>
          <a:xfrm>
            <a:off x="2478491" y="2632820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53E3C91-C723-09DF-3263-527EC9535AC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4" name="矩形 62">
                <a:extLst>
                  <a:ext uri="{FF2B5EF4-FFF2-40B4-BE49-F238E27FC236}">
                    <a16:creationId xmlns:a16="http://schemas.microsoft.com/office/drawing/2014/main" id="{F0ECCF70-ED02-F547-9635-74B790303F3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直角三角形 63">
                <a:extLst>
                  <a:ext uri="{FF2B5EF4-FFF2-40B4-BE49-F238E27FC236}">
                    <a16:creationId xmlns:a16="http://schemas.microsoft.com/office/drawing/2014/main" id="{FD1964A4-952F-7E2F-8023-4DB87605376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4">
                <a:extLst>
                  <a:ext uri="{FF2B5EF4-FFF2-40B4-BE49-F238E27FC236}">
                    <a16:creationId xmlns:a16="http://schemas.microsoft.com/office/drawing/2014/main" id="{2906F752-F48D-5B5A-F8D0-C7415357612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2" name="文本框 65">
                <a:extLst>
                  <a:ext uri="{FF2B5EF4-FFF2-40B4-BE49-F238E27FC236}">
                    <a16:creationId xmlns:a16="http://schemas.microsoft.com/office/drawing/2014/main" id="{201A787A-0881-D37F-6E89-2D2C974A991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3" name="文本框 66">
                <a:extLst>
                  <a:ext uri="{FF2B5EF4-FFF2-40B4-BE49-F238E27FC236}">
                    <a16:creationId xmlns:a16="http://schemas.microsoft.com/office/drawing/2014/main" id="{3E8844C0-328C-7EE5-8F56-EB9E48C2712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FE33B0D0-7608-0F08-F719-95792443EC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0">
              <a:extLst>
                <a:ext uri="{FF2B5EF4-FFF2-40B4-BE49-F238E27FC236}">
                  <a16:creationId xmlns:a16="http://schemas.microsoft.com/office/drawing/2014/main" id="{D56F7BFC-6277-8C47-CE0A-9CA53CC6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1">
              <a:extLst>
                <a:ext uri="{FF2B5EF4-FFF2-40B4-BE49-F238E27FC236}">
                  <a16:creationId xmlns:a16="http://schemas.microsoft.com/office/drawing/2014/main" id="{810BC2A2-4208-77D2-08CF-78BBA41D0B0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69246F6-2F9F-BA82-9760-6BB40C1A483E}"/>
              </a:ext>
            </a:extLst>
          </p:cNvPr>
          <p:cNvCxnSpPr>
            <a:cxnSpLocks/>
          </p:cNvCxnSpPr>
          <p:nvPr/>
        </p:nvCxnSpPr>
        <p:spPr>
          <a:xfrm flipH="1" flipV="1">
            <a:off x="1583690" y="4165680"/>
            <a:ext cx="4358958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62C00F-F559-DF8A-A3D7-3CF618ED44C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478491" y="3383708"/>
            <a:ext cx="4616" cy="75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椭圆 93">
            <a:extLst>
              <a:ext uri="{FF2B5EF4-FFF2-40B4-BE49-F238E27FC236}">
                <a16:creationId xmlns:a16="http://schemas.microsoft.com/office/drawing/2014/main" id="{B1ADC116-B228-E9B6-AAB3-E4B3188586BA}"/>
              </a:ext>
            </a:extLst>
          </p:cNvPr>
          <p:cNvSpPr/>
          <p:nvPr/>
        </p:nvSpPr>
        <p:spPr>
          <a:xfrm>
            <a:off x="2455631" y="4142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786722-061E-1FDD-9C14-C6B2E63DE1A5}"/>
              </a:ext>
            </a:extLst>
          </p:cNvPr>
          <p:cNvSpPr txBox="1"/>
          <p:nvPr/>
        </p:nvSpPr>
        <p:spPr>
          <a:xfrm>
            <a:off x="1551633" y="38647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278CB5-FD92-05AE-7987-184481EA7730}"/>
              </a:ext>
            </a:extLst>
          </p:cNvPr>
          <p:cNvSpPr txBox="1"/>
          <p:nvPr/>
        </p:nvSpPr>
        <p:spPr>
          <a:xfrm>
            <a:off x="2699388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84" name="三角形 15">
            <a:extLst>
              <a:ext uri="{FF2B5EF4-FFF2-40B4-BE49-F238E27FC236}">
                <a16:creationId xmlns:a16="http://schemas.microsoft.com/office/drawing/2014/main" id="{43FAB1C8-96F6-6661-2AE9-AB8C4C46A0BF}"/>
              </a:ext>
            </a:extLst>
          </p:cNvPr>
          <p:cNvSpPr/>
          <p:nvPr/>
        </p:nvSpPr>
        <p:spPr>
          <a:xfrm rot="5400000">
            <a:off x="4745925" y="2723518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38">
            <a:extLst>
              <a:ext uri="{FF2B5EF4-FFF2-40B4-BE49-F238E27FC236}">
                <a16:creationId xmlns:a16="http://schemas.microsoft.com/office/drawing/2014/main" id="{6F11178B-CDDC-200B-C4AA-7767904F2F67}"/>
              </a:ext>
            </a:extLst>
          </p:cNvPr>
          <p:cNvGrpSpPr/>
          <p:nvPr/>
        </p:nvGrpSpPr>
        <p:grpSpPr>
          <a:xfrm>
            <a:off x="5274034" y="2465291"/>
            <a:ext cx="1602302" cy="612649"/>
            <a:chOff x="2147395" y="4401241"/>
            <a:chExt cx="1602302" cy="612649"/>
          </a:xfrm>
        </p:grpSpPr>
        <p:sp>
          <p:nvSpPr>
            <p:cNvPr id="86" name="存储的数据 2">
              <a:extLst>
                <a:ext uri="{FF2B5EF4-FFF2-40B4-BE49-F238E27FC236}">
                  <a16:creationId xmlns:a16="http://schemas.microsoft.com/office/drawing/2014/main" id="{81751DEF-20CD-D60E-70A3-5A1D97C6A314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弧 15">
              <a:extLst>
                <a:ext uri="{FF2B5EF4-FFF2-40B4-BE49-F238E27FC236}">
                  <a16:creationId xmlns:a16="http://schemas.microsoft.com/office/drawing/2014/main" id="{F14CD5DB-5934-10EA-9135-CAF547B09EED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连接符 24">
              <a:extLst>
                <a:ext uri="{FF2B5EF4-FFF2-40B4-BE49-F238E27FC236}">
                  <a16:creationId xmlns:a16="http://schemas.microsoft.com/office/drawing/2014/main" id="{9647901C-9E92-3467-667E-0726DBAA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线连接符 25">
              <a:extLst>
                <a:ext uri="{FF2B5EF4-FFF2-40B4-BE49-F238E27FC236}">
                  <a16:creationId xmlns:a16="http://schemas.microsoft.com/office/drawing/2014/main" id="{B31A2EEF-F05A-F104-D26E-896C42B616FE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连接符 35">
              <a:extLst>
                <a:ext uri="{FF2B5EF4-FFF2-40B4-BE49-F238E27FC236}">
                  <a16:creationId xmlns:a16="http://schemas.microsoft.com/office/drawing/2014/main" id="{2ECEB2D8-6960-D0D3-4F4F-B74D89EE5E83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EC859-CF5E-CF30-F4DA-CB91CD0D8F42}"/>
              </a:ext>
            </a:extLst>
          </p:cNvPr>
          <p:cNvGrpSpPr/>
          <p:nvPr/>
        </p:nvGrpSpPr>
        <p:grpSpPr>
          <a:xfrm>
            <a:off x="7195893" y="2534975"/>
            <a:ext cx="578688" cy="481714"/>
            <a:chOff x="5263410" y="1285892"/>
            <a:chExt cx="578688" cy="481714"/>
          </a:xfrm>
        </p:grpSpPr>
        <p:sp>
          <p:nvSpPr>
            <p:cNvPr id="91" name="三角形 15">
              <a:extLst>
                <a:ext uri="{FF2B5EF4-FFF2-40B4-BE49-F238E27FC236}">
                  <a16:creationId xmlns:a16="http://schemas.microsoft.com/office/drawing/2014/main" id="{833F57B5-156A-39CD-5AA2-0CD875A9A389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76">
              <a:extLst>
                <a:ext uri="{FF2B5EF4-FFF2-40B4-BE49-F238E27FC236}">
                  <a16:creationId xmlns:a16="http://schemas.microsoft.com/office/drawing/2014/main" id="{409C2296-E2CA-C3FE-D2C0-52FD9981DA96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0A417DCA-F791-AC1F-E6EC-B8785A2C4D60}"/>
              </a:ext>
            </a:extLst>
          </p:cNvPr>
          <p:cNvSpPr/>
          <p:nvPr/>
        </p:nvSpPr>
        <p:spPr>
          <a:xfrm>
            <a:off x="3673503" y="274307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直线连接符 46">
            <a:extLst>
              <a:ext uri="{FF2B5EF4-FFF2-40B4-BE49-F238E27FC236}">
                <a16:creationId xmlns:a16="http://schemas.microsoft.com/office/drawing/2014/main" id="{923FDF82-82F1-33B7-DBD7-30937079F89B}"/>
              </a:ext>
            </a:extLst>
          </p:cNvPr>
          <p:cNvCxnSpPr>
            <a:cxnSpLocks/>
            <a:stCxn id="96" idx="3"/>
            <a:endCxn id="84" idx="3"/>
          </p:cNvCxnSpPr>
          <p:nvPr/>
        </p:nvCxnSpPr>
        <p:spPr>
          <a:xfrm>
            <a:off x="4202140" y="2958861"/>
            <a:ext cx="54929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46">
            <a:extLst>
              <a:ext uri="{FF2B5EF4-FFF2-40B4-BE49-F238E27FC236}">
                <a16:creationId xmlns:a16="http://schemas.microsoft.com/office/drawing/2014/main" id="{B2A4719B-F142-F812-FCAB-12BEF04CFE8D}"/>
              </a:ext>
            </a:extLst>
          </p:cNvPr>
          <p:cNvCxnSpPr>
            <a:cxnSpLocks/>
          </p:cNvCxnSpPr>
          <p:nvPr/>
        </p:nvCxnSpPr>
        <p:spPr>
          <a:xfrm>
            <a:off x="5224378" y="2958605"/>
            <a:ext cx="383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46">
            <a:extLst>
              <a:ext uri="{FF2B5EF4-FFF2-40B4-BE49-F238E27FC236}">
                <a16:creationId xmlns:a16="http://schemas.microsoft.com/office/drawing/2014/main" id="{00D0F055-7974-7D80-978E-A32FBCEA7950}"/>
              </a:ext>
            </a:extLst>
          </p:cNvPr>
          <p:cNvCxnSpPr>
            <a:cxnSpLocks/>
            <a:endCxn id="91" idx="3"/>
          </p:cNvCxnSpPr>
          <p:nvPr/>
        </p:nvCxnSpPr>
        <p:spPr>
          <a:xfrm>
            <a:off x="6849361" y="2775831"/>
            <a:ext cx="34653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46">
            <a:extLst>
              <a:ext uri="{FF2B5EF4-FFF2-40B4-BE49-F238E27FC236}">
                <a16:creationId xmlns:a16="http://schemas.microsoft.com/office/drawing/2014/main" id="{60585FEA-EF1B-F29F-F6B8-452212B76DBA}"/>
              </a:ext>
            </a:extLst>
          </p:cNvPr>
          <p:cNvCxnSpPr>
            <a:cxnSpLocks/>
          </p:cNvCxnSpPr>
          <p:nvPr/>
        </p:nvCxnSpPr>
        <p:spPr>
          <a:xfrm>
            <a:off x="7776337" y="2771782"/>
            <a:ext cx="331980" cy="4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2D94387-8D30-2B08-1394-1F3477A90C33}"/>
              </a:ext>
            </a:extLst>
          </p:cNvPr>
          <p:cNvCxnSpPr>
            <a:cxnSpLocks/>
            <a:endCxn id="13" idx="5"/>
          </p:cNvCxnSpPr>
          <p:nvPr/>
        </p:nvCxnSpPr>
        <p:spPr>
          <a:xfrm flipV="1">
            <a:off x="5942321" y="3429000"/>
            <a:ext cx="3313821" cy="736679"/>
          </a:xfrm>
          <a:prstGeom prst="bentConnector3">
            <a:avLst>
              <a:gd name="adj1" fmla="val 908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CC3ED31-912A-9506-840A-A77A3EEC3173}"/>
              </a:ext>
            </a:extLst>
          </p:cNvPr>
          <p:cNvSpPr txBox="1"/>
          <p:nvPr/>
        </p:nvSpPr>
        <p:spPr>
          <a:xfrm>
            <a:off x="3446144" y="23737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F4C7B7-D4BD-5A3F-9C9C-97CC6E933B65}"/>
              </a:ext>
            </a:extLst>
          </p:cNvPr>
          <p:cNvSpPr txBox="1"/>
          <p:nvPr/>
        </p:nvSpPr>
        <p:spPr>
          <a:xfrm>
            <a:off x="4450887" y="23503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4FB7ED-F069-E36D-6CBF-81834A941153}"/>
              </a:ext>
            </a:extLst>
          </p:cNvPr>
          <p:cNvSpPr txBox="1"/>
          <p:nvPr/>
        </p:nvSpPr>
        <p:spPr>
          <a:xfrm>
            <a:off x="5700593" y="209375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UXOR4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787FFE-9E14-7D30-56CE-D1C167ED4358}"/>
              </a:ext>
            </a:extLst>
          </p:cNvPr>
          <p:cNvSpPr txBox="1"/>
          <p:nvPr/>
        </p:nvSpPr>
        <p:spPr>
          <a:xfrm>
            <a:off x="6980632" y="214504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3DF22E-C7D5-D6D0-869C-EA7123677E54}"/>
              </a:ext>
            </a:extLst>
          </p:cNvPr>
          <p:cNvSpPr txBox="1"/>
          <p:nvPr/>
        </p:nvSpPr>
        <p:spPr>
          <a:xfrm>
            <a:off x="7922030" y="230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3EF3B4-BA0C-D804-DF0E-01F6118F0124}"/>
              </a:ext>
            </a:extLst>
          </p:cNvPr>
          <p:cNvSpPr txBox="1"/>
          <p:nvPr/>
        </p:nvSpPr>
        <p:spPr>
          <a:xfrm>
            <a:off x="9170189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59C1AFC-345D-045A-C9EF-977074D87846}"/>
              </a:ext>
            </a:extLst>
          </p:cNvPr>
          <p:cNvSpPr/>
          <p:nvPr/>
        </p:nvSpPr>
        <p:spPr>
          <a:xfrm>
            <a:off x="2948940" y="1952000"/>
            <a:ext cx="6243638" cy="1289757"/>
          </a:xfrm>
          <a:custGeom>
            <a:avLst/>
            <a:gdLst>
              <a:gd name="connsiteX0" fmla="*/ 0 w 6243638"/>
              <a:gd name="connsiteY0" fmla="*/ 1289757 h 1289757"/>
              <a:gd name="connsiteX1" fmla="*/ 419100 w 6243638"/>
              <a:gd name="connsiteY1" fmla="*/ 580145 h 1289757"/>
              <a:gd name="connsiteX2" fmla="*/ 1676400 w 6243638"/>
              <a:gd name="connsiteY2" fmla="*/ 108657 h 1289757"/>
              <a:gd name="connsiteX3" fmla="*/ 3705225 w 6243638"/>
              <a:gd name="connsiteY3" fmla="*/ 3882 h 1289757"/>
              <a:gd name="connsiteX4" fmla="*/ 5243513 w 6243638"/>
              <a:gd name="connsiteY4" fmla="*/ 194382 h 1289757"/>
              <a:gd name="connsiteX5" fmla="*/ 5895975 w 6243638"/>
              <a:gd name="connsiteY5" fmla="*/ 451557 h 1289757"/>
              <a:gd name="connsiteX6" fmla="*/ 6243638 w 6243638"/>
              <a:gd name="connsiteY6" fmla="*/ 808745 h 128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3638" h="1289757">
                <a:moveTo>
                  <a:pt x="0" y="1289757"/>
                </a:moveTo>
                <a:cubicBezTo>
                  <a:pt x="69850" y="1033376"/>
                  <a:pt x="139700" y="776995"/>
                  <a:pt x="419100" y="580145"/>
                </a:cubicBezTo>
                <a:cubicBezTo>
                  <a:pt x="698500" y="383295"/>
                  <a:pt x="1128713" y="204701"/>
                  <a:pt x="1676400" y="108657"/>
                </a:cubicBezTo>
                <a:cubicBezTo>
                  <a:pt x="2224088" y="12613"/>
                  <a:pt x="3110706" y="-10405"/>
                  <a:pt x="3705225" y="3882"/>
                </a:cubicBezTo>
                <a:cubicBezTo>
                  <a:pt x="4299744" y="18169"/>
                  <a:pt x="4878388" y="119770"/>
                  <a:pt x="5243513" y="194382"/>
                </a:cubicBezTo>
                <a:cubicBezTo>
                  <a:pt x="5608638" y="268994"/>
                  <a:pt x="5729288" y="349163"/>
                  <a:pt x="5895975" y="451557"/>
                </a:cubicBezTo>
                <a:cubicBezTo>
                  <a:pt x="6062662" y="553951"/>
                  <a:pt x="6153150" y="681348"/>
                  <a:pt x="6243638" y="80874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86383BE-2CEA-C5E4-9F32-B1E8C6D9B83B}"/>
              </a:ext>
            </a:extLst>
          </p:cNvPr>
          <p:cNvSpPr/>
          <p:nvPr/>
        </p:nvSpPr>
        <p:spPr>
          <a:xfrm>
            <a:off x="4258628" y="2860757"/>
            <a:ext cx="3762375" cy="709764"/>
          </a:xfrm>
          <a:custGeom>
            <a:avLst/>
            <a:gdLst>
              <a:gd name="connsiteX0" fmla="*/ 0 w 3762375"/>
              <a:gd name="connsiteY0" fmla="*/ 323850 h 709764"/>
              <a:gd name="connsiteX1" fmla="*/ 600075 w 3762375"/>
              <a:gd name="connsiteY1" fmla="*/ 604838 h 709764"/>
              <a:gd name="connsiteX2" fmla="*/ 1624012 w 3762375"/>
              <a:gd name="connsiteY2" fmla="*/ 709613 h 709764"/>
              <a:gd name="connsiteX3" fmla="*/ 2752725 w 3762375"/>
              <a:gd name="connsiteY3" fmla="*/ 619125 h 709764"/>
              <a:gd name="connsiteX4" fmla="*/ 3457575 w 3762375"/>
              <a:gd name="connsiteY4" fmla="*/ 304800 h 709764"/>
              <a:gd name="connsiteX5" fmla="*/ 3762375 w 3762375"/>
              <a:gd name="connsiteY5" fmla="*/ 0 h 7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2375" h="709764">
                <a:moveTo>
                  <a:pt x="0" y="323850"/>
                </a:moveTo>
                <a:cubicBezTo>
                  <a:pt x="164703" y="432197"/>
                  <a:pt x="329406" y="540544"/>
                  <a:pt x="600075" y="604838"/>
                </a:cubicBezTo>
                <a:cubicBezTo>
                  <a:pt x="870744" y="669132"/>
                  <a:pt x="1265237" y="707232"/>
                  <a:pt x="1624012" y="709613"/>
                </a:cubicBezTo>
                <a:cubicBezTo>
                  <a:pt x="1982787" y="711994"/>
                  <a:pt x="2447131" y="686594"/>
                  <a:pt x="2752725" y="619125"/>
                </a:cubicBezTo>
                <a:cubicBezTo>
                  <a:pt x="3058319" y="551656"/>
                  <a:pt x="3289300" y="407987"/>
                  <a:pt x="3457575" y="304800"/>
                </a:cubicBezTo>
                <a:cubicBezTo>
                  <a:pt x="3625850" y="201613"/>
                  <a:pt x="3694112" y="100806"/>
                  <a:pt x="3762375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43E85C-BC70-D05F-ACD4-5F626F134BEF}"/>
              </a:ext>
            </a:extLst>
          </p:cNvPr>
          <p:cNvSpPr txBox="1"/>
          <p:nvPr/>
        </p:nvSpPr>
        <p:spPr>
          <a:xfrm>
            <a:off x="3898859" y="27659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1EC0C4A-264F-1C67-0DAE-FB082AEC9DBF}"/>
              </a:ext>
            </a:extLst>
          </p:cNvPr>
          <p:cNvSpPr txBox="1"/>
          <p:nvPr/>
        </p:nvSpPr>
        <p:spPr>
          <a:xfrm>
            <a:off x="8061240" y="25968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546A2E-6B4D-A7FA-98F8-29EA63EECDC4}"/>
              </a:ext>
            </a:extLst>
          </p:cNvPr>
          <p:cNvSpPr txBox="1"/>
          <p:nvPr/>
        </p:nvSpPr>
        <p:spPr>
          <a:xfrm>
            <a:off x="5410972" y="1574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原有时序路径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7C6D5C8-9177-447B-80F5-8C48C9628322}"/>
              </a:ext>
            </a:extLst>
          </p:cNvPr>
          <p:cNvSpPr txBox="1"/>
          <p:nvPr/>
        </p:nvSpPr>
        <p:spPr>
          <a:xfrm>
            <a:off x="5080337" y="35630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分割后的时序路径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2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4A0914-75BD-27AA-F492-1E9E2046FD8F}"/>
              </a:ext>
            </a:extLst>
          </p:cNvPr>
          <p:cNvGrpSpPr/>
          <p:nvPr/>
        </p:nvGrpSpPr>
        <p:grpSpPr>
          <a:xfrm>
            <a:off x="2876550" y="27524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C12BE7-726F-CC78-2603-CB263C11D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9C82E2-D526-915A-6C8E-03EE2C94E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8C47BA-D1D1-F95B-B139-566B7A0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360D9F-531C-07E5-BED7-17F0E4470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A8FFC0-C4E8-037F-F4E1-638B6FD808AD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4C96A0-F5BD-F61B-F446-EA1B5299F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45C7DE-CE87-A326-99FC-A2571CA80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A1B1A-9503-03C5-BD78-690406241913}"/>
              </a:ext>
            </a:extLst>
          </p:cNvPr>
          <p:cNvCxnSpPr>
            <a:cxnSpLocks/>
          </p:cNvCxnSpPr>
          <p:nvPr/>
        </p:nvCxnSpPr>
        <p:spPr>
          <a:xfrm>
            <a:off x="3663949" y="3225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DD350-1F4B-C537-B97A-96DAAFC8E4BE}"/>
              </a:ext>
            </a:extLst>
          </p:cNvPr>
          <p:cNvCxnSpPr>
            <a:cxnSpLocks/>
          </p:cNvCxnSpPr>
          <p:nvPr/>
        </p:nvCxnSpPr>
        <p:spPr>
          <a:xfrm>
            <a:off x="3663949" y="3352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485671A-C158-35AC-164E-031FE3AF1C9F}"/>
              </a:ext>
            </a:extLst>
          </p:cNvPr>
          <p:cNvSpPr/>
          <p:nvPr/>
        </p:nvSpPr>
        <p:spPr>
          <a:xfrm rot="10800000">
            <a:off x="3701922" y="36639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692B3C-93A9-2F50-5B28-14DBB871C801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829048" y="33527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D9DD27-C3E8-1A31-0793-7DF0EE0E988C}"/>
              </a:ext>
            </a:extLst>
          </p:cNvPr>
          <p:cNvCxnSpPr>
            <a:cxnSpLocks/>
          </p:cNvCxnSpPr>
          <p:nvPr/>
        </p:nvCxnSpPr>
        <p:spPr>
          <a:xfrm>
            <a:off x="3276600" y="28317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956116-5C09-0F11-2D2B-3206C80A0D24}"/>
              </a:ext>
            </a:extLst>
          </p:cNvPr>
          <p:cNvCxnSpPr>
            <a:cxnSpLocks/>
          </p:cNvCxnSpPr>
          <p:nvPr/>
        </p:nvCxnSpPr>
        <p:spPr>
          <a:xfrm flipV="1">
            <a:off x="3829048" y="28317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7A5DFB-1A19-5F40-6400-D4665A2DF525}"/>
              </a:ext>
            </a:extLst>
          </p:cNvPr>
          <p:cNvCxnSpPr>
            <a:cxnSpLocks/>
          </p:cNvCxnSpPr>
          <p:nvPr/>
        </p:nvCxnSpPr>
        <p:spPr>
          <a:xfrm>
            <a:off x="2324102" y="285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0A29F7-57C7-DAF7-3771-218F6D61992A}"/>
              </a:ext>
            </a:extLst>
          </p:cNvPr>
          <p:cNvGrpSpPr/>
          <p:nvPr/>
        </p:nvGrpSpPr>
        <p:grpSpPr>
          <a:xfrm>
            <a:off x="4359527" y="27270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7ACDF7-4C00-F467-9C7E-34511B5420E8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CAF242-23E9-74B1-09D3-271C49BA3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EAC74D-5EB2-979F-86B5-412E76ED730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0EA6EE-1631-2980-B05E-5547389AD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B4B957-B39F-7EEB-6629-205F2F39DD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54E17F-B244-09C5-591A-8A07EB3D0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EF9B3A-61CC-73A8-51F4-AF6BB3350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45DF4-FD7D-F3DF-58D9-586A214AF11E}"/>
              </a:ext>
            </a:extLst>
          </p:cNvPr>
          <p:cNvCxnSpPr>
            <a:cxnSpLocks/>
          </p:cNvCxnSpPr>
          <p:nvPr/>
        </p:nvCxnSpPr>
        <p:spPr>
          <a:xfrm>
            <a:off x="5146926" y="3200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66653-D460-622C-2ABC-720E312A57B6}"/>
              </a:ext>
            </a:extLst>
          </p:cNvPr>
          <p:cNvCxnSpPr>
            <a:cxnSpLocks/>
          </p:cNvCxnSpPr>
          <p:nvPr/>
        </p:nvCxnSpPr>
        <p:spPr>
          <a:xfrm>
            <a:off x="5146926" y="3327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E52CCE9-B63C-5BD5-CD2F-EC7B51BD8A33}"/>
              </a:ext>
            </a:extLst>
          </p:cNvPr>
          <p:cNvSpPr/>
          <p:nvPr/>
        </p:nvSpPr>
        <p:spPr>
          <a:xfrm rot="10800000">
            <a:off x="5184899" y="36385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7BC41-0E32-E412-D074-B9FA3FB06499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312025" y="33273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D5A0-2740-BFCB-AB12-532C7973F9A3}"/>
              </a:ext>
            </a:extLst>
          </p:cNvPr>
          <p:cNvCxnSpPr>
            <a:cxnSpLocks/>
          </p:cNvCxnSpPr>
          <p:nvPr/>
        </p:nvCxnSpPr>
        <p:spPr>
          <a:xfrm>
            <a:off x="4759577" y="28063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40CBD2-A1D4-CEDA-B048-2EA0475A34B5}"/>
              </a:ext>
            </a:extLst>
          </p:cNvPr>
          <p:cNvCxnSpPr>
            <a:cxnSpLocks/>
          </p:cNvCxnSpPr>
          <p:nvPr/>
        </p:nvCxnSpPr>
        <p:spPr>
          <a:xfrm flipV="1">
            <a:off x="5312025" y="28063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1F2232-89EE-627C-0946-DBD8DF560571}"/>
              </a:ext>
            </a:extLst>
          </p:cNvPr>
          <p:cNvCxnSpPr>
            <a:cxnSpLocks/>
          </p:cNvCxnSpPr>
          <p:nvPr/>
        </p:nvCxnSpPr>
        <p:spPr>
          <a:xfrm>
            <a:off x="3807079" y="283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10315E-F9A5-D304-3BBC-5E7A0A68E228}"/>
              </a:ext>
            </a:extLst>
          </p:cNvPr>
          <p:cNvGrpSpPr/>
          <p:nvPr/>
        </p:nvGrpSpPr>
        <p:grpSpPr>
          <a:xfrm>
            <a:off x="5826501" y="2701610"/>
            <a:ext cx="400050" cy="203200"/>
            <a:chOff x="4178300" y="4768850"/>
            <a:chExt cx="400050" cy="2032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4458A6-19B6-FC3A-008B-5769596E52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C73A64-C2E0-9D83-A7E7-53ED91CC9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570653-106A-F5CC-0DB6-33D7A1F7559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38AB2E-3AB1-09B3-22C0-DFB16C115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5BBE58-BA55-3CDF-2BBD-2EBCBB8281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C4D48E-F1DC-7F4A-71CB-276FCC8AF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42542F-81E7-CC79-F305-1F1CD552D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AEB178-3E4C-A67C-01A4-FEA5AF95571A}"/>
              </a:ext>
            </a:extLst>
          </p:cNvPr>
          <p:cNvCxnSpPr>
            <a:cxnSpLocks/>
          </p:cNvCxnSpPr>
          <p:nvPr/>
        </p:nvCxnSpPr>
        <p:spPr>
          <a:xfrm>
            <a:off x="6613900" y="3174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BCFBB3-A224-C581-7C80-61745ED6D2B8}"/>
              </a:ext>
            </a:extLst>
          </p:cNvPr>
          <p:cNvCxnSpPr>
            <a:cxnSpLocks/>
          </p:cNvCxnSpPr>
          <p:nvPr/>
        </p:nvCxnSpPr>
        <p:spPr>
          <a:xfrm>
            <a:off x="6613900" y="3301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027C0AB-5902-351D-BDEC-DFF26514141F}"/>
              </a:ext>
            </a:extLst>
          </p:cNvPr>
          <p:cNvSpPr/>
          <p:nvPr/>
        </p:nvSpPr>
        <p:spPr>
          <a:xfrm rot="10800000">
            <a:off x="6651873" y="36131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BDBA5B-E0AE-9778-5279-F9324094E7FB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778999" y="33019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5F54FB-97A9-617C-BB48-373C01D6607E}"/>
              </a:ext>
            </a:extLst>
          </p:cNvPr>
          <p:cNvCxnSpPr>
            <a:cxnSpLocks/>
          </p:cNvCxnSpPr>
          <p:nvPr/>
        </p:nvCxnSpPr>
        <p:spPr>
          <a:xfrm>
            <a:off x="6226551" y="27809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2140E2-AFA5-DD2E-0206-11F2B4AF23F3}"/>
              </a:ext>
            </a:extLst>
          </p:cNvPr>
          <p:cNvCxnSpPr>
            <a:cxnSpLocks/>
          </p:cNvCxnSpPr>
          <p:nvPr/>
        </p:nvCxnSpPr>
        <p:spPr>
          <a:xfrm flipV="1">
            <a:off x="6778999" y="27809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826310-352A-1091-D927-9E6E4791F22F}"/>
              </a:ext>
            </a:extLst>
          </p:cNvPr>
          <p:cNvCxnSpPr>
            <a:cxnSpLocks/>
          </p:cNvCxnSpPr>
          <p:nvPr/>
        </p:nvCxnSpPr>
        <p:spPr>
          <a:xfrm>
            <a:off x="5274053" y="28063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166834-E35E-AC29-890F-ABA540B87FCC}"/>
              </a:ext>
            </a:extLst>
          </p:cNvPr>
          <p:cNvGrpSpPr/>
          <p:nvPr/>
        </p:nvGrpSpPr>
        <p:grpSpPr>
          <a:xfrm>
            <a:off x="7325098" y="26762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11344E-03F6-2957-3225-69B08A9B5B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9C5B89-95D8-C745-25A1-9325BE47D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A748A2-3143-10BF-D8C6-0C5E6F2A9C9D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2FA9CE-9585-BC4D-BD83-802386C83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56B6CB-C149-17EC-9453-084FF1373EE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602BCBE-7690-2B4D-4391-E80A1406E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94A8D24-BE3A-C47A-E587-9BFFEB0E5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B0E5EB-9633-3ED7-AEF8-AF4D62222521}"/>
              </a:ext>
            </a:extLst>
          </p:cNvPr>
          <p:cNvCxnSpPr>
            <a:cxnSpLocks/>
          </p:cNvCxnSpPr>
          <p:nvPr/>
        </p:nvCxnSpPr>
        <p:spPr>
          <a:xfrm>
            <a:off x="8112497" y="3149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81AD08-FD25-117F-4F36-07DFF431DD36}"/>
              </a:ext>
            </a:extLst>
          </p:cNvPr>
          <p:cNvCxnSpPr>
            <a:cxnSpLocks/>
          </p:cNvCxnSpPr>
          <p:nvPr/>
        </p:nvCxnSpPr>
        <p:spPr>
          <a:xfrm>
            <a:off x="8112497" y="3276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22D7643-553E-F4D2-4BE6-086BF997DE04}"/>
              </a:ext>
            </a:extLst>
          </p:cNvPr>
          <p:cNvSpPr/>
          <p:nvPr/>
        </p:nvSpPr>
        <p:spPr>
          <a:xfrm rot="10800000">
            <a:off x="8150470" y="35877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F37E94-A68E-9795-F98E-8303EDEE9256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277596" y="32765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B84429-961E-BAD0-7D78-EA2AC728680C}"/>
              </a:ext>
            </a:extLst>
          </p:cNvPr>
          <p:cNvCxnSpPr>
            <a:cxnSpLocks/>
          </p:cNvCxnSpPr>
          <p:nvPr/>
        </p:nvCxnSpPr>
        <p:spPr>
          <a:xfrm>
            <a:off x="7725148" y="27555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5468B-A449-24C7-B57D-EC981A9C7FBA}"/>
              </a:ext>
            </a:extLst>
          </p:cNvPr>
          <p:cNvCxnSpPr>
            <a:cxnSpLocks/>
          </p:cNvCxnSpPr>
          <p:nvPr/>
        </p:nvCxnSpPr>
        <p:spPr>
          <a:xfrm flipV="1">
            <a:off x="8277596" y="27555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23E8C9-33D3-31EB-D0F0-F57B91FFAF1C}"/>
              </a:ext>
            </a:extLst>
          </p:cNvPr>
          <p:cNvCxnSpPr>
            <a:cxnSpLocks/>
          </p:cNvCxnSpPr>
          <p:nvPr/>
        </p:nvCxnSpPr>
        <p:spPr>
          <a:xfrm>
            <a:off x="6772650" y="27809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449D8F-9E5A-2BDD-BA3A-65AD8470BA7F}"/>
              </a:ext>
            </a:extLst>
          </p:cNvPr>
          <p:cNvGrpSpPr/>
          <p:nvPr/>
        </p:nvGrpSpPr>
        <p:grpSpPr>
          <a:xfrm>
            <a:off x="8823694" y="26539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DF02CD3-C01B-C981-C331-643AFA6231AA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530C9B6-BEB2-16AC-D191-9A74CBCA8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7B6400-8494-C3A3-FE79-F7B4544EFBE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6BDDFDF-F0F1-ADFE-B01F-EE94ED5EF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3B8068-5BD8-24EC-F7BA-B585377A526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85E22F-FF90-AE80-65A2-53F82901F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3C4992-A89A-163E-F344-8067DF79B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3CCDD6-0569-1B29-C2C3-86195DFC59C3}"/>
              </a:ext>
            </a:extLst>
          </p:cNvPr>
          <p:cNvCxnSpPr>
            <a:cxnSpLocks/>
          </p:cNvCxnSpPr>
          <p:nvPr/>
        </p:nvCxnSpPr>
        <p:spPr>
          <a:xfrm>
            <a:off x="9223744" y="27333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AA7335-4B21-68BB-3382-D3EED19D2067}"/>
              </a:ext>
            </a:extLst>
          </p:cNvPr>
          <p:cNvCxnSpPr>
            <a:cxnSpLocks/>
          </p:cNvCxnSpPr>
          <p:nvPr/>
        </p:nvCxnSpPr>
        <p:spPr>
          <a:xfrm>
            <a:off x="8271246" y="27587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35FB69AE-FAA0-D4CF-A9E9-76DFE9E7D445}"/>
              </a:ext>
            </a:extLst>
          </p:cNvPr>
          <p:cNvSpPr/>
          <p:nvPr/>
        </p:nvSpPr>
        <p:spPr>
          <a:xfrm flipV="1">
            <a:off x="2222451" y="28031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82F90672-F5B0-6105-7FE4-63E964B76183}"/>
              </a:ext>
            </a:extLst>
          </p:cNvPr>
          <p:cNvSpPr/>
          <p:nvPr/>
        </p:nvSpPr>
        <p:spPr>
          <a:xfrm flipV="1">
            <a:off x="9772992" y="26762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6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7F9D-B715-CC8A-70A5-FE9BDD33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8E32BD-E17A-E34E-8E69-862DB62327B7}"/>
              </a:ext>
            </a:extLst>
          </p:cNvPr>
          <p:cNvGrpSpPr/>
          <p:nvPr/>
        </p:nvGrpSpPr>
        <p:grpSpPr>
          <a:xfrm>
            <a:off x="2803503" y="2752410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B30BAF-2A9D-0802-0511-C02B8F65C7E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BB2E2D-17A8-7A8A-22E3-F6E45BE7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B2FE4D-9F59-DB66-5631-89BBBCA9820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1F0464-E090-87DC-FDEE-C3C94F85F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23EDA7-F00B-48DB-1CE4-5A488CEBE8D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60997-A1BA-977B-1255-27370B8D7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2D43AE-0600-055D-4BA5-27BC057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11A3E-F441-B0D5-D47A-EAFAEA7BA9B4}"/>
              </a:ext>
            </a:extLst>
          </p:cNvPr>
          <p:cNvCxnSpPr>
            <a:cxnSpLocks/>
          </p:cNvCxnSpPr>
          <p:nvPr/>
        </p:nvCxnSpPr>
        <p:spPr>
          <a:xfrm>
            <a:off x="3590902" y="322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78064-E299-85EC-1CD2-222A65B57054}"/>
              </a:ext>
            </a:extLst>
          </p:cNvPr>
          <p:cNvCxnSpPr>
            <a:cxnSpLocks/>
          </p:cNvCxnSpPr>
          <p:nvPr/>
        </p:nvCxnSpPr>
        <p:spPr>
          <a:xfrm>
            <a:off x="3590902" y="335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CDB1A98-60D7-F382-C0F6-42275E0FC2F9}"/>
              </a:ext>
            </a:extLst>
          </p:cNvPr>
          <p:cNvSpPr/>
          <p:nvPr/>
        </p:nvSpPr>
        <p:spPr>
          <a:xfrm rot="10800000">
            <a:off x="3628875" y="366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B69EF-D124-7D33-9144-BD5A781DBB59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756001" y="335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3CA22-A8C1-DA89-0EE6-DFFDB18C57B6}"/>
              </a:ext>
            </a:extLst>
          </p:cNvPr>
          <p:cNvCxnSpPr>
            <a:cxnSpLocks/>
          </p:cNvCxnSpPr>
          <p:nvPr/>
        </p:nvCxnSpPr>
        <p:spPr>
          <a:xfrm>
            <a:off x="3203553" y="28317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4DA79F-7165-45E2-8DA4-099CE7604CCD}"/>
              </a:ext>
            </a:extLst>
          </p:cNvPr>
          <p:cNvCxnSpPr>
            <a:cxnSpLocks/>
          </p:cNvCxnSpPr>
          <p:nvPr/>
        </p:nvCxnSpPr>
        <p:spPr>
          <a:xfrm flipV="1">
            <a:off x="3756001" y="283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26EF9E-3F98-03B0-334A-EE26B343B68A}"/>
              </a:ext>
            </a:extLst>
          </p:cNvPr>
          <p:cNvCxnSpPr>
            <a:cxnSpLocks/>
          </p:cNvCxnSpPr>
          <p:nvPr/>
        </p:nvCxnSpPr>
        <p:spPr>
          <a:xfrm>
            <a:off x="2251055" y="28571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424239-1D2B-D4B4-7C14-7D2A5C54158A}"/>
              </a:ext>
            </a:extLst>
          </p:cNvPr>
          <p:cNvGrpSpPr/>
          <p:nvPr/>
        </p:nvGrpSpPr>
        <p:grpSpPr>
          <a:xfrm>
            <a:off x="4286480" y="2727009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F348A4-4616-D84B-D40B-220556AD858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D3921D-3D40-B905-3B97-BCF222A21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2CE580-3796-3AF7-4207-4BB7D311E69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2E40E-35A0-045B-C24D-E58D70BF5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B8D6A2-8251-C7D1-35C4-F0C2D7F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AB9428-B342-3A8A-4124-3CBCDC345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198093-65EE-50EA-7D27-E342BDE07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3C7920-0A3E-C99D-45CE-C61A22F26A9D}"/>
              </a:ext>
            </a:extLst>
          </p:cNvPr>
          <p:cNvCxnSpPr>
            <a:cxnSpLocks/>
          </p:cNvCxnSpPr>
          <p:nvPr/>
        </p:nvCxnSpPr>
        <p:spPr>
          <a:xfrm>
            <a:off x="4686530" y="280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8EAC5-0D50-8E9D-A76F-899806BE8341}"/>
              </a:ext>
            </a:extLst>
          </p:cNvPr>
          <p:cNvCxnSpPr>
            <a:cxnSpLocks/>
          </p:cNvCxnSpPr>
          <p:nvPr/>
        </p:nvCxnSpPr>
        <p:spPr>
          <a:xfrm>
            <a:off x="3734032" y="283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2BD05A4-945D-C384-7B50-3C167118D81E}"/>
              </a:ext>
            </a:extLst>
          </p:cNvPr>
          <p:cNvSpPr/>
          <p:nvPr/>
        </p:nvSpPr>
        <p:spPr>
          <a:xfrm flipV="1">
            <a:off x="2149404" y="280318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FC219E65-FA1A-2FC2-671E-8AA43326607B}"/>
              </a:ext>
            </a:extLst>
          </p:cNvPr>
          <p:cNvSpPr/>
          <p:nvPr/>
        </p:nvSpPr>
        <p:spPr>
          <a:xfrm flipV="1">
            <a:off x="5248236" y="275241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A060DF-1D74-ABFE-13F8-283572AF9A64}"/>
              </a:ext>
            </a:extLst>
          </p:cNvPr>
          <p:cNvCxnSpPr>
            <a:cxnSpLocks/>
          </p:cNvCxnSpPr>
          <p:nvPr/>
        </p:nvCxnSpPr>
        <p:spPr>
          <a:xfrm>
            <a:off x="7048503" y="3213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DCDB8-C2AF-43AF-5CA6-C3CB6B0BBAB1}"/>
              </a:ext>
            </a:extLst>
          </p:cNvPr>
          <p:cNvCxnSpPr>
            <a:cxnSpLocks/>
          </p:cNvCxnSpPr>
          <p:nvPr/>
        </p:nvCxnSpPr>
        <p:spPr>
          <a:xfrm>
            <a:off x="7048503" y="334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BB09990-7120-3220-2049-72F6A802C628}"/>
              </a:ext>
            </a:extLst>
          </p:cNvPr>
          <p:cNvSpPr/>
          <p:nvPr/>
        </p:nvSpPr>
        <p:spPr>
          <a:xfrm rot="10800000">
            <a:off x="7086476" y="3651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71EC59-DE64-2E8B-8291-04BEAC7DAE00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7213602" y="3340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3DF79F-F740-2B10-A846-AEBD2FB909ED}"/>
              </a:ext>
            </a:extLst>
          </p:cNvPr>
          <p:cNvCxnSpPr>
            <a:cxnSpLocks/>
          </p:cNvCxnSpPr>
          <p:nvPr/>
        </p:nvCxnSpPr>
        <p:spPr>
          <a:xfrm>
            <a:off x="6661154" y="2819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B723B2-04ED-EB65-6EBA-E220E31F6F46}"/>
              </a:ext>
            </a:extLst>
          </p:cNvPr>
          <p:cNvCxnSpPr>
            <a:cxnSpLocks/>
          </p:cNvCxnSpPr>
          <p:nvPr/>
        </p:nvCxnSpPr>
        <p:spPr>
          <a:xfrm flipV="1">
            <a:off x="7213602" y="2819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90E15D-A7E4-7C50-EFA4-CE762ECC2D85}"/>
              </a:ext>
            </a:extLst>
          </p:cNvPr>
          <p:cNvGrpSpPr/>
          <p:nvPr/>
        </p:nvGrpSpPr>
        <p:grpSpPr>
          <a:xfrm>
            <a:off x="7759701" y="2714311"/>
            <a:ext cx="400050" cy="203200"/>
            <a:chOff x="4178300" y="4768850"/>
            <a:chExt cx="400050" cy="2032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B824953-A5E0-6F3E-8917-9A4816E7FE3E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2B74A5-3B99-4B7E-B110-3565350A0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5F3C65-6990-D499-AFF0-23E550B3143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23708B-4F25-3E27-F3AC-31B506414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42838FD-ED4F-EE5D-B22B-FB706105C2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28FB5A-307C-1947-91A1-B04AF1232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A1DC54-11B3-6746-4C73-2AE3A7212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C9D6A76-64B3-170F-6D14-5F8694E6AB6E}"/>
              </a:ext>
            </a:extLst>
          </p:cNvPr>
          <p:cNvCxnSpPr>
            <a:cxnSpLocks/>
          </p:cNvCxnSpPr>
          <p:nvPr/>
        </p:nvCxnSpPr>
        <p:spPr>
          <a:xfrm>
            <a:off x="8547100" y="3187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2386A8-4851-942D-26F7-39A1DF2DF710}"/>
              </a:ext>
            </a:extLst>
          </p:cNvPr>
          <p:cNvCxnSpPr>
            <a:cxnSpLocks/>
          </p:cNvCxnSpPr>
          <p:nvPr/>
        </p:nvCxnSpPr>
        <p:spPr>
          <a:xfrm>
            <a:off x="8547100" y="331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69A8EA0D-1408-6379-3EC1-736008F17E34}"/>
              </a:ext>
            </a:extLst>
          </p:cNvPr>
          <p:cNvSpPr/>
          <p:nvPr/>
        </p:nvSpPr>
        <p:spPr>
          <a:xfrm rot="10800000">
            <a:off x="8585073" y="3625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655C6B-83BC-42B3-B0C3-09A22A7434C6}"/>
              </a:ext>
            </a:extLst>
          </p:cNvPr>
          <p:cNvCxnSpPr>
            <a:cxnSpLocks/>
            <a:stCxn id="104" idx="3"/>
          </p:cNvCxnSpPr>
          <p:nvPr/>
        </p:nvCxnSpPr>
        <p:spPr>
          <a:xfrm flipH="1" flipV="1">
            <a:off x="8712199" y="3314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952E3F-3D76-535C-A627-1EC967471175}"/>
              </a:ext>
            </a:extLst>
          </p:cNvPr>
          <p:cNvCxnSpPr>
            <a:cxnSpLocks/>
          </p:cNvCxnSpPr>
          <p:nvPr/>
        </p:nvCxnSpPr>
        <p:spPr>
          <a:xfrm>
            <a:off x="8159751" y="2793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AC7615-DEF6-7F50-FD17-922C9F451717}"/>
              </a:ext>
            </a:extLst>
          </p:cNvPr>
          <p:cNvCxnSpPr>
            <a:cxnSpLocks/>
          </p:cNvCxnSpPr>
          <p:nvPr/>
        </p:nvCxnSpPr>
        <p:spPr>
          <a:xfrm flipV="1">
            <a:off x="8712199" y="2793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3E0477-6D50-8896-DE95-0624025F38AB}"/>
              </a:ext>
            </a:extLst>
          </p:cNvPr>
          <p:cNvCxnSpPr>
            <a:cxnSpLocks/>
          </p:cNvCxnSpPr>
          <p:nvPr/>
        </p:nvCxnSpPr>
        <p:spPr>
          <a:xfrm>
            <a:off x="7207253" y="2819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7F5081-1426-35AA-14B8-F368C026364E}"/>
              </a:ext>
            </a:extLst>
          </p:cNvPr>
          <p:cNvCxnSpPr>
            <a:cxnSpLocks/>
          </p:cNvCxnSpPr>
          <p:nvPr/>
        </p:nvCxnSpPr>
        <p:spPr>
          <a:xfrm>
            <a:off x="8705849" y="279686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76">
            <a:extLst>
              <a:ext uri="{FF2B5EF4-FFF2-40B4-BE49-F238E27FC236}">
                <a16:creationId xmlns:a16="http://schemas.microsoft.com/office/drawing/2014/main" id="{5AB97552-8CC9-1CEA-C5F5-045EDEA367A9}"/>
              </a:ext>
            </a:extLst>
          </p:cNvPr>
          <p:cNvSpPr/>
          <p:nvPr/>
        </p:nvSpPr>
        <p:spPr>
          <a:xfrm flipV="1">
            <a:off x="6553203" y="276508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9" name="椭圆 76">
            <a:extLst>
              <a:ext uri="{FF2B5EF4-FFF2-40B4-BE49-F238E27FC236}">
                <a16:creationId xmlns:a16="http://schemas.microsoft.com/office/drawing/2014/main" id="{8F95C8F0-9BAE-81D1-43D2-4940868E96DA}"/>
              </a:ext>
            </a:extLst>
          </p:cNvPr>
          <p:cNvSpPr/>
          <p:nvPr/>
        </p:nvSpPr>
        <p:spPr>
          <a:xfrm flipV="1">
            <a:off x="9264647" y="27397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733A12-61C0-538C-DEA0-71BFFA84627F}"/>
              </a:ext>
            </a:extLst>
          </p:cNvPr>
          <p:cNvSpPr txBox="1"/>
          <p:nvPr/>
        </p:nvSpPr>
        <p:spPr>
          <a:xfrm>
            <a:off x="3032103" y="412749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zh-CN" altLang="en-US" dirty="0"/>
              <a:t>模型表示法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4C865D-CDFD-761F-42DF-4EB14A3EA35E}"/>
              </a:ext>
            </a:extLst>
          </p:cNvPr>
          <p:cNvSpPr txBox="1"/>
          <p:nvPr/>
        </p:nvSpPr>
        <p:spPr>
          <a:xfrm>
            <a:off x="7230199" y="412749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r>
              <a:rPr lang="zh-CN" altLang="en-US" dirty="0"/>
              <a:t>模型表示法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/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/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/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/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/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/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1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F507-D7F0-52FE-7962-479A2DB8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E31070-6158-5079-93A2-4E4C29E464D3}"/>
              </a:ext>
            </a:extLst>
          </p:cNvPr>
          <p:cNvGrpSpPr/>
          <p:nvPr/>
        </p:nvGrpSpPr>
        <p:grpSpPr>
          <a:xfrm>
            <a:off x="2647950" y="15078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9F15DE-AE38-36B8-5851-24E049E47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2151D3-0771-BE50-B585-449C84A84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552F17-2BDD-D88E-A068-E407FFC7327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A8E3FB-37F8-6EFC-95AD-9A0C3409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527629-8274-72FD-737A-F8B9DA86C74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ABCF6-288E-E46A-647C-5D709B8FC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5E3E62-708B-3831-BB7D-37A82C34A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579B0D-7C59-C434-A0A2-6D4063B9824C}"/>
              </a:ext>
            </a:extLst>
          </p:cNvPr>
          <p:cNvCxnSpPr>
            <a:cxnSpLocks/>
          </p:cNvCxnSpPr>
          <p:nvPr/>
        </p:nvCxnSpPr>
        <p:spPr>
          <a:xfrm>
            <a:off x="3435349" y="1981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EDB4B-8D39-3156-AEF6-7BE3F697134A}"/>
              </a:ext>
            </a:extLst>
          </p:cNvPr>
          <p:cNvCxnSpPr>
            <a:cxnSpLocks/>
          </p:cNvCxnSpPr>
          <p:nvPr/>
        </p:nvCxnSpPr>
        <p:spPr>
          <a:xfrm>
            <a:off x="3435349" y="2108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C765F07-A712-7AA7-EC77-CA504D1E2510}"/>
              </a:ext>
            </a:extLst>
          </p:cNvPr>
          <p:cNvSpPr/>
          <p:nvPr/>
        </p:nvSpPr>
        <p:spPr>
          <a:xfrm rot="10800000">
            <a:off x="3473322" y="24193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E691E6-E434-043A-4E4C-9B91FD27BC9D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600448" y="21081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FC21B3-D8C3-5DC0-0C53-14C4FDA4864F}"/>
              </a:ext>
            </a:extLst>
          </p:cNvPr>
          <p:cNvCxnSpPr>
            <a:cxnSpLocks/>
          </p:cNvCxnSpPr>
          <p:nvPr/>
        </p:nvCxnSpPr>
        <p:spPr>
          <a:xfrm>
            <a:off x="3048000" y="158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111078-E0DE-2090-52DE-A7B16A0989C6}"/>
              </a:ext>
            </a:extLst>
          </p:cNvPr>
          <p:cNvCxnSpPr>
            <a:cxnSpLocks/>
          </p:cNvCxnSpPr>
          <p:nvPr/>
        </p:nvCxnSpPr>
        <p:spPr>
          <a:xfrm flipV="1">
            <a:off x="3600448" y="15871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826F2B-361F-FE5F-A91D-ACC1F82A58CC}"/>
              </a:ext>
            </a:extLst>
          </p:cNvPr>
          <p:cNvCxnSpPr>
            <a:cxnSpLocks/>
          </p:cNvCxnSpPr>
          <p:nvPr/>
        </p:nvCxnSpPr>
        <p:spPr>
          <a:xfrm>
            <a:off x="2095502" y="16125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ED5B8-291A-2EBB-CF6C-4472966E614A}"/>
              </a:ext>
            </a:extLst>
          </p:cNvPr>
          <p:cNvGrpSpPr/>
          <p:nvPr/>
        </p:nvGrpSpPr>
        <p:grpSpPr>
          <a:xfrm>
            <a:off x="4130927" y="14824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CA554F-D0F1-80A7-EF85-97F3734FA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9F9B9B-8EAE-C03C-E65A-23506BCB6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319353-6C43-3987-EB80-2CB21E93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9BD4A2-6864-A759-419A-3C5364D98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6789A9-C1B7-CB47-A05D-EBF313EA989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6D0906-2163-EEC4-DBD7-95173E049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7C0767-39F6-235D-38A2-B7C6585EF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75744-2B2F-318D-674C-8BE5AC2F577C}"/>
              </a:ext>
            </a:extLst>
          </p:cNvPr>
          <p:cNvCxnSpPr>
            <a:cxnSpLocks/>
          </p:cNvCxnSpPr>
          <p:nvPr/>
        </p:nvCxnSpPr>
        <p:spPr>
          <a:xfrm>
            <a:off x="4918326" y="1955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91AFF0-8C56-0F70-9BEE-877FB9A27D60}"/>
              </a:ext>
            </a:extLst>
          </p:cNvPr>
          <p:cNvCxnSpPr>
            <a:cxnSpLocks/>
          </p:cNvCxnSpPr>
          <p:nvPr/>
        </p:nvCxnSpPr>
        <p:spPr>
          <a:xfrm>
            <a:off x="4918326" y="2082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729ABE8-74B6-2CDD-161F-BE272B641E18}"/>
              </a:ext>
            </a:extLst>
          </p:cNvPr>
          <p:cNvSpPr/>
          <p:nvPr/>
        </p:nvSpPr>
        <p:spPr>
          <a:xfrm rot="10800000">
            <a:off x="4956299" y="23939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835370-7A8C-9F03-9177-D7EC7C6EDD25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083425" y="20827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CCDB98-E62C-DC20-E2A5-5EBF22B4A8AA}"/>
              </a:ext>
            </a:extLst>
          </p:cNvPr>
          <p:cNvCxnSpPr>
            <a:cxnSpLocks/>
          </p:cNvCxnSpPr>
          <p:nvPr/>
        </p:nvCxnSpPr>
        <p:spPr>
          <a:xfrm>
            <a:off x="4530977" y="156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24B5E4-9D5B-4CC2-C11A-0328AFF35F5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761708-33B8-6E13-B5CE-C326D33142A5}"/>
              </a:ext>
            </a:extLst>
          </p:cNvPr>
          <p:cNvCxnSpPr>
            <a:cxnSpLocks/>
          </p:cNvCxnSpPr>
          <p:nvPr/>
        </p:nvCxnSpPr>
        <p:spPr>
          <a:xfrm>
            <a:off x="3578479" y="15871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8B3247-717A-7B04-181C-C2CD7CC34313}"/>
              </a:ext>
            </a:extLst>
          </p:cNvPr>
          <p:cNvCxnSpPr>
            <a:cxnSpLocks/>
          </p:cNvCxnSpPr>
          <p:nvPr/>
        </p:nvCxnSpPr>
        <p:spPr>
          <a:xfrm>
            <a:off x="6401302" y="195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4BE0A2-4F6C-1E00-3167-F36822A25477}"/>
              </a:ext>
            </a:extLst>
          </p:cNvPr>
          <p:cNvCxnSpPr>
            <a:cxnSpLocks/>
          </p:cNvCxnSpPr>
          <p:nvPr/>
        </p:nvCxnSpPr>
        <p:spPr>
          <a:xfrm>
            <a:off x="6401302" y="208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CAD1A40-62BB-5E1E-B144-423D6872B060}"/>
              </a:ext>
            </a:extLst>
          </p:cNvPr>
          <p:cNvSpPr/>
          <p:nvPr/>
        </p:nvSpPr>
        <p:spPr>
          <a:xfrm rot="10800000">
            <a:off x="6439275" y="239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E89920-2F0B-7DA2-2B03-51FB5DD3A904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566401" y="208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BD7F9E-8D05-669A-C6D1-F705D3CEF51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1482976" cy="3224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406DE7-BAD2-B0C3-D7B5-1554C9A16ABB}"/>
              </a:ext>
            </a:extLst>
          </p:cNvPr>
          <p:cNvCxnSpPr>
            <a:cxnSpLocks/>
          </p:cNvCxnSpPr>
          <p:nvPr/>
        </p:nvCxnSpPr>
        <p:spPr>
          <a:xfrm flipV="1">
            <a:off x="6566401" y="156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6A8571-F0D0-3D37-6049-E368ECCFF8E0}"/>
              </a:ext>
            </a:extLst>
          </p:cNvPr>
          <p:cNvGrpSpPr/>
          <p:nvPr/>
        </p:nvGrpSpPr>
        <p:grpSpPr>
          <a:xfrm>
            <a:off x="7112500" y="14570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DC2129-4B0F-3459-DFA5-B71866A37782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AB6B33-811E-3C21-80ED-BBAF43590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3C22B6-36A6-A5C2-977A-8F615CADB72F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A1CF2E-CFDD-E9D5-2A25-F36D9955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2E6FFD2-FBD5-7E3F-358A-5D0717966F1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03093C-E23F-3F31-DB44-A9565083E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8AA299-AE72-3CC3-49C8-A0322982D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56DAC0-B088-3A82-0D4C-95DD756CA14C}"/>
              </a:ext>
            </a:extLst>
          </p:cNvPr>
          <p:cNvCxnSpPr>
            <a:cxnSpLocks/>
          </p:cNvCxnSpPr>
          <p:nvPr/>
        </p:nvCxnSpPr>
        <p:spPr>
          <a:xfrm>
            <a:off x="7899899" y="1930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AB6BDA-4697-DECC-C31F-B3F845929EC2}"/>
              </a:ext>
            </a:extLst>
          </p:cNvPr>
          <p:cNvCxnSpPr>
            <a:cxnSpLocks/>
          </p:cNvCxnSpPr>
          <p:nvPr/>
        </p:nvCxnSpPr>
        <p:spPr>
          <a:xfrm>
            <a:off x="7899899" y="2057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2DE91DB-6559-2E3B-A4D5-85891BA9FC7C}"/>
              </a:ext>
            </a:extLst>
          </p:cNvPr>
          <p:cNvSpPr/>
          <p:nvPr/>
        </p:nvSpPr>
        <p:spPr>
          <a:xfrm rot="10800000">
            <a:off x="7937872" y="23685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B53FCB-7155-2DCD-528C-F8C681A79312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064998" y="20573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9C3490-63DB-5BFE-8AD9-E40E7193D746}"/>
              </a:ext>
            </a:extLst>
          </p:cNvPr>
          <p:cNvCxnSpPr>
            <a:cxnSpLocks/>
          </p:cNvCxnSpPr>
          <p:nvPr/>
        </p:nvCxnSpPr>
        <p:spPr>
          <a:xfrm>
            <a:off x="7512550" y="153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DC3C03-4BE7-278B-4D32-C97F5F9AEC8A}"/>
              </a:ext>
            </a:extLst>
          </p:cNvPr>
          <p:cNvCxnSpPr>
            <a:cxnSpLocks/>
          </p:cNvCxnSpPr>
          <p:nvPr/>
        </p:nvCxnSpPr>
        <p:spPr>
          <a:xfrm flipV="1">
            <a:off x="8064998" y="15363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7139C7-0432-D3ED-30BC-7FA6AE571E81}"/>
              </a:ext>
            </a:extLst>
          </p:cNvPr>
          <p:cNvCxnSpPr>
            <a:cxnSpLocks/>
          </p:cNvCxnSpPr>
          <p:nvPr/>
        </p:nvCxnSpPr>
        <p:spPr>
          <a:xfrm>
            <a:off x="6560052" y="156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6F7825-B1F1-B04B-41AC-0BF6C2414863}"/>
              </a:ext>
            </a:extLst>
          </p:cNvPr>
          <p:cNvGrpSpPr/>
          <p:nvPr/>
        </p:nvGrpSpPr>
        <p:grpSpPr>
          <a:xfrm>
            <a:off x="8611096" y="14347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E5BE3A5-CBB4-BEC7-9FFC-B1C05EB4E30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5DF0006-AB08-9951-215D-534192739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F8CA53-AEAE-425F-D200-1C0E34B1F09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1AB422-B780-C146-D079-800434CC4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0661A8-0555-FF60-D204-2C329C169B4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71394FD-7A6A-316E-929C-C57E52F6D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88089A-F096-7316-0FAA-04687B486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D689FB-856D-4501-C87C-4AC1CA566BF9}"/>
              </a:ext>
            </a:extLst>
          </p:cNvPr>
          <p:cNvCxnSpPr>
            <a:cxnSpLocks/>
          </p:cNvCxnSpPr>
          <p:nvPr/>
        </p:nvCxnSpPr>
        <p:spPr>
          <a:xfrm>
            <a:off x="9011146" y="15141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519CBD-30D8-49F2-016B-67084D6D8172}"/>
              </a:ext>
            </a:extLst>
          </p:cNvPr>
          <p:cNvCxnSpPr>
            <a:cxnSpLocks/>
          </p:cNvCxnSpPr>
          <p:nvPr/>
        </p:nvCxnSpPr>
        <p:spPr>
          <a:xfrm>
            <a:off x="8058648" y="15395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7E72337-6CC7-DC57-DB96-25B09BC784A0}"/>
              </a:ext>
            </a:extLst>
          </p:cNvPr>
          <p:cNvSpPr/>
          <p:nvPr/>
        </p:nvSpPr>
        <p:spPr>
          <a:xfrm flipV="1">
            <a:off x="1993851" y="15585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E45135F7-8E8C-1947-7062-63EC4CD01F51}"/>
              </a:ext>
            </a:extLst>
          </p:cNvPr>
          <p:cNvSpPr/>
          <p:nvPr/>
        </p:nvSpPr>
        <p:spPr>
          <a:xfrm flipV="1">
            <a:off x="9560394" y="14570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/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/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/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/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/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/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/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/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DB6B3F-CAA0-1677-359A-F028EC741105}"/>
              </a:ext>
            </a:extLst>
          </p:cNvPr>
          <p:cNvCxnSpPr>
            <a:cxnSpLocks/>
          </p:cNvCxnSpPr>
          <p:nvPr/>
        </p:nvCxnSpPr>
        <p:spPr>
          <a:xfrm>
            <a:off x="2673973" y="4635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1C14F7-3279-EF61-19C8-EC866771FCBD}"/>
              </a:ext>
            </a:extLst>
          </p:cNvPr>
          <p:cNvCxnSpPr>
            <a:cxnSpLocks/>
          </p:cNvCxnSpPr>
          <p:nvPr/>
        </p:nvCxnSpPr>
        <p:spPr>
          <a:xfrm>
            <a:off x="2673973" y="4762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5CAFA5AE-5D86-2741-75E8-CCD6CC2D2B4A}"/>
              </a:ext>
            </a:extLst>
          </p:cNvPr>
          <p:cNvSpPr/>
          <p:nvPr/>
        </p:nvSpPr>
        <p:spPr>
          <a:xfrm rot="10800000">
            <a:off x="2711946" y="507365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543CD2-E684-00C9-42B7-64B76639105A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2839072" y="476250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E57F77-975B-EE21-83A8-2A4BDFE68C5C}"/>
              </a:ext>
            </a:extLst>
          </p:cNvPr>
          <p:cNvCxnSpPr>
            <a:cxnSpLocks/>
          </p:cNvCxnSpPr>
          <p:nvPr/>
        </p:nvCxnSpPr>
        <p:spPr>
          <a:xfrm flipV="1">
            <a:off x="2839072" y="4241487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0C8589-1EDD-C018-8B64-FB6EBEAE9ADC}"/>
              </a:ext>
            </a:extLst>
          </p:cNvPr>
          <p:cNvCxnSpPr>
            <a:cxnSpLocks/>
          </p:cNvCxnSpPr>
          <p:nvPr/>
        </p:nvCxnSpPr>
        <p:spPr>
          <a:xfrm>
            <a:off x="2095502" y="4241487"/>
            <a:ext cx="7434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96856CB-FF9C-E725-17DE-D872E1C53B85}"/>
              </a:ext>
            </a:extLst>
          </p:cNvPr>
          <p:cNvGrpSpPr/>
          <p:nvPr/>
        </p:nvGrpSpPr>
        <p:grpSpPr>
          <a:xfrm>
            <a:off x="3369551" y="4136712"/>
            <a:ext cx="400050" cy="203200"/>
            <a:chOff x="4178300" y="4768850"/>
            <a:chExt cx="400050" cy="2032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71E4134-C465-F3AF-79E1-ABD2D7D8498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77D8B0-EDBD-3B1B-B3CB-10D2CC79F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A4D9C7-64B2-5B41-EA55-27F29A44812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FFC0AA-D5FF-90B7-5BE1-75D05374A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8F84A-868D-F926-9CCB-E9673E362FF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448718-7296-224B-78B5-A73FB85B3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B2CEB3-13EA-64B4-69FC-6770891A2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C89912-2CD7-3FB2-FE77-707C312DEEA4}"/>
              </a:ext>
            </a:extLst>
          </p:cNvPr>
          <p:cNvCxnSpPr>
            <a:cxnSpLocks/>
          </p:cNvCxnSpPr>
          <p:nvPr/>
        </p:nvCxnSpPr>
        <p:spPr>
          <a:xfrm>
            <a:off x="4156950" y="461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1C65ABF-B086-E1A2-9C18-5842F08C1EC6}"/>
              </a:ext>
            </a:extLst>
          </p:cNvPr>
          <p:cNvCxnSpPr>
            <a:cxnSpLocks/>
          </p:cNvCxnSpPr>
          <p:nvPr/>
        </p:nvCxnSpPr>
        <p:spPr>
          <a:xfrm>
            <a:off x="4156950" y="4737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3E03F99B-1D39-CFA8-E23B-ED857618BC8F}"/>
              </a:ext>
            </a:extLst>
          </p:cNvPr>
          <p:cNvSpPr/>
          <p:nvPr/>
        </p:nvSpPr>
        <p:spPr>
          <a:xfrm rot="10800000">
            <a:off x="4194923" y="5048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7443341-FA1B-DBF6-1B67-C2AA6C696169}"/>
              </a:ext>
            </a:extLst>
          </p:cNvPr>
          <p:cNvCxnSpPr>
            <a:cxnSpLocks/>
            <a:stCxn id="108" idx="3"/>
          </p:cNvCxnSpPr>
          <p:nvPr/>
        </p:nvCxnSpPr>
        <p:spPr>
          <a:xfrm flipH="1" flipV="1">
            <a:off x="4322049" y="4737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C77B15-59E1-16F4-C23F-F6D3917E360A}"/>
              </a:ext>
            </a:extLst>
          </p:cNvPr>
          <p:cNvCxnSpPr>
            <a:cxnSpLocks/>
          </p:cNvCxnSpPr>
          <p:nvPr/>
        </p:nvCxnSpPr>
        <p:spPr>
          <a:xfrm>
            <a:off x="3769601" y="4216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658B32-C936-FE44-450D-166235E5A10A}"/>
              </a:ext>
            </a:extLst>
          </p:cNvPr>
          <p:cNvCxnSpPr>
            <a:cxnSpLocks/>
          </p:cNvCxnSpPr>
          <p:nvPr/>
        </p:nvCxnSpPr>
        <p:spPr>
          <a:xfrm flipV="1">
            <a:off x="4322049" y="4216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34ECEC-4B39-4C50-5D58-7CBDDD79EDE1}"/>
              </a:ext>
            </a:extLst>
          </p:cNvPr>
          <p:cNvCxnSpPr>
            <a:cxnSpLocks/>
          </p:cNvCxnSpPr>
          <p:nvPr/>
        </p:nvCxnSpPr>
        <p:spPr>
          <a:xfrm>
            <a:off x="2817103" y="42414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7AA0B5-8A68-146D-9F51-9B337F8BED88}"/>
              </a:ext>
            </a:extLst>
          </p:cNvPr>
          <p:cNvGrpSpPr/>
          <p:nvPr/>
        </p:nvGrpSpPr>
        <p:grpSpPr>
          <a:xfrm>
            <a:off x="4836525" y="4111311"/>
            <a:ext cx="400050" cy="203200"/>
            <a:chOff x="4178300" y="4768850"/>
            <a:chExt cx="400050" cy="2032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6FF9B0-C882-E6AC-BF3E-955059860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453F0BE-DE35-2D6E-090B-C683B4817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0724724-B12A-E695-B54A-2EE75BF66BE7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5C28C3-8070-683A-51D5-75F66425A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0C0B16-6CA0-D2D3-EFF8-882451558300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75CCC9-A382-3C6B-E7B8-23B71B545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CC3202-84D7-F934-EEB5-81E00D516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BC03024-82D8-F665-1153-B2324E0F3567}"/>
              </a:ext>
            </a:extLst>
          </p:cNvPr>
          <p:cNvCxnSpPr>
            <a:cxnSpLocks/>
          </p:cNvCxnSpPr>
          <p:nvPr/>
        </p:nvCxnSpPr>
        <p:spPr>
          <a:xfrm>
            <a:off x="5623924" y="458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21F8CEB-1F1A-566E-AF78-171F5B1FCBC1}"/>
              </a:ext>
            </a:extLst>
          </p:cNvPr>
          <p:cNvCxnSpPr>
            <a:cxnSpLocks/>
          </p:cNvCxnSpPr>
          <p:nvPr/>
        </p:nvCxnSpPr>
        <p:spPr>
          <a:xfrm>
            <a:off x="5623924" y="4711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9BB15453-3455-49DB-7173-99FF5C2C4929}"/>
              </a:ext>
            </a:extLst>
          </p:cNvPr>
          <p:cNvSpPr/>
          <p:nvPr/>
        </p:nvSpPr>
        <p:spPr>
          <a:xfrm rot="10800000">
            <a:off x="5661897" y="5022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DEED62C-F803-62C1-B11B-7960C1E7965D}"/>
              </a:ext>
            </a:extLst>
          </p:cNvPr>
          <p:cNvCxnSpPr>
            <a:cxnSpLocks/>
            <a:stCxn id="123" idx="3"/>
          </p:cNvCxnSpPr>
          <p:nvPr/>
        </p:nvCxnSpPr>
        <p:spPr>
          <a:xfrm flipH="1" flipV="1">
            <a:off x="5789023" y="4711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79005A-5EC9-B96D-EAFC-1BD43D79E4AA}"/>
              </a:ext>
            </a:extLst>
          </p:cNvPr>
          <p:cNvCxnSpPr>
            <a:cxnSpLocks/>
          </p:cNvCxnSpPr>
          <p:nvPr/>
        </p:nvCxnSpPr>
        <p:spPr>
          <a:xfrm>
            <a:off x="5236575" y="4190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1BF262-02B5-BB33-0BE3-0E1594CCFA35}"/>
              </a:ext>
            </a:extLst>
          </p:cNvPr>
          <p:cNvCxnSpPr>
            <a:cxnSpLocks/>
          </p:cNvCxnSpPr>
          <p:nvPr/>
        </p:nvCxnSpPr>
        <p:spPr>
          <a:xfrm flipV="1">
            <a:off x="5789023" y="4190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D4147B0-D0F1-57A2-F4F8-B79FA91C5DBA}"/>
              </a:ext>
            </a:extLst>
          </p:cNvPr>
          <p:cNvCxnSpPr>
            <a:cxnSpLocks/>
          </p:cNvCxnSpPr>
          <p:nvPr/>
        </p:nvCxnSpPr>
        <p:spPr>
          <a:xfrm>
            <a:off x="4284077" y="4216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7A2868D-B4BE-2E41-4E02-F03D7D397ACB}"/>
              </a:ext>
            </a:extLst>
          </p:cNvPr>
          <p:cNvCxnSpPr>
            <a:cxnSpLocks/>
          </p:cNvCxnSpPr>
          <p:nvPr/>
        </p:nvCxnSpPr>
        <p:spPr>
          <a:xfrm>
            <a:off x="7117467" y="4584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45747AA-30B7-888E-9D15-BB121243297E}"/>
              </a:ext>
            </a:extLst>
          </p:cNvPr>
          <p:cNvCxnSpPr>
            <a:cxnSpLocks/>
          </p:cNvCxnSpPr>
          <p:nvPr/>
        </p:nvCxnSpPr>
        <p:spPr>
          <a:xfrm>
            <a:off x="7117467" y="4711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611999B-A1DB-FBD3-8FEA-C331FBB4977F}"/>
              </a:ext>
            </a:extLst>
          </p:cNvPr>
          <p:cNvSpPr/>
          <p:nvPr/>
        </p:nvSpPr>
        <p:spPr>
          <a:xfrm rot="10800000">
            <a:off x="7155440" y="50228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CCE0188-AEED-66E4-BA86-FE8D32033342}"/>
              </a:ext>
            </a:extLst>
          </p:cNvPr>
          <p:cNvCxnSpPr>
            <a:cxnSpLocks/>
            <a:stCxn id="138" idx="3"/>
          </p:cNvCxnSpPr>
          <p:nvPr/>
        </p:nvCxnSpPr>
        <p:spPr>
          <a:xfrm flipH="1" flipV="1">
            <a:off x="7282566" y="47116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353DA4-8C72-BADA-82B8-E0A1D3013F45}"/>
              </a:ext>
            </a:extLst>
          </p:cNvPr>
          <p:cNvCxnSpPr>
            <a:cxnSpLocks/>
          </p:cNvCxnSpPr>
          <p:nvPr/>
        </p:nvCxnSpPr>
        <p:spPr>
          <a:xfrm>
            <a:off x="5783969" y="4190686"/>
            <a:ext cx="1498597" cy="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8644A5-7EEA-3117-937D-CFC499D3274D}"/>
              </a:ext>
            </a:extLst>
          </p:cNvPr>
          <p:cNvCxnSpPr>
            <a:cxnSpLocks/>
          </p:cNvCxnSpPr>
          <p:nvPr/>
        </p:nvCxnSpPr>
        <p:spPr>
          <a:xfrm flipV="1">
            <a:off x="7282566" y="41906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F81F70E-DF84-B2AA-8FFF-43656C9ABD05}"/>
              </a:ext>
            </a:extLst>
          </p:cNvPr>
          <p:cNvGrpSpPr/>
          <p:nvPr/>
        </p:nvGrpSpPr>
        <p:grpSpPr>
          <a:xfrm>
            <a:off x="7828664" y="4089090"/>
            <a:ext cx="400050" cy="203200"/>
            <a:chOff x="4178300" y="4768850"/>
            <a:chExt cx="400050" cy="2032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0E314DB-A953-0C03-4858-1C6F0129C1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7B994CF-17E4-7E55-3992-41F221B07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CF4413D-DC0A-62B4-FF58-4A704608183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C72DE8C-1008-28CD-0A5E-6D0F64740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DBB39BC-8E26-8A7D-0316-7391B4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C4184E-C917-64B3-1291-D2B91C123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7E1AA2E-1032-F27D-E30D-2FE8A852B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A4BEFC-D457-0A5C-2DC5-9F307FACB66A}"/>
              </a:ext>
            </a:extLst>
          </p:cNvPr>
          <p:cNvCxnSpPr>
            <a:cxnSpLocks/>
          </p:cNvCxnSpPr>
          <p:nvPr/>
        </p:nvCxnSpPr>
        <p:spPr>
          <a:xfrm>
            <a:off x="8228714" y="4168465"/>
            <a:ext cx="1310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66D58F0-453A-3160-62C6-C3A16A1FCB14}"/>
              </a:ext>
            </a:extLst>
          </p:cNvPr>
          <p:cNvCxnSpPr>
            <a:cxnSpLocks/>
          </p:cNvCxnSpPr>
          <p:nvPr/>
        </p:nvCxnSpPr>
        <p:spPr>
          <a:xfrm>
            <a:off x="7276216" y="419386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椭圆 76">
            <a:extLst>
              <a:ext uri="{FF2B5EF4-FFF2-40B4-BE49-F238E27FC236}">
                <a16:creationId xmlns:a16="http://schemas.microsoft.com/office/drawing/2014/main" id="{8777AFD3-71B1-47D2-44E0-D85F624ECC0A}"/>
              </a:ext>
            </a:extLst>
          </p:cNvPr>
          <p:cNvSpPr/>
          <p:nvPr/>
        </p:nvSpPr>
        <p:spPr>
          <a:xfrm flipV="1">
            <a:off x="1993851" y="41874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4" name="椭圆 76">
            <a:extLst>
              <a:ext uri="{FF2B5EF4-FFF2-40B4-BE49-F238E27FC236}">
                <a16:creationId xmlns:a16="http://schemas.microsoft.com/office/drawing/2014/main" id="{B34CA02D-196C-F6E3-78D4-11E0AECDF581}"/>
              </a:ext>
            </a:extLst>
          </p:cNvPr>
          <p:cNvSpPr/>
          <p:nvPr/>
        </p:nvSpPr>
        <p:spPr>
          <a:xfrm flipV="1">
            <a:off x="9539262" y="411128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11D431A-A4C0-700A-109C-47D319310C10}"/>
              </a:ext>
            </a:extLst>
          </p:cNvPr>
          <p:cNvCxnSpPr>
            <a:cxnSpLocks/>
          </p:cNvCxnSpPr>
          <p:nvPr/>
        </p:nvCxnSpPr>
        <p:spPr>
          <a:xfrm>
            <a:off x="8616063" y="4559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DAEEF7-A5DD-EA5E-649F-B0073323B53F}"/>
              </a:ext>
            </a:extLst>
          </p:cNvPr>
          <p:cNvCxnSpPr>
            <a:cxnSpLocks/>
          </p:cNvCxnSpPr>
          <p:nvPr/>
        </p:nvCxnSpPr>
        <p:spPr>
          <a:xfrm>
            <a:off x="8616063" y="4686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41C0D46C-BC04-9A6A-A14C-7C2BC888FD72}"/>
              </a:ext>
            </a:extLst>
          </p:cNvPr>
          <p:cNvSpPr/>
          <p:nvPr/>
        </p:nvSpPr>
        <p:spPr>
          <a:xfrm rot="10800000">
            <a:off x="8654036" y="499745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477DEE5-BB1C-30E2-3820-409536121621}"/>
              </a:ext>
            </a:extLst>
          </p:cNvPr>
          <p:cNvCxnSpPr>
            <a:cxnSpLocks/>
            <a:stCxn id="157" idx="3"/>
          </p:cNvCxnSpPr>
          <p:nvPr/>
        </p:nvCxnSpPr>
        <p:spPr>
          <a:xfrm flipH="1" flipV="1">
            <a:off x="8781162" y="468630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39EDC61-1224-5A12-5495-464DEA22F70A}"/>
              </a:ext>
            </a:extLst>
          </p:cNvPr>
          <p:cNvCxnSpPr>
            <a:cxnSpLocks/>
          </p:cNvCxnSpPr>
          <p:nvPr/>
        </p:nvCxnSpPr>
        <p:spPr>
          <a:xfrm flipV="1">
            <a:off x="8781162" y="4165288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/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/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/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/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/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/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/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/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4545B22E-1799-2028-385E-5288B02CCB61}"/>
              </a:ext>
            </a:extLst>
          </p:cNvPr>
          <p:cNvSpPr txBox="1"/>
          <p:nvPr/>
        </p:nvSpPr>
        <p:spPr>
          <a:xfrm>
            <a:off x="4642538" y="272664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T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A99C00-0138-93F8-6093-4A183501ABDE}"/>
              </a:ext>
            </a:extLst>
          </p:cNvPr>
          <p:cNvSpPr txBox="1"/>
          <p:nvPr/>
        </p:nvSpPr>
        <p:spPr>
          <a:xfrm>
            <a:off x="4642538" y="541460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π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0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0D42E-D298-D2BE-566D-3EE313D2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C7596C8-B262-4510-DA43-194A17A32E12}"/>
              </a:ext>
            </a:extLst>
          </p:cNvPr>
          <p:cNvSpPr/>
          <p:nvPr/>
        </p:nvSpPr>
        <p:spPr>
          <a:xfrm rot="5400000">
            <a:off x="469900" y="10952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9C69-E8EA-ADB6-27F3-AF420AD6C5F1}"/>
              </a:ext>
            </a:extLst>
          </p:cNvPr>
          <p:cNvGrpSpPr/>
          <p:nvPr/>
        </p:nvGrpSpPr>
        <p:grpSpPr>
          <a:xfrm>
            <a:off x="1725295" y="1178247"/>
            <a:ext cx="400050" cy="203200"/>
            <a:chOff x="4178300" y="4768850"/>
            <a:chExt cx="400050" cy="203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2212A4-D096-DCED-32D5-CC61F44A2E7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7D288-6B14-6049-A13D-3F0AA5410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A76710-55A8-3D87-F11F-98EBF336CCFE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A40EB3-09C6-93EB-3B2B-0BE4FEE07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4FD10E-F830-4C50-9211-1E6BB85F0E5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90D5A7-E4FE-8FD8-1F2B-C5217AEE2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BF018-C8F9-187F-11FE-606BA894E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377CE4-5D6B-7720-6020-AB0693C2397B}"/>
              </a:ext>
            </a:extLst>
          </p:cNvPr>
          <p:cNvCxnSpPr>
            <a:cxnSpLocks/>
          </p:cNvCxnSpPr>
          <p:nvPr/>
        </p:nvCxnSpPr>
        <p:spPr>
          <a:xfrm>
            <a:off x="1731645" y="1381447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277E06-750C-D272-5604-C56E0FA00B20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1918842" y="1381447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3F93F7F-83EA-B70A-D3B2-7CBDDFA4891B}"/>
              </a:ext>
            </a:extLst>
          </p:cNvPr>
          <p:cNvSpPr/>
          <p:nvPr/>
        </p:nvSpPr>
        <p:spPr>
          <a:xfrm rot="10800000">
            <a:off x="1791716" y="1657983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EF17869-6549-B21A-A408-210A0000D49A}"/>
              </a:ext>
            </a:extLst>
          </p:cNvPr>
          <p:cNvCxnSpPr>
            <a:cxnSpLocks/>
          </p:cNvCxnSpPr>
          <p:nvPr/>
        </p:nvCxnSpPr>
        <p:spPr>
          <a:xfrm>
            <a:off x="882650" y="1266953"/>
            <a:ext cx="848995" cy="3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4AFAB4-1E3A-1E79-B27F-EACF3492C711}"/>
              </a:ext>
            </a:extLst>
          </p:cNvPr>
          <p:cNvCxnSpPr>
            <a:cxnSpLocks/>
          </p:cNvCxnSpPr>
          <p:nvPr/>
        </p:nvCxnSpPr>
        <p:spPr>
          <a:xfrm>
            <a:off x="2125345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6B760608-2716-1D5E-D4BD-8D06ADA904BF}"/>
              </a:ext>
            </a:extLst>
          </p:cNvPr>
          <p:cNvSpPr/>
          <p:nvPr/>
        </p:nvSpPr>
        <p:spPr>
          <a:xfrm rot="5400000">
            <a:off x="2455033" y="2220679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A2B760A-46F6-E2E7-F0D3-B297456739F5}"/>
              </a:ext>
            </a:extLst>
          </p:cNvPr>
          <p:cNvCxnSpPr>
            <a:cxnSpLocks/>
          </p:cNvCxnSpPr>
          <p:nvPr/>
        </p:nvCxnSpPr>
        <p:spPr>
          <a:xfrm>
            <a:off x="1656588" y="2701925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13AE36-A8FB-68DD-11C8-BC239B25C4C9}"/>
              </a:ext>
            </a:extLst>
          </p:cNvPr>
          <p:cNvCxnSpPr>
            <a:cxnSpLocks/>
          </p:cNvCxnSpPr>
          <p:nvPr/>
        </p:nvCxnSpPr>
        <p:spPr>
          <a:xfrm>
            <a:off x="1656588" y="2828925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F442F061-64D5-B096-AF61-D52534E9E34F}"/>
              </a:ext>
            </a:extLst>
          </p:cNvPr>
          <p:cNvSpPr/>
          <p:nvPr/>
        </p:nvSpPr>
        <p:spPr>
          <a:xfrm rot="10800000">
            <a:off x="1694561" y="314007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911ED3-54EF-A824-B275-87CBBE8B5419}"/>
              </a:ext>
            </a:extLst>
          </p:cNvPr>
          <p:cNvCxnSpPr>
            <a:cxnSpLocks/>
            <a:stCxn id="132" idx="3"/>
          </p:cNvCxnSpPr>
          <p:nvPr/>
        </p:nvCxnSpPr>
        <p:spPr>
          <a:xfrm flipH="1" flipV="1">
            <a:off x="1821687" y="282892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B1C2EF-EBCE-AE16-D867-4B24D8CD267B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239236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65E9B6C-83FE-E58A-8F4F-11E9B51EE16F}"/>
              </a:ext>
            </a:extLst>
          </p:cNvPr>
          <p:cNvCxnSpPr>
            <a:cxnSpLocks/>
            <a:stCxn id="129" idx="3"/>
          </p:cNvCxnSpPr>
          <p:nvPr/>
        </p:nvCxnSpPr>
        <p:spPr>
          <a:xfrm flipH="1" flipV="1">
            <a:off x="1335645" y="2386646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1D64C4-371E-1B7F-0667-159B4CA846B0}"/>
              </a:ext>
            </a:extLst>
          </p:cNvPr>
          <p:cNvCxnSpPr>
            <a:cxnSpLocks/>
          </p:cNvCxnSpPr>
          <p:nvPr/>
        </p:nvCxnSpPr>
        <p:spPr>
          <a:xfrm flipH="1">
            <a:off x="2864709" y="2386646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74A271DE-018F-6F76-9CB2-78B9F4533463}"/>
              </a:ext>
            </a:extLst>
          </p:cNvPr>
          <p:cNvSpPr/>
          <p:nvPr/>
        </p:nvSpPr>
        <p:spPr>
          <a:xfrm rot="5400000">
            <a:off x="2455033" y="3358788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774126-B399-1709-87EB-2C3E1AF8015B}"/>
              </a:ext>
            </a:extLst>
          </p:cNvPr>
          <p:cNvCxnSpPr>
            <a:cxnSpLocks/>
          </p:cNvCxnSpPr>
          <p:nvPr/>
        </p:nvCxnSpPr>
        <p:spPr>
          <a:xfrm>
            <a:off x="1656588" y="3840034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8321092-742B-16DE-2DCA-F67798951026}"/>
              </a:ext>
            </a:extLst>
          </p:cNvPr>
          <p:cNvCxnSpPr>
            <a:cxnSpLocks/>
          </p:cNvCxnSpPr>
          <p:nvPr/>
        </p:nvCxnSpPr>
        <p:spPr>
          <a:xfrm>
            <a:off x="1656588" y="3967034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A1A2A24E-E3B5-476E-B2BD-B8A51605A545}"/>
              </a:ext>
            </a:extLst>
          </p:cNvPr>
          <p:cNvSpPr/>
          <p:nvPr/>
        </p:nvSpPr>
        <p:spPr>
          <a:xfrm rot="10800000">
            <a:off x="1694561" y="4278184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E4CA06A-23A9-728B-A1A8-7BAEAB045AAD}"/>
              </a:ext>
            </a:extLst>
          </p:cNvPr>
          <p:cNvCxnSpPr>
            <a:cxnSpLocks/>
            <a:stCxn id="167" idx="3"/>
          </p:cNvCxnSpPr>
          <p:nvPr/>
        </p:nvCxnSpPr>
        <p:spPr>
          <a:xfrm flipH="1" flipV="1">
            <a:off x="1821687" y="3967033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07D1533-AAC0-A82C-B122-84CD9A8D2A41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353047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936831A-F8A9-19F5-81E4-C2C004A86234}"/>
              </a:ext>
            </a:extLst>
          </p:cNvPr>
          <p:cNvCxnSpPr>
            <a:cxnSpLocks/>
            <a:stCxn id="164" idx="3"/>
          </p:cNvCxnSpPr>
          <p:nvPr/>
        </p:nvCxnSpPr>
        <p:spPr>
          <a:xfrm flipH="1" flipV="1">
            <a:off x="1335645" y="3524755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1E393CC-F587-7260-3806-61C4395E1316}"/>
              </a:ext>
            </a:extLst>
          </p:cNvPr>
          <p:cNvCxnSpPr>
            <a:cxnSpLocks/>
          </p:cNvCxnSpPr>
          <p:nvPr/>
        </p:nvCxnSpPr>
        <p:spPr>
          <a:xfrm flipH="1">
            <a:off x="2864709" y="3524755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41246954-27E3-4D9B-4FF0-9D8C091E81DE}"/>
              </a:ext>
            </a:extLst>
          </p:cNvPr>
          <p:cNvSpPr/>
          <p:nvPr/>
        </p:nvSpPr>
        <p:spPr>
          <a:xfrm rot="5400000">
            <a:off x="2455033" y="449689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AC5351B-227E-BB1E-BC69-3C8E243DB2EC}"/>
              </a:ext>
            </a:extLst>
          </p:cNvPr>
          <p:cNvCxnSpPr>
            <a:cxnSpLocks/>
          </p:cNvCxnSpPr>
          <p:nvPr/>
        </p:nvCxnSpPr>
        <p:spPr>
          <a:xfrm>
            <a:off x="1656588" y="497814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10FC741-A158-5866-94AE-959D7E76B8B8}"/>
              </a:ext>
            </a:extLst>
          </p:cNvPr>
          <p:cNvCxnSpPr>
            <a:cxnSpLocks/>
          </p:cNvCxnSpPr>
          <p:nvPr/>
        </p:nvCxnSpPr>
        <p:spPr>
          <a:xfrm>
            <a:off x="1656588" y="510514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5997D38B-BD82-C55E-8EB0-8FFA444EFE16}"/>
              </a:ext>
            </a:extLst>
          </p:cNvPr>
          <p:cNvSpPr/>
          <p:nvPr/>
        </p:nvSpPr>
        <p:spPr>
          <a:xfrm rot="10800000">
            <a:off x="1694561" y="541629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B01E7D0-1382-B111-F7AD-2AF24F275836}"/>
              </a:ext>
            </a:extLst>
          </p:cNvPr>
          <p:cNvCxnSpPr>
            <a:cxnSpLocks/>
            <a:stCxn id="185" idx="3"/>
          </p:cNvCxnSpPr>
          <p:nvPr/>
        </p:nvCxnSpPr>
        <p:spPr>
          <a:xfrm flipH="1" flipV="1">
            <a:off x="1821687" y="510514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411172-800D-E462-E81C-22E794321097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466857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CE1D9AC-54F0-CB64-0369-BB997FB61749}"/>
              </a:ext>
            </a:extLst>
          </p:cNvPr>
          <p:cNvCxnSpPr>
            <a:cxnSpLocks/>
            <a:stCxn id="182" idx="3"/>
          </p:cNvCxnSpPr>
          <p:nvPr/>
        </p:nvCxnSpPr>
        <p:spPr>
          <a:xfrm flipH="1" flipV="1">
            <a:off x="1335645" y="4662863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3B1962F-89BA-EC1E-96E7-857B19B07A35}"/>
              </a:ext>
            </a:extLst>
          </p:cNvPr>
          <p:cNvCxnSpPr>
            <a:cxnSpLocks/>
          </p:cNvCxnSpPr>
          <p:nvPr/>
        </p:nvCxnSpPr>
        <p:spPr>
          <a:xfrm flipH="1">
            <a:off x="2864709" y="466286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B351974-F4EA-FB9E-8169-B29D7A8C02B0}"/>
              </a:ext>
            </a:extLst>
          </p:cNvPr>
          <p:cNvCxnSpPr>
            <a:cxnSpLocks/>
          </p:cNvCxnSpPr>
          <p:nvPr/>
        </p:nvCxnSpPr>
        <p:spPr>
          <a:xfrm>
            <a:off x="1335645" y="1266953"/>
            <a:ext cx="0" cy="3390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06F5B08-7910-21AF-AFFB-9DBE9D956416}"/>
              </a:ext>
            </a:extLst>
          </p:cNvPr>
          <p:cNvCxnSpPr>
            <a:cxnSpLocks/>
          </p:cNvCxnSpPr>
          <p:nvPr/>
        </p:nvCxnSpPr>
        <p:spPr>
          <a:xfrm flipH="1">
            <a:off x="257671" y="12669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7B4B269-FCAC-303B-201D-A884AAE1594D}"/>
              </a:ext>
            </a:extLst>
          </p:cNvPr>
          <p:cNvGrpSpPr/>
          <p:nvPr/>
        </p:nvGrpSpPr>
        <p:grpSpPr>
          <a:xfrm>
            <a:off x="5029397" y="1186948"/>
            <a:ext cx="400050" cy="203200"/>
            <a:chOff x="4178300" y="4768850"/>
            <a:chExt cx="400050" cy="20320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207D956-14AC-C405-7A70-37B37DEC7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71EE0F8-B07A-9FA7-92E5-CC71C005C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DCDE2BD-4A2C-53AD-7367-5E94603C0A7B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72812B1-03B9-BDFD-5AC0-DC8BAC0D6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AC44D70-A2B8-4B1A-C5F8-3D5DDD34D70D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8F55C8-1BFB-9AC4-65BA-1D30812E5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C8F4F06-32DB-76F4-9D56-41BA48824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7BF305-A361-A506-6025-3AEE69181674}"/>
              </a:ext>
            </a:extLst>
          </p:cNvPr>
          <p:cNvCxnSpPr>
            <a:cxnSpLocks/>
          </p:cNvCxnSpPr>
          <p:nvPr/>
        </p:nvCxnSpPr>
        <p:spPr>
          <a:xfrm>
            <a:off x="5035747" y="1390148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AF80A32-2F51-526F-B821-7ADD42C2B295}"/>
              </a:ext>
            </a:extLst>
          </p:cNvPr>
          <p:cNvCxnSpPr>
            <a:cxnSpLocks/>
            <a:stCxn id="206" idx="3"/>
          </p:cNvCxnSpPr>
          <p:nvPr/>
        </p:nvCxnSpPr>
        <p:spPr>
          <a:xfrm flipH="1" flipV="1">
            <a:off x="5222944" y="1390148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537DC6DB-6B92-FAB6-B263-F691733F9EAA}"/>
              </a:ext>
            </a:extLst>
          </p:cNvPr>
          <p:cNvSpPr/>
          <p:nvPr/>
        </p:nvSpPr>
        <p:spPr>
          <a:xfrm rot="10800000">
            <a:off x="5095818" y="1666684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4D818FE-18FC-F1C3-ED06-08D1C106E837}"/>
              </a:ext>
            </a:extLst>
          </p:cNvPr>
          <p:cNvCxnSpPr>
            <a:cxnSpLocks/>
          </p:cNvCxnSpPr>
          <p:nvPr/>
        </p:nvCxnSpPr>
        <p:spPr>
          <a:xfrm>
            <a:off x="5429447" y="1278710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3E83626-60C7-6E20-4687-171B8C9E57DD}"/>
              </a:ext>
            </a:extLst>
          </p:cNvPr>
          <p:cNvGrpSpPr/>
          <p:nvPr/>
        </p:nvGrpSpPr>
        <p:grpSpPr>
          <a:xfrm>
            <a:off x="5035747" y="2293746"/>
            <a:ext cx="400050" cy="203200"/>
            <a:chOff x="4178300" y="4768850"/>
            <a:chExt cx="400050" cy="2032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481BD8D-7450-0799-3868-3FBEC7FF815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6F8236A-B92B-FD83-4928-566EB57A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6682793-6F46-82CB-2BEB-8993CDEA498E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163387-627E-A715-8DC4-9F8679EFE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AF569C3-4DA6-B0CC-4F49-55BDFA7A567A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F6B85A2-91BF-6F79-DB93-63009AC43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C04711B-D0C8-DD9A-4EF7-8862A6FCA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5601A7D-906A-6B94-F9A0-F4D13E015BFB}"/>
              </a:ext>
            </a:extLst>
          </p:cNvPr>
          <p:cNvCxnSpPr>
            <a:cxnSpLocks/>
          </p:cNvCxnSpPr>
          <p:nvPr/>
        </p:nvCxnSpPr>
        <p:spPr>
          <a:xfrm>
            <a:off x="5042097" y="2496946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0322A33-B5C8-E14A-02A5-80B6AB515A8F}"/>
              </a:ext>
            </a:extLst>
          </p:cNvPr>
          <p:cNvCxnSpPr>
            <a:cxnSpLocks/>
            <a:stCxn id="219" idx="3"/>
          </p:cNvCxnSpPr>
          <p:nvPr/>
        </p:nvCxnSpPr>
        <p:spPr>
          <a:xfrm flipH="1" flipV="1">
            <a:off x="5229294" y="2496946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Isosceles Triangle 218">
            <a:extLst>
              <a:ext uri="{FF2B5EF4-FFF2-40B4-BE49-F238E27FC236}">
                <a16:creationId xmlns:a16="http://schemas.microsoft.com/office/drawing/2014/main" id="{1CFB4AB2-6B5C-5CA6-BC9B-58CE5F81AF9C}"/>
              </a:ext>
            </a:extLst>
          </p:cNvPr>
          <p:cNvSpPr/>
          <p:nvPr/>
        </p:nvSpPr>
        <p:spPr>
          <a:xfrm rot="10800000">
            <a:off x="5102168" y="277348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802203A-9B73-4831-D283-FC071C10C6AD}"/>
              </a:ext>
            </a:extLst>
          </p:cNvPr>
          <p:cNvCxnSpPr>
            <a:cxnSpLocks/>
          </p:cNvCxnSpPr>
          <p:nvPr/>
        </p:nvCxnSpPr>
        <p:spPr>
          <a:xfrm>
            <a:off x="4646097" y="2385508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793540D-905E-3D69-BD40-FE5FEF0D8E26}"/>
              </a:ext>
            </a:extLst>
          </p:cNvPr>
          <p:cNvCxnSpPr>
            <a:cxnSpLocks/>
          </p:cNvCxnSpPr>
          <p:nvPr/>
        </p:nvCxnSpPr>
        <p:spPr>
          <a:xfrm>
            <a:off x="5435797" y="2385508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A0160CD-2DEC-6562-D2B2-5F7B6B35269B}"/>
              </a:ext>
            </a:extLst>
          </p:cNvPr>
          <p:cNvGrpSpPr/>
          <p:nvPr/>
        </p:nvGrpSpPr>
        <p:grpSpPr>
          <a:xfrm>
            <a:off x="5029397" y="3407215"/>
            <a:ext cx="400050" cy="203200"/>
            <a:chOff x="4178300" y="4768850"/>
            <a:chExt cx="400050" cy="2032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E50ADF-C64B-321E-7B71-6A3C831DA5D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C40B4B7-D6C0-0F19-3C7D-864E72EBB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B9EA196-A1B7-F353-4981-2781A0CFBB7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626B7B0-3292-E8CF-378E-F6C86C2D5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A50A4B0-5A96-5DAD-AFE8-4687FEB7008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0B2C555-EEC9-8E76-8A81-F2A810089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F264D8E-018E-839B-9A51-2C16FD10F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0F3AE3D-D5DB-98B4-45B9-4DABB4E25571}"/>
              </a:ext>
            </a:extLst>
          </p:cNvPr>
          <p:cNvCxnSpPr>
            <a:cxnSpLocks/>
          </p:cNvCxnSpPr>
          <p:nvPr/>
        </p:nvCxnSpPr>
        <p:spPr>
          <a:xfrm>
            <a:off x="5035747" y="3610415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5A138B7-3748-53A9-4AA9-291F9D23BD71}"/>
              </a:ext>
            </a:extLst>
          </p:cNvPr>
          <p:cNvCxnSpPr>
            <a:cxnSpLocks/>
            <a:stCxn id="232" idx="3"/>
          </p:cNvCxnSpPr>
          <p:nvPr/>
        </p:nvCxnSpPr>
        <p:spPr>
          <a:xfrm flipH="1" flipV="1">
            <a:off x="5222944" y="3610415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4EF88144-16A3-3D25-8B05-258E438EEDB3}"/>
              </a:ext>
            </a:extLst>
          </p:cNvPr>
          <p:cNvSpPr/>
          <p:nvPr/>
        </p:nvSpPr>
        <p:spPr>
          <a:xfrm rot="10800000">
            <a:off x="5095818" y="388695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722E73A-63FF-4D06-5B37-B365D74FFCCC}"/>
              </a:ext>
            </a:extLst>
          </p:cNvPr>
          <p:cNvCxnSpPr>
            <a:cxnSpLocks/>
          </p:cNvCxnSpPr>
          <p:nvPr/>
        </p:nvCxnSpPr>
        <p:spPr>
          <a:xfrm>
            <a:off x="4639747" y="3498977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DB9DA45-C0CE-0A0A-788E-BD2C07119A41}"/>
              </a:ext>
            </a:extLst>
          </p:cNvPr>
          <p:cNvCxnSpPr>
            <a:cxnSpLocks/>
          </p:cNvCxnSpPr>
          <p:nvPr/>
        </p:nvCxnSpPr>
        <p:spPr>
          <a:xfrm>
            <a:off x="5429447" y="3498977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A97979C0-B492-9EC1-7C3F-77E0479036CF}"/>
              </a:ext>
            </a:extLst>
          </p:cNvPr>
          <p:cNvSpPr/>
          <p:nvPr/>
        </p:nvSpPr>
        <p:spPr>
          <a:xfrm rot="5400000">
            <a:off x="6908637" y="110968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8C37F8C-6F56-BD36-4BB8-AA5771E96593}"/>
              </a:ext>
            </a:extLst>
          </p:cNvPr>
          <p:cNvCxnSpPr>
            <a:cxnSpLocks/>
          </p:cNvCxnSpPr>
          <p:nvPr/>
        </p:nvCxnSpPr>
        <p:spPr>
          <a:xfrm>
            <a:off x="6110192" y="159093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6035412-C5EB-1B4E-D99E-17D581EAE401}"/>
              </a:ext>
            </a:extLst>
          </p:cNvPr>
          <p:cNvCxnSpPr>
            <a:cxnSpLocks/>
          </p:cNvCxnSpPr>
          <p:nvPr/>
        </p:nvCxnSpPr>
        <p:spPr>
          <a:xfrm>
            <a:off x="6110192" y="171793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>
            <a:extLst>
              <a:ext uri="{FF2B5EF4-FFF2-40B4-BE49-F238E27FC236}">
                <a16:creationId xmlns:a16="http://schemas.microsoft.com/office/drawing/2014/main" id="{5D2D80C8-841E-150E-C2C7-5F4705F81FEA}"/>
              </a:ext>
            </a:extLst>
          </p:cNvPr>
          <p:cNvSpPr/>
          <p:nvPr/>
        </p:nvSpPr>
        <p:spPr>
          <a:xfrm rot="10800000">
            <a:off x="6148165" y="202908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9C8D7CB-48F1-A140-5A75-C4236F015EC0}"/>
              </a:ext>
            </a:extLst>
          </p:cNvPr>
          <p:cNvCxnSpPr>
            <a:cxnSpLocks/>
            <a:stCxn id="238" idx="3"/>
          </p:cNvCxnSpPr>
          <p:nvPr/>
        </p:nvCxnSpPr>
        <p:spPr>
          <a:xfrm flipH="1" flipV="1">
            <a:off x="6275291" y="171793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E14E2F3-0AFA-90C7-0387-6674695B9FC3}"/>
              </a:ext>
            </a:extLst>
          </p:cNvPr>
          <p:cNvCxnSpPr>
            <a:cxnSpLocks/>
          </p:cNvCxnSpPr>
          <p:nvPr/>
        </p:nvCxnSpPr>
        <p:spPr>
          <a:xfrm flipH="1" flipV="1">
            <a:off x="6275291" y="128136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C825FFF-165C-AC0E-654C-4505DFD7D9F7}"/>
              </a:ext>
            </a:extLst>
          </p:cNvPr>
          <p:cNvCxnSpPr>
            <a:cxnSpLocks/>
          </p:cNvCxnSpPr>
          <p:nvPr/>
        </p:nvCxnSpPr>
        <p:spPr>
          <a:xfrm flipH="1" flipV="1">
            <a:off x="5789249" y="1278510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78FAFC4-3EEE-0F59-AF9E-B76D7C0C017A}"/>
              </a:ext>
            </a:extLst>
          </p:cNvPr>
          <p:cNvCxnSpPr>
            <a:cxnSpLocks/>
          </p:cNvCxnSpPr>
          <p:nvPr/>
        </p:nvCxnSpPr>
        <p:spPr>
          <a:xfrm flipH="1">
            <a:off x="7318313" y="12756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C20D52DF-E13C-FF60-A26C-CCFEBE60B64C}"/>
              </a:ext>
            </a:extLst>
          </p:cNvPr>
          <p:cNvSpPr/>
          <p:nvPr/>
        </p:nvSpPr>
        <p:spPr>
          <a:xfrm rot="5400000">
            <a:off x="3819312" y="11039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2DC8E92-8BD1-1F4A-F3DE-523914D3CB39}"/>
              </a:ext>
            </a:extLst>
          </p:cNvPr>
          <p:cNvCxnSpPr>
            <a:cxnSpLocks/>
          </p:cNvCxnSpPr>
          <p:nvPr/>
        </p:nvCxnSpPr>
        <p:spPr>
          <a:xfrm flipH="1">
            <a:off x="3607083" y="12756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17DAFD9F-4442-8ACB-9940-EE6DE4D18687}"/>
              </a:ext>
            </a:extLst>
          </p:cNvPr>
          <p:cNvSpPr/>
          <p:nvPr/>
        </p:nvSpPr>
        <p:spPr>
          <a:xfrm rot="5400000">
            <a:off x="6907471" y="221382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62A8539-624F-B985-FFE5-18E6562F1153}"/>
              </a:ext>
            </a:extLst>
          </p:cNvPr>
          <p:cNvCxnSpPr>
            <a:cxnSpLocks/>
          </p:cNvCxnSpPr>
          <p:nvPr/>
        </p:nvCxnSpPr>
        <p:spPr>
          <a:xfrm>
            <a:off x="6109026" y="269507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07FB2A2-42CB-BDCA-4317-8A01FF2127FC}"/>
              </a:ext>
            </a:extLst>
          </p:cNvPr>
          <p:cNvCxnSpPr>
            <a:cxnSpLocks/>
          </p:cNvCxnSpPr>
          <p:nvPr/>
        </p:nvCxnSpPr>
        <p:spPr>
          <a:xfrm>
            <a:off x="6109026" y="282207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DDF4B719-4EDF-1F9D-CD7B-E23CDF13F7D5}"/>
              </a:ext>
            </a:extLst>
          </p:cNvPr>
          <p:cNvSpPr/>
          <p:nvPr/>
        </p:nvSpPr>
        <p:spPr>
          <a:xfrm rot="10800000">
            <a:off x="6146999" y="313322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06F7907-FAAD-DAF2-3E64-68F46DCAD85E}"/>
              </a:ext>
            </a:extLst>
          </p:cNvPr>
          <p:cNvCxnSpPr>
            <a:cxnSpLocks/>
            <a:stCxn id="255" idx="3"/>
          </p:cNvCxnSpPr>
          <p:nvPr/>
        </p:nvCxnSpPr>
        <p:spPr>
          <a:xfrm flipH="1" flipV="1">
            <a:off x="6274125" y="282207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DC38662-F691-4BC2-4CCF-5ACF7A8BB20B}"/>
              </a:ext>
            </a:extLst>
          </p:cNvPr>
          <p:cNvCxnSpPr>
            <a:cxnSpLocks/>
          </p:cNvCxnSpPr>
          <p:nvPr/>
        </p:nvCxnSpPr>
        <p:spPr>
          <a:xfrm flipH="1" flipV="1">
            <a:off x="6274125" y="238550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2190C8B-9556-330D-A285-1F13E45CA5F0}"/>
              </a:ext>
            </a:extLst>
          </p:cNvPr>
          <p:cNvCxnSpPr>
            <a:cxnSpLocks/>
          </p:cNvCxnSpPr>
          <p:nvPr/>
        </p:nvCxnSpPr>
        <p:spPr>
          <a:xfrm flipH="1" flipV="1">
            <a:off x="5788083" y="2385506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9CA9D98-CA33-0CF0-14B7-C59CDC81D693}"/>
              </a:ext>
            </a:extLst>
          </p:cNvPr>
          <p:cNvCxnSpPr>
            <a:cxnSpLocks/>
          </p:cNvCxnSpPr>
          <p:nvPr/>
        </p:nvCxnSpPr>
        <p:spPr>
          <a:xfrm flipH="1">
            <a:off x="7317147" y="237979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E580FA27-4E98-EBCB-BEC1-F09A108E8DDE}"/>
              </a:ext>
            </a:extLst>
          </p:cNvPr>
          <p:cNvSpPr/>
          <p:nvPr/>
        </p:nvSpPr>
        <p:spPr>
          <a:xfrm rot="5400000">
            <a:off x="6907471" y="333250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BFE9865-A952-2002-1056-3645E5AD2300}"/>
              </a:ext>
            </a:extLst>
          </p:cNvPr>
          <p:cNvCxnSpPr>
            <a:cxnSpLocks/>
          </p:cNvCxnSpPr>
          <p:nvPr/>
        </p:nvCxnSpPr>
        <p:spPr>
          <a:xfrm>
            <a:off x="6109026" y="381374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C79E1AD-C7CC-BB17-D2AA-E9D1A3612CCB}"/>
              </a:ext>
            </a:extLst>
          </p:cNvPr>
          <p:cNvCxnSpPr>
            <a:cxnSpLocks/>
          </p:cNvCxnSpPr>
          <p:nvPr/>
        </p:nvCxnSpPr>
        <p:spPr>
          <a:xfrm>
            <a:off x="6109026" y="394074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D26DC6A0-E62C-90D4-5AFE-804B5A6AE42D}"/>
              </a:ext>
            </a:extLst>
          </p:cNvPr>
          <p:cNvSpPr/>
          <p:nvPr/>
        </p:nvSpPr>
        <p:spPr>
          <a:xfrm rot="10800000">
            <a:off x="6146999" y="425189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9A10CEF-2A25-C6DC-802D-8C0CEE1D363B}"/>
              </a:ext>
            </a:extLst>
          </p:cNvPr>
          <p:cNvCxnSpPr>
            <a:cxnSpLocks/>
            <a:stCxn id="263" idx="3"/>
          </p:cNvCxnSpPr>
          <p:nvPr/>
        </p:nvCxnSpPr>
        <p:spPr>
          <a:xfrm flipH="1" flipV="1">
            <a:off x="6274125" y="394074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68CE736-EE7D-0200-21B8-BB1B8B260305}"/>
              </a:ext>
            </a:extLst>
          </p:cNvPr>
          <p:cNvCxnSpPr>
            <a:cxnSpLocks/>
          </p:cNvCxnSpPr>
          <p:nvPr/>
        </p:nvCxnSpPr>
        <p:spPr>
          <a:xfrm flipH="1" flipV="1">
            <a:off x="6274125" y="350418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BAAEF6C-7949-F7C0-E9F2-3B1E12149BEC}"/>
              </a:ext>
            </a:extLst>
          </p:cNvPr>
          <p:cNvCxnSpPr>
            <a:cxnSpLocks/>
          </p:cNvCxnSpPr>
          <p:nvPr/>
        </p:nvCxnSpPr>
        <p:spPr>
          <a:xfrm flipH="1" flipV="1">
            <a:off x="5788083" y="3501327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035D1BD-4021-A365-6C6A-2C7994313415}"/>
              </a:ext>
            </a:extLst>
          </p:cNvPr>
          <p:cNvCxnSpPr>
            <a:cxnSpLocks/>
          </p:cNvCxnSpPr>
          <p:nvPr/>
        </p:nvCxnSpPr>
        <p:spPr>
          <a:xfrm flipH="1">
            <a:off x="7317147" y="349847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89D6523-8052-4DA6-BA58-BD2B86CBC6B6}"/>
              </a:ext>
            </a:extLst>
          </p:cNvPr>
          <p:cNvCxnSpPr>
            <a:cxnSpLocks/>
          </p:cNvCxnSpPr>
          <p:nvPr/>
        </p:nvCxnSpPr>
        <p:spPr>
          <a:xfrm>
            <a:off x="4635542" y="1275653"/>
            <a:ext cx="0" cy="22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3A49BF5-6E06-8923-5CF0-D59D01275A4E}"/>
              </a:ext>
            </a:extLst>
          </p:cNvPr>
          <p:cNvCxnSpPr>
            <a:cxnSpLocks/>
            <a:stCxn id="243" idx="0"/>
          </p:cNvCxnSpPr>
          <p:nvPr/>
        </p:nvCxnSpPr>
        <p:spPr>
          <a:xfrm>
            <a:off x="4228988" y="1275653"/>
            <a:ext cx="813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5B83E23-30EB-85B0-8C29-7E2B275F859A}"/>
              </a:ext>
            </a:extLst>
          </p:cNvPr>
          <p:cNvGrpSpPr/>
          <p:nvPr/>
        </p:nvGrpSpPr>
        <p:grpSpPr>
          <a:xfrm>
            <a:off x="9264628" y="1178247"/>
            <a:ext cx="400050" cy="203200"/>
            <a:chOff x="4178300" y="4768850"/>
            <a:chExt cx="400050" cy="2032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C3D4986-DC08-46E8-00D9-583899B9DE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966BF37-A5B2-67E6-FA50-D6FC3E4DD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A0F4CF2-B741-FE1E-761E-C6B80B786E7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4264B85-710B-1E06-7357-791DAB803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14AB618-BB62-1E97-26B8-E277484A561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74A3A4E-02F8-3A43-842C-8A4EC72FA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D42244-3BFA-093A-B28D-BC52B161A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DF32B36-0255-58DD-B0C3-2ED732E602AE}"/>
              </a:ext>
            </a:extLst>
          </p:cNvPr>
          <p:cNvCxnSpPr>
            <a:cxnSpLocks/>
          </p:cNvCxnSpPr>
          <p:nvPr/>
        </p:nvCxnSpPr>
        <p:spPr>
          <a:xfrm>
            <a:off x="9270978" y="1381447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790ADEA-F44B-FAF1-042E-AB1C6DE632EC}"/>
              </a:ext>
            </a:extLst>
          </p:cNvPr>
          <p:cNvCxnSpPr>
            <a:cxnSpLocks/>
            <a:stCxn id="284" idx="3"/>
          </p:cNvCxnSpPr>
          <p:nvPr/>
        </p:nvCxnSpPr>
        <p:spPr>
          <a:xfrm flipH="1" flipV="1">
            <a:off x="9458175" y="1381447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Isosceles Triangle 283">
            <a:extLst>
              <a:ext uri="{FF2B5EF4-FFF2-40B4-BE49-F238E27FC236}">
                <a16:creationId xmlns:a16="http://schemas.microsoft.com/office/drawing/2014/main" id="{0A934FDC-1C79-2205-976E-63C6E71D3A9C}"/>
              </a:ext>
            </a:extLst>
          </p:cNvPr>
          <p:cNvSpPr/>
          <p:nvPr/>
        </p:nvSpPr>
        <p:spPr>
          <a:xfrm rot="10800000">
            <a:off x="9331049" y="1657983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1AA5079-3E39-21D5-F136-79D0847C66DC}"/>
              </a:ext>
            </a:extLst>
          </p:cNvPr>
          <p:cNvCxnSpPr>
            <a:cxnSpLocks/>
          </p:cNvCxnSpPr>
          <p:nvPr/>
        </p:nvCxnSpPr>
        <p:spPr>
          <a:xfrm>
            <a:off x="8874978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92E0D4-9FC3-9895-1CF7-3DF513F20344}"/>
              </a:ext>
            </a:extLst>
          </p:cNvPr>
          <p:cNvCxnSpPr>
            <a:cxnSpLocks/>
          </p:cNvCxnSpPr>
          <p:nvPr/>
        </p:nvCxnSpPr>
        <p:spPr>
          <a:xfrm>
            <a:off x="9664678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Isosceles Triangle 286">
            <a:extLst>
              <a:ext uri="{FF2B5EF4-FFF2-40B4-BE49-F238E27FC236}">
                <a16:creationId xmlns:a16="http://schemas.microsoft.com/office/drawing/2014/main" id="{7DF065C8-3290-4520-01E9-9245A302A2EB}"/>
              </a:ext>
            </a:extLst>
          </p:cNvPr>
          <p:cNvSpPr/>
          <p:nvPr/>
        </p:nvSpPr>
        <p:spPr>
          <a:xfrm rot="5400000">
            <a:off x="8458963" y="10952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F4DBC03-D4A0-DDD9-155D-29278609F8DF}"/>
              </a:ext>
            </a:extLst>
          </p:cNvPr>
          <p:cNvCxnSpPr>
            <a:cxnSpLocks/>
          </p:cNvCxnSpPr>
          <p:nvPr/>
        </p:nvCxnSpPr>
        <p:spPr>
          <a:xfrm flipH="1">
            <a:off x="8246734" y="12669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Isosceles Triangle 288">
            <a:extLst>
              <a:ext uri="{FF2B5EF4-FFF2-40B4-BE49-F238E27FC236}">
                <a16:creationId xmlns:a16="http://schemas.microsoft.com/office/drawing/2014/main" id="{D31913D6-7095-1946-3D90-FBE9CD3965F7}"/>
              </a:ext>
            </a:extLst>
          </p:cNvPr>
          <p:cNvSpPr/>
          <p:nvPr/>
        </p:nvSpPr>
        <p:spPr>
          <a:xfrm rot="5400000">
            <a:off x="11180624" y="11038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34DA850-EA87-507F-4F14-F006968353AB}"/>
              </a:ext>
            </a:extLst>
          </p:cNvPr>
          <p:cNvCxnSpPr>
            <a:cxnSpLocks/>
          </p:cNvCxnSpPr>
          <p:nvPr/>
        </p:nvCxnSpPr>
        <p:spPr>
          <a:xfrm>
            <a:off x="10382179" y="158508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BCCF88-3A7C-C274-2A40-BF3BDA0D88AD}"/>
              </a:ext>
            </a:extLst>
          </p:cNvPr>
          <p:cNvCxnSpPr>
            <a:cxnSpLocks/>
          </p:cNvCxnSpPr>
          <p:nvPr/>
        </p:nvCxnSpPr>
        <p:spPr>
          <a:xfrm>
            <a:off x="10382179" y="171208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Isosceles Triangle 291">
            <a:extLst>
              <a:ext uri="{FF2B5EF4-FFF2-40B4-BE49-F238E27FC236}">
                <a16:creationId xmlns:a16="http://schemas.microsoft.com/office/drawing/2014/main" id="{470E029F-FC84-DE49-A15F-1AC457724C04}"/>
              </a:ext>
            </a:extLst>
          </p:cNvPr>
          <p:cNvSpPr/>
          <p:nvPr/>
        </p:nvSpPr>
        <p:spPr>
          <a:xfrm rot="10800000">
            <a:off x="10420152" y="202323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80F3DAF-6654-3FDC-7467-2B5CC7B02893}"/>
              </a:ext>
            </a:extLst>
          </p:cNvPr>
          <p:cNvCxnSpPr>
            <a:cxnSpLocks/>
            <a:stCxn id="292" idx="3"/>
          </p:cNvCxnSpPr>
          <p:nvPr/>
        </p:nvCxnSpPr>
        <p:spPr>
          <a:xfrm flipH="1" flipV="1">
            <a:off x="10547278" y="171208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044363C-8EB4-54DA-DE25-D846A978059C}"/>
              </a:ext>
            </a:extLst>
          </p:cNvPr>
          <p:cNvCxnSpPr>
            <a:cxnSpLocks/>
          </p:cNvCxnSpPr>
          <p:nvPr/>
        </p:nvCxnSpPr>
        <p:spPr>
          <a:xfrm flipH="1" flipV="1">
            <a:off x="10547278" y="127552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C103099-6663-8283-FF7D-07C7C4661A71}"/>
              </a:ext>
            </a:extLst>
          </p:cNvPr>
          <p:cNvCxnSpPr>
            <a:cxnSpLocks/>
          </p:cNvCxnSpPr>
          <p:nvPr/>
        </p:nvCxnSpPr>
        <p:spPr>
          <a:xfrm flipH="1" flipV="1">
            <a:off x="10061236" y="1272667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89C3EAB-C9DE-E4D6-A042-B3745A5551F9}"/>
              </a:ext>
            </a:extLst>
          </p:cNvPr>
          <p:cNvCxnSpPr>
            <a:cxnSpLocks/>
          </p:cNvCxnSpPr>
          <p:nvPr/>
        </p:nvCxnSpPr>
        <p:spPr>
          <a:xfrm flipH="1">
            <a:off x="11590300" y="126981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Isosceles Triangle 296">
            <a:extLst>
              <a:ext uri="{FF2B5EF4-FFF2-40B4-BE49-F238E27FC236}">
                <a16:creationId xmlns:a16="http://schemas.microsoft.com/office/drawing/2014/main" id="{927EE766-4EBC-AD49-1363-4527D227DF20}"/>
              </a:ext>
            </a:extLst>
          </p:cNvPr>
          <p:cNvSpPr/>
          <p:nvPr/>
        </p:nvSpPr>
        <p:spPr>
          <a:xfrm rot="5400000">
            <a:off x="11179458" y="220798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859C05E-79C3-71A7-C14C-466D81A1DC7A}"/>
              </a:ext>
            </a:extLst>
          </p:cNvPr>
          <p:cNvCxnSpPr>
            <a:cxnSpLocks/>
          </p:cNvCxnSpPr>
          <p:nvPr/>
        </p:nvCxnSpPr>
        <p:spPr>
          <a:xfrm>
            <a:off x="10381013" y="268922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FEBF314-D778-505F-5AAD-F6850C946608}"/>
              </a:ext>
            </a:extLst>
          </p:cNvPr>
          <p:cNvCxnSpPr>
            <a:cxnSpLocks/>
          </p:cNvCxnSpPr>
          <p:nvPr/>
        </p:nvCxnSpPr>
        <p:spPr>
          <a:xfrm>
            <a:off x="10381013" y="281622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Isosceles Triangle 299">
            <a:extLst>
              <a:ext uri="{FF2B5EF4-FFF2-40B4-BE49-F238E27FC236}">
                <a16:creationId xmlns:a16="http://schemas.microsoft.com/office/drawing/2014/main" id="{E5A8CF8D-C0FA-0C6A-AC04-CF490C9EF50B}"/>
              </a:ext>
            </a:extLst>
          </p:cNvPr>
          <p:cNvSpPr/>
          <p:nvPr/>
        </p:nvSpPr>
        <p:spPr>
          <a:xfrm rot="10800000">
            <a:off x="10418986" y="312737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DA5A64E-1A04-31D3-7B6B-871718875819}"/>
              </a:ext>
            </a:extLst>
          </p:cNvPr>
          <p:cNvCxnSpPr>
            <a:cxnSpLocks/>
            <a:stCxn id="300" idx="3"/>
          </p:cNvCxnSpPr>
          <p:nvPr/>
        </p:nvCxnSpPr>
        <p:spPr>
          <a:xfrm flipH="1" flipV="1">
            <a:off x="10546112" y="281622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C4EA05E-0740-6265-D0B5-0D2F855488C2}"/>
              </a:ext>
            </a:extLst>
          </p:cNvPr>
          <p:cNvCxnSpPr>
            <a:cxnSpLocks/>
          </p:cNvCxnSpPr>
          <p:nvPr/>
        </p:nvCxnSpPr>
        <p:spPr>
          <a:xfrm flipH="1" flipV="1">
            <a:off x="10546112" y="237966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A723A67-C102-161C-F62D-D2BFB22C30AD}"/>
              </a:ext>
            </a:extLst>
          </p:cNvPr>
          <p:cNvCxnSpPr>
            <a:cxnSpLocks/>
          </p:cNvCxnSpPr>
          <p:nvPr/>
        </p:nvCxnSpPr>
        <p:spPr>
          <a:xfrm flipH="1" flipV="1">
            <a:off x="10060070" y="2379663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DEA81FD-4CE2-8983-543C-B0CD37B3BDCC}"/>
              </a:ext>
            </a:extLst>
          </p:cNvPr>
          <p:cNvCxnSpPr>
            <a:cxnSpLocks/>
          </p:cNvCxnSpPr>
          <p:nvPr/>
        </p:nvCxnSpPr>
        <p:spPr>
          <a:xfrm flipH="1">
            <a:off x="11589134" y="237395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5" name="Isosceles Triangle 304">
            <a:extLst>
              <a:ext uri="{FF2B5EF4-FFF2-40B4-BE49-F238E27FC236}">
                <a16:creationId xmlns:a16="http://schemas.microsoft.com/office/drawing/2014/main" id="{93AE9AE4-0481-1E16-0489-52020824237B}"/>
              </a:ext>
            </a:extLst>
          </p:cNvPr>
          <p:cNvSpPr/>
          <p:nvPr/>
        </p:nvSpPr>
        <p:spPr>
          <a:xfrm rot="5400000">
            <a:off x="11179458" y="3326660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437F671-D2C5-CA1E-99FD-5B0752C2050F}"/>
              </a:ext>
            </a:extLst>
          </p:cNvPr>
          <p:cNvCxnSpPr>
            <a:cxnSpLocks/>
          </p:cNvCxnSpPr>
          <p:nvPr/>
        </p:nvCxnSpPr>
        <p:spPr>
          <a:xfrm>
            <a:off x="10381013" y="3807906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00058F-5EC0-BDF4-E17B-2AA711C878F8}"/>
              </a:ext>
            </a:extLst>
          </p:cNvPr>
          <p:cNvCxnSpPr>
            <a:cxnSpLocks/>
          </p:cNvCxnSpPr>
          <p:nvPr/>
        </p:nvCxnSpPr>
        <p:spPr>
          <a:xfrm>
            <a:off x="10381013" y="3934906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Isosceles Triangle 307">
            <a:extLst>
              <a:ext uri="{FF2B5EF4-FFF2-40B4-BE49-F238E27FC236}">
                <a16:creationId xmlns:a16="http://schemas.microsoft.com/office/drawing/2014/main" id="{FF77DB20-F390-E32E-8B22-7FAB0349A0DA}"/>
              </a:ext>
            </a:extLst>
          </p:cNvPr>
          <p:cNvSpPr/>
          <p:nvPr/>
        </p:nvSpPr>
        <p:spPr>
          <a:xfrm rot="10800000">
            <a:off x="10418986" y="4246056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247E4E-02A9-8956-D4DE-137AE642F92F}"/>
              </a:ext>
            </a:extLst>
          </p:cNvPr>
          <p:cNvCxnSpPr>
            <a:cxnSpLocks/>
            <a:stCxn id="308" idx="3"/>
          </p:cNvCxnSpPr>
          <p:nvPr/>
        </p:nvCxnSpPr>
        <p:spPr>
          <a:xfrm flipH="1" flipV="1">
            <a:off x="10546112" y="393490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6D76C98-4E0F-81EE-3BD7-D30CBE985F50}"/>
              </a:ext>
            </a:extLst>
          </p:cNvPr>
          <p:cNvCxnSpPr>
            <a:cxnSpLocks/>
          </p:cNvCxnSpPr>
          <p:nvPr/>
        </p:nvCxnSpPr>
        <p:spPr>
          <a:xfrm flipH="1" flipV="1">
            <a:off x="10546112" y="3498342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1503F2B7-63E9-25BE-5A97-E6704DD89C28}"/>
              </a:ext>
            </a:extLst>
          </p:cNvPr>
          <p:cNvCxnSpPr>
            <a:cxnSpLocks/>
          </p:cNvCxnSpPr>
          <p:nvPr/>
        </p:nvCxnSpPr>
        <p:spPr>
          <a:xfrm flipH="1" flipV="1">
            <a:off x="10060070" y="3495484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81D862-4427-FBC5-6B4C-4904BE4529F1}"/>
              </a:ext>
            </a:extLst>
          </p:cNvPr>
          <p:cNvCxnSpPr>
            <a:cxnSpLocks/>
          </p:cNvCxnSpPr>
          <p:nvPr/>
        </p:nvCxnSpPr>
        <p:spPr>
          <a:xfrm flipH="1">
            <a:off x="11589134" y="3492627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2421E31-2BDC-DA55-BA7E-423F81202CDF}"/>
              </a:ext>
            </a:extLst>
          </p:cNvPr>
          <p:cNvCxnSpPr>
            <a:cxnSpLocks/>
          </p:cNvCxnSpPr>
          <p:nvPr/>
        </p:nvCxnSpPr>
        <p:spPr>
          <a:xfrm>
            <a:off x="10062690" y="1258381"/>
            <a:ext cx="0" cy="22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椭圆 93">
            <a:extLst>
              <a:ext uri="{FF2B5EF4-FFF2-40B4-BE49-F238E27FC236}">
                <a16:creationId xmlns:a16="http://schemas.microsoft.com/office/drawing/2014/main" id="{3FC6C174-9C7A-3D81-907F-6C807A430D58}"/>
              </a:ext>
            </a:extLst>
          </p:cNvPr>
          <p:cNvSpPr/>
          <p:nvPr/>
        </p:nvSpPr>
        <p:spPr>
          <a:xfrm>
            <a:off x="1312674" y="12527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93">
            <a:extLst>
              <a:ext uri="{FF2B5EF4-FFF2-40B4-BE49-F238E27FC236}">
                <a16:creationId xmlns:a16="http://schemas.microsoft.com/office/drawing/2014/main" id="{82A00106-9953-451E-5B41-AB618C39E647}"/>
              </a:ext>
            </a:extLst>
          </p:cNvPr>
          <p:cNvSpPr/>
          <p:nvPr/>
        </p:nvSpPr>
        <p:spPr>
          <a:xfrm>
            <a:off x="1309950" y="2362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93">
            <a:extLst>
              <a:ext uri="{FF2B5EF4-FFF2-40B4-BE49-F238E27FC236}">
                <a16:creationId xmlns:a16="http://schemas.microsoft.com/office/drawing/2014/main" id="{C22DB61A-50FF-4484-D774-381D487B7742}"/>
              </a:ext>
            </a:extLst>
          </p:cNvPr>
          <p:cNvSpPr/>
          <p:nvPr/>
        </p:nvSpPr>
        <p:spPr>
          <a:xfrm>
            <a:off x="1312674" y="34984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93">
            <a:extLst>
              <a:ext uri="{FF2B5EF4-FFF2-40B4-BE49-F238E27FC236}">
                <a16:creationId xmlns:a16="http://schemas.microsoft.com/office/drawing/2014/main" id="{F5295F82-FCD2-8013-BEE8-EAEC47DAFE43}"/>
              </a:ext>
            </a:extLst>
          </p:cNvPr>
          <p:cNvSpPr/>
          <p:nvPr/>
        </p:nvSpPr>
        <p:spPr>
          <a:xfrm>
            <a:off x="4611894" y="2363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93">
            <a:extLst>
              <a:ext uri="{FF2B5EF4-FFF2-40B4-BE49-F238E27FC236}">
                <a16:creationId xmlns:a16="http://schemas.microsoft.com/office/drawing/2014/main" id="{40FEC7B4-B4D1-2F73-F70A-FD21F446FE1B}"/>
              </a:ext>
            </a:extLst>
          </p:cNvPr>
          <p:cNvSpPr/>
          <p:nvPr/>
        </p:nvSpPr>
        <p:spPr>
          <a:xfrm>
            <a:off x="4607011" y="1252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93">
            <a:extLst>
              <a:ext uri="{FF2B5EF4-FFF2-40B4-BE49-F238E27FC236}">
                <a16:creationId xmlns:a16="http://schemas.microsoft.com/office/drawing/2014/main" id="{C36619F7-6164-61C1-327C-7B7500344E6F}"/>
              </a:ext>
            </a:extLst>
          </p:cNvPr>
          <p:cNvSpPr/>
          <p:nvPr/>
        </p:nvSpPr>
        <p:spPr>
          <a:xfrm>
            <a:off x="10041414" y="12440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椭圆 93">
            <a:extLst>
              <a:ext uri="{FF2B5EF4-FFF2-40B4-BE49-F238E27FC236}">
                <a16:creationId xmlns:a16="http://schemas.microsoft.com/office/drawing/2014/main" id="{B442931C-0742-A2CF-DCE3-5F9EB1F9BB9D}"/>
              </a:ext>
            </a:extLst>
          </p:cNvPr>
          <p:cNvSpPr/>
          <p:nvPr/>
        </p:nvSpPr>
        <p:spPr>
          <a:xfrm>
            <a:off x="10042928" y="235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6C64917-50BF-F9C7-BA7B-2748C59D12F1}"/>
                  </a:ext>
                </a:extLst>
              </p:cNvPr>
              <p:cNvSpPr txBox="1"/>
              <p:nvPr/>
            </p:nvSpPr>
            <p:spPr>
              <a:xfrm>
                <a:off x="1910524" y="1334374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6C64917-50BF-F9C7-BA7B-2748C59D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24" y="1334374"/>
                <a:ext cx="76444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C719030-8B3E-BA7C-5BF9-095D8695D603}"/>
                  </a:ext>
                </a:extLst>
              </p:cNvPr>
              <p:cNvSpPr txBox="1"/>
              <p:nvPr/>
            </p:nvSpPr>
            <p:spPr>
              <a:xfrm>
                <a:off x="1541930" y="818949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C719030-8B3E-BA7C-5BF9-095D869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30" y="818949"/>
                <a:ext cx="7836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188BFA9-1F37-BF1B-F6D6-4ECC8841D2CC}"/>
                  </a:ext>
                </a:extLst>
              </p:cNvPr>
              <p:cNvSpPr txBox="1"/>
              <p:nvPr/>
            </p:nvSpPr>
            <p:spPr>
              <a:xfrm>
                <a:off x="1928317" y="257810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188BFA9-1F37-BF1B-F6D6-4ECC8841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17" y="2578108"/>
                <a:ext cx="752963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5265EA8-BE96-6CBD-04C7-5AA175702E0B}"/>
                  </a:ext>
                </a:extLst>
              </p:cNvPr>
              <p:cNvSpPr txBox="1"/>
              <p:nvPr/>
            </p:nvSpPr>
            <p:spPr>
              <a:xfrm>
                <a:off x="1924207" y="371754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5265EA8-BE96-6CBD-04C7-5AA17570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07" y="3717548"/>
                <a:ext cx="752963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3C78ADD-57BB-49A8-807C-15EDC8C3FC17}"/>
                  </a:ext>
                </a:extLst>
              </p:cNvPr>
              <p:cNvSpPr txBox="1"/>
              <p:nvPr/>
            </p:nvSpPr>
            <p:spPr>
              <a:xfrm>
                <a:off x="1920368" y="4852504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3C78ADD-57BB-49A8-807C-15EDC8C3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68" y="4852504"/>
                <a:ext cx="752963" cy="390748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7E73E23-1CE6-7907-3847-5BF168BD4672}"/>
                  </a:ext>
                </a:extLst>
              </p:cNvPr>
              <p:cNvSpPr txBox="1"/>
              <p:nvPr/>
            </p:nvSpPr>
            <p:spPr>
              <a:xfrm>
                <a:off x="4837488" y="844293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7E73E23-1CE6-7907-3847-5BF168BD4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88" y="844293"/>
                <a:ext cx="7836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6525D30-2F7D-7BD3-AE0D-B0453AAB29C1}"/>
                  </a:ext>
                </a:extLst>
              </p:cNvPr>
              <p:cNvSpPr txBox="1"/>
              <p:nvPr/>
            </p:nvSpPr>
            <p:spPr>
              <a:xfrm>
                <a:off x="5179744" y="1337551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6525D30-2F7D-7BD3-AE0D-B0453AAB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44" y="1337551"/>
                <a:ext cx="764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57DA70BE-8446-9B09-D650-E18F4057C357}"/>
                  </a:ext>
                </a:extLst>
              </p:cNvPr>
              <p:cNvSpPr txBox="1"/>
              <p:nvPr/>
            </p:nvSpPr>
            <p:spPr>
              <a:xfrm>
                <a:off x="4875368" y="1961971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57DA70BE-8446-9B09-D650-E18F4057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68" y="1961971"/>
                <a:ext cx="78361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1B2B82-5F4C-3387-2DA1-C0C56F42A85B}"/>
                  </a:ext>
                </a:extLst>
              </p:cNvPr>
              <p:cNvSpPr txBox="1"/>
              <p:nvPr/>
            </p:nvSpPr>
            <p:spPr>
              <a:xfrm>
                <a:off x="5217624" y="2455229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1B2B82-5F4C-3387-2DA1-C0C56F42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24" y="2455229"/>
                <a:ext cx="76444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5F5BC20-55C4-0A9A-C61B-C33E42155962}"/>
                  </a:ext>
                </a:extLst>
              </p:cNvPr>
              <p:cNvSpPr txBox="1"/>
              <p:nvPr/>
            </p:nvSpPr>
            <p:spPr>
              <a:xfrm>
                <a:off x="4842771" y="3064255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5F5BC20-55C4-0A9A-C61B-C33E4215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71" y="3064255"/>
                <a:ext cx="783611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75CB9E2-634C-F3EB-9615-F345FB81471C}"/>
                  </a:ext>
                </a:extLst>
              </p:cNvPr>
              <p:cNvSpPr txBox="1"/>
              <p:nvPr/>
            </p:nvSpPr>
            <p:spPr>
              <a:xfrm>
                <a:off x="5185027" y="3557513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75CB9E2-634C-F3EB-9615-F345FB81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027" y="3557513"/>
                <a:ext cx="76444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2C0F94D-CDD1-3AE2-23D7-ADD271CFF78E}"/>
                  </a:ext>
                </a:extLst>
              </p:cNvPr>
              <p:cNvSpPr txBox="1"/>
              <p:nvPr/>
            </p:nvSpPr>
            <p:spPr>
              <a:xfrm>
                <a:off x="6360226" y="1484062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2C0F94D-CDD1-3AE2-23D7-ADD271C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6" y="1484062"/>
                <a:ext cx="752963" cy="390748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655BC3ED-320B-8AFB-0501-C512BEB5D3AA}"/>
                  </a:ext>
                </a:extLst>
              </p:cNvPr>
              <p:cNvSpPr txBox="1"/>
              <p:nvPr/>
            </p:nvSpPr>
            <p:spPr>
              <a:xfrm>
                <a:off x="6367911" y="257810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655BC3ED-320B-8AFB-0501-C512BEB5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11" y="2578108"/>
                <a:ext cx="752963" cy="390748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3581F8A-1439-8EAC-9A71-39A4CEF12530}"/>
                  </a:ext>
                </a:extLst>
              </p:cNvPr>
              <p:cNvSpPr txBox="1"/>
              <p:nvPr/>
            </p:nvSpPr>
            <p:spPr>
              <a:xfrm>
                <a:off x="6346322" y="370112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3581F8A-1439-8EAC-9A71-39A4CEF1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22" y="3701128"/>
                <a:ext cx="752963" cy="390748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1EACD0C-3D08-9949-3EE1-0967B1B253BE}"/>
                  </a:ext>
                </a:extLst>
              </p:cNvPr>
              <p:cNvSpPr txBox="1"/>
              <p:nvPr/>
            </p:nvSpPr>
            <p:spPr>
              <a:xfrm>
                <a:off x="10627375" y="1474511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1EACD0C-3D08-9949-3EE1-0967B1B2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375" y="1474511"/>
                <a:ext cx="752963" cy="390748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D399F40-C696-D7BD-5A02-4DE21137E42D}"/>
                  </a:ext>
                </a:extLst>
              </p:cNvPr>
              <p:cNvSpPr txBox="1"/>
              <p:nvPr/>
            </p:nvSpPr>
            <p:spPr>
              <a:xfrm>
                <a:off x="10635060" y="2568557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D399F40-C696-D7BD-5A02-4DE21137E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60" y="2568557"/>
                <a:ext cx="752963" cy="390748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9628B06D-33EF-58D4-0160-1CB823AC4B5C}"/>
                  </a:ext>
                </a:extLst>
              </p:cNvPr>
              <p:cNvSpPr txBox="1"/>
              <p:nvPr/>
            </p:nvSpPr>
            <p:spPr>
              <a:xfrm>
                <a:off x="10613471" y="3691577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9628B06D-33EF-58D4-0160-1CB823AC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471" y="3691577"/>
                <a:ext cx="752963" cy="390748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E5F4B93-53E0-70B8-CD43-B28695D94FB8}"/>
                  </a:ext>
                </a:extLst>
              </p:cNvPr>
              <p:cNvSpPr txBox="1"/>
              <p:nvPr/>
            </p:nvSpPr>
            <p:spPr>
              <a:xfrm>
                <a:off x="9021418" y="847500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E5F4B93-53E0-70B8-CD43-B28695D9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418" y="847500"/>
                <a:ext cx="78361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11420A4-122E-EA67-212A-D99C925E1F4E}"/>
                  </a:ext>
                </a:extLst>
              </p:cNvPr>
              <p:cNvSpPr txBox="1"/>
              <p:nvPr/>
            </p:nvSpPr>
            <p:spPr>
              <a:xfrm>
                <a:off x="9363674" y="1340758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11420A4-122E-EA67-212A-D99C925E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674" y="1340758"/>
                <a:ext cx="76444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TextBox 339">
            <a:extLst>
              <a:ext uri="{FF2B5EF4-FFF2-40B4-BE49-F238E27FC236}">
                <a16:creationId xmlns:a16="http://schemas.microsoft.com/office/drawing/2014/main" id="{27ABB69B-BB1B-C7AE-83F2-FE19E74AECA9}"/>
              </a:ext>
            </a:extLst>
          </p:cNvPr>
          <p:cNvSpPr txBox="1"/>
          <p:nvPr/>
        </p:nvSpPr>
        <p:spPr>
          <a:xfrm>
            <a:off x="939800" y="5842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Best-case RC tree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09CB7D95-D12D-C876-2D61-F6D9D958D141}"/>
              </a:ext>
            </a:extLst>
          </p:cNvPr>
          <p:cNvSpPr txBox="1"/>
          <p:nvPr/>
        </p:nvSpPr>
        <p:spPr>
          <a:xfrm>
            <a:off x="4945907" y="58547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RC tree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6F03612-8206-CF93-8969-ECE49995C05F}"/>
              </a:ext>
            </a:extLst>
          </p:cNvPr>
          <p:cNvSpPr txBox="1"/>
          <p:nvPr/>
        </p:nvSpPr>
        <p:spPr>
          <a:xfrm>
            <a:off x="9150350" y="586105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Worst-case RC tree</a:t>
            </a:r>
          </a:p>
        </p:txBody>
      </p:sp>
    </p:spTree>
    <p:extLst>
      <p:ext uri="{BB962C8B-B14F-4D97-AF65-F5344CB8AC3E}">
        <p14:creationId xmlns:p14="http://schemas.microsoft.com/office/powerpoint/2010/main" val="2200003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6">
            <a:extLst>
              <a:ext uri="{FF2B5EF4-FFF2-40B4-BE49-F238E27FC236}">
                <a16:creationId xmlns:a16="http://schemas.microsoft.com/office/drawing/2014/main" id="{D1FCE435-FA18-F7E2-45C4-45446960CAF7}"/>
              </a:ext>
            </a:extLst>
          </p:cNvPr>
          <p:cNvGrpSpPr/>
          <p:nvPr/>
        </p:nvGrpSpPr>
        <p:grpSpPr>
          <a:xfrm>
            <a:off x="5240946" y="1717092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EFF57AD0-5B69-3248-AA3B-35C436D478B1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19">
              <a:extLst>
                <a:ext uri="{FF2B5EF4-FFF2-40B4-BE49-F238E27FC236}">
                  <a16:creationId xmlns:a16="http://schemas.microsoft.com/office/drawing/2014/main" id="{0435397E-9F2F-A59B-3482-624BD33485D1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直线连接符 21">
              <a:extLst>
                <a:ext uri="{FF2B5EF4-FFF2-40B4-BE49-F238E27FC236}">
                  <a16:creationId xmlns:a16="http://schemas.microsoft.com/office/drawing/2014/main" id="{AFA2807B-6E97-BA66-9401-53E805810A5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" name="直线连接符 33">
              <a:extLst>
                <a:ext uri="{FF2B5EF4-FFF2-40B4-BE49-F238E27FC236}">
                  <a16:creationId xmlns:a16="http://schemas.microsoft.com/office/drawing/2014/main" id="{0AFAF9DF-4A4D-0CBE-4F0B-955DAC23CEF2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" name="组合 37">
            <a:extLst>
              <a:ext uri="{FF2B5EF4-FFF2-40B4-BE49-F238E27FC236}">
                <a16:creationId xmlns:a16="http://schemas.microsoft.com/office/drawing/2014/main" id="{12B14535-C8B9-1AA7-EC02-99FD9E92ACB5}"/>
              </a:ext>
            </a:extLst>
          </p:cNvPr>
          <p:cNvGrpSpPr/>
          <p:nvPr/>
        </p:nvGrpSpPr>
        <p:grpSpPr>
          <a:xfrm>
            <a:off x="7155969" y="3993967"/>
            <a:ext cx="1253006" cy="612649"/>
            <a:chOff x="2464226" y="2942493"/>
            <a:chExt cx="1253006" cy="612649"/>
          </a:xfrm>
        </p:grpSpPr>
        <p:sp>
          <p:nvSpPr>
            <p:cNvPr id="10" name="存储的数据 2">
              <a:extLst>
                <a:ext uri="{FF2B5EF4-FFF2-40B4-BE49-F238E27FC236}">
                  <a16:creationId xmlns:a16="http://schemas.microsoft.com/office/drawing/2014/main" id="{8230026E-BC0E-83CB-742E-0289CBC4FA98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5">
              <a:extLst>
                <a:ext uri="{FF2B5EF4-FFF2-40B4-BE49-F238E27FC236}">
                  <a16:creationId xmlns:a16="http://schemas.microsoft.com/office/drawing/2014/main" id="{935C2D3D-88CB-9523-94D3-37F4F9B610B0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EB375860-756A-24D5-E223-E9F1588ED695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直线连接符 23">
              <a:extLst>
                <a:ext uri="{FF2B5EF4-FFF2-40B4-BE49-F238E27FC236}">
                  <a16:creationId xmlns:a16="http://schemas.microsoft.com/office/drawing/2014/main" id="{A9EA9A9D-7A01-BEA4-1E93-31B1043B2860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直线连接符 34">
              <a:extLst>
                <a:ext uri="{FF2B5EF4-FFF2-40B4-BE49-F238E27FC236}">
                  <a16:creationId xmlns:a16="http://schemas.microsoft.com/office/drawing/2014/main" id="{BED314BB-E295-9223-D1BD-2E78D1A83CBB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3B5398-1EF5-1C7E-E43E-EA428C6FC3B1}"/>
              </a:ext>
            </a:extLst>
          </p:cNvPr>
          <p:cNvGrpSpPr/>
          <p:nvPr/>
        </p:nvGrpSpPr>
        <p:grpSpPr>
          <a:xfrm>
            <a:off x="3317002" y="4120028"/>
            <a:ext cx="578688" cy="481714"/>
            <a:chOff x="5263410" y="1285892"/>
            <a:chExt cx="578688" cy="481714"/>
          </a:xfrm>
        </p:grpSpPr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8FA042D5-E5E0-B2A6-ECF7-D580C7DC2B86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76">
              <a:extLst>
                <a:ext uri="{FF2B5EF4-FFF2-40B4-BE49-F238E27FC236}">
                  <a16:creationId xmlns:a16="http://schemas.microsoft.com/office/drawing/2014/main" id="{6EED2519-BCDD-3E84-925F-F916B9EFEEB4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807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A266B-ECB8-358B-151B-A07398B9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6">
            <a:extLst>
              <a:ext uri="{FF2B5EF4-FFF2-40B4-BE49-F238E27FC236}">
                <a16:creationId xmlns:a16="http://schemas.microsoft.com/office/drawing/2014/main" id="{A5556D1F-FC31-84CF-FE46-F405949F04A9}"/>
              </a:ext>
            </a:extLst>
          </p:cNvPr>
          <p:cNvGrpSpPr/>
          <p:nvPr/>
        </p:nvGrpSpPr>
        <p:grpSpPr>
          <a:xfrm>
            <a:off x="5514193" y="2515181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F3CF22C9-FB97-E92F-503A-5996C090F650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19">
              <a:extLst>
                <a:ext uri="{FF2B5EF4-FFF2-40B4-BE49-F238E27FC236}">
                  <a16:creationId xmlns:a16="http://schemas.microsoft.com/office/drawing/2014/main" id="{6F4362E5-5BCA-B76B-FEED-EEDC0BB23299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直线连接符 21">
              <a:extLst>
                <a:ext uri="{FF2B5EF4-FFF2-40B4-BE49-F238E27FC236}">
                  <a16:creationId xmlns:a16="http://schemas.microsoft.com/office/drawing/2014/main" id="{1FC2BD44-3C02-15FA-A7A6-B102F41E1D32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" name="直线连接符 33">
              <a:extLst>
                <a:ext uri="{FF2B5EF4-FFF2-40B4-BE49-F238E27FC236}">
                  <a16:creationId xmlns:a16="http://schemas.microsoft.com/office/drawing/2014/main" id="{434983C5-5128-0E5A-9528-CE25FAE0836D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" name="组合 37">
            <a:extLst>
              <a:ext uri="{FF2B5EF4-FFF2-40B4-BE49-F238E27FC236}">
                <a16:creationId xmlns:a16="http://schemas.microsoft.com/office/drawing/2014/main" id="{9848A56F-A532-83C5-CAAF-85AA4166B4DD}"/>
              </a:ext>
            </a:extLst>
          </p:cNvPr>
          <p:cNvGrpSpPr/>
          <p:nvPr/>
        </p:nvGrpSpPr>
        <p:grpSpPr>
          <a:xfrm>
            <a:off x="8485176" y="3923450"/>
            <a:ext cx="1253006" cy="612649"/>
            <a:chOff x="2464226" y="2942493"/>
            <a:chExt cx="1253006" cy="612649"/>
          </a:xfrm>
        </p:grpSpPr>
        <p:sp>
          <p:nvSpPr>
            <p:cNvPr id="10" name="存储的数据 2">
              <a:extLst>
                <a:ext uri="{FF2B5EF4-FFF2-40B4-BE49-F238E27FC236}">
                  <a16:creationId xmlns:a16="http://schemas.microsoft.com/office/drawing/2014/main" id="{63EC4047-E635-D40C-6D4F-7F6B6519D675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5">
              <a:extLst>
                <a:ext uri="{FF2B5EF4-FFF2-40B4-BE49-F238E27FC236}">
                  <a16:creationId xmlns:a16="http://schemas.microsoft.com/office/drawing/2014/main" id="{A7A4AC65-6E7B-E69A-E118-BF36C443ED27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9FDE2A4D-F5EA-9734-B04A-22447A7710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直线连接符 23">
              <a:extLst>
                <a:ext uri="{FF2B5EF4-FFF2-40B4-BE49-F238E27FC236}">
                  <a16:creationId xmlns:a16="http://schemas.microsoft.com/office/drawing/2014/main" id="{ED67D9B9-88F0-A306-FA76-8844A4605DCD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直线连接符 34">
              <a:extLst>
                <a:ext uri="{FF2B5EF4-FFF2-40B4-BE49-F238E27FC236}">
                  <a16:creationId xmlns:a16="http://schemas.microsoft.com/office/drawing/2014/main" id="{C4126D76-4D1D-D7D9-F6B5-EA5C12D0702E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AFAA41-9AC4-BE60-5856-D451D83B4A4C}"/>
              </a:ext>
            </a:extLst>
          </p:cNvPr>
          <p:cNvGrpSpPr/>
          <p:nvPr/>
        </p:nvGrpSpPr>
        <p:grpSpPr>
          <a:xfrm>
            <a:off x="3093266" y="4180564"/>
            <a:ext cx="578688" cy="481714"/>
            <a:chOff x="5263410" y="1285892"/>
            <a:chExt cx="578688" cy="481714"/>
          </a:xfrm>
        </p:grpSpPr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B52562A9-E601-41B2-2019-9BA09DE51E35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76">
              <a:extLst>
                <a:ext uri="{FF2B5EF4-FFF2-40B4-BE49-F238E27FC236}">
                  <a16:creationId xmlns:a16="http://schemas.microsoft.com/office/drawing/2014/main" id="{5BB5498F-9000-21A7-A781-4B9860315737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80F14B-6879-C3F4-8FF5-5BD1F9907B11}"/>
              </a:ext>
            </a:extLst>
          </p:cNvPr>
          <p:cNvGrpSpPr/>
          <p:nvPr/>
        </p:nvGrpSpPr>
        <p:grpSpPr>
          <a:xfrm>
            <a:off x="4217181" y="5042354"/>
            <a:ext cx="330200" cy="127000"/>
            <a:chOff x="3435349" y="1981200"/>
            <a:chExt cx="330200" cy="127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C7E0627-FAC4-9C23-63E4-82CD4E30D3C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F901AE2-2AC5-1089-C8A9-1D95EC46A5C9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DF8FE-E37E-D59B-2C0E-9CDFD6DC0BCE}"/>
              </a:ext>
            </a:extLst>
          </p:cNvPr>
          <p:cNvCxnSpPr>
            <a:cxnSpLocks/>
          </p:cNvCxnSpPr>
          <p:nvPr/>
        </p:nvCxnSpPr>
        <p:spPr>
          <a:xfrm>
            <a:off x="3671954" y="4413123"/>
            <a:ext cx="48346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35FCF7-9D02-D768-841A-8EF8703E65FE}"/>
              </a:ext>
            </a:extLst>
          </p:cNvPr>
          <p:cNvGrpSpPr/>
          <p:nvPr/>
        </p:nvGrpSpPr>
        <p:grpSpPr>
          <a:xfrm>
            <a:off x="2140731" y="5042354"/>
            <a:ext cx="330200" cy="127000"/>
            <a:chOff x="3435349" y="1981200"/>
            <a:chExt cx="330200" cy="127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FA8226-A9A2-71FA-AE47-97BB46BE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1144E2-0D30-438A-1FE0-DBA5B95A9E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05C0A8-219E-EC8B-7582-DDE28A916BB6}"/>
              </a:ext>
            </a:extLst>
          </p:cNvPr>
          <p:cNvGrpSpPr/>
          <p:nvPr/>
        </p:nvGrpSpPr>
        <p:grpSpPr>
          <a:xfrm>
            <a:off x="7465201" y="5042354"/>
            <a:ext cx="330200" cy="127000"/>
            <a:chOff x="3435349" y="1981200"/>
            <a:chExt cx="33020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5E1146-8D95-8EF5-7492-72821813B467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C803BB-C453-2D9C-6DCF-8A217D73579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71FFD18-CEDF-7D0F-0EA9-5C4AF0D9F8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0304" y="3472595"/>
            <a:ext cx="1409159" cy="479156"/>
          </a:xfrm>
          <a:prstGeom prst="bentConnector3">
            <a:avLst>
              <a:gd name="adj1" fmla="val 1002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382D6B02-24EB-F606-075D-43ADCB418717}"/>
              </a:ext>
            </a:extLst>
          </p:cNvPr>
          <p:cNvSpPr/>
          <p:nvPr/>
        </p:nvSpPr>
        <p:spPr>
          <a:xfrm>
            <a:off x="829661" y="4309457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62CD1A-9943-66E6-1BCA-E1E3EDBECBDD}"/>
              </a:ext>
            </a:extLst>
          </p:cNvPr>
          <p:cNvCxnSpPr>
            <a:cxnSpLocks/>
          </p:cNvCxnSpPr>
          <p:nvPr/>
        </p:nvCxnSpPr>
        <p:spPr>
          <a:xfrm>
            <a:off x="1372337" y="4422199"/>
            <a:ext cx="17209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01822332-DD24-1BCE-A2DB-E79C77DF4AAA}"/>
              </a:ext>
            </a:extLst>
          </p:cNvPr>
          <p:cNvSpPr/>
          <p:nvPr/>
        </p:nvSpPr>
        <p:spPr>
          <a:xfrm rot="10800000">
            <a:off x="2178577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EF3884-CC9F-DE28-8D7D-F14AFFBFA388}"/>
              </a:ext>
            </a:extLst>
          </p:cNvPr>
          <p:cNvCxnSpPr>
            <a:cxnSpLocks/>
            <a:stCxn id="49" idx="3"/>
          </p:cNvCxnSpPr>
          <p:nvPr/>
        </p:nvCxnSpPr>
        <p:spPr>
          <a:xfrm flipH="1" flipV="1">
            <a:off x="2305703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1793F-CD0A-E626-3D9B-F5E8CC8BC08D}"/>
              </a:ext>
            </a:extLst>
          </p:cNvPr>
          <p:cNvCxnSpPr>
            <a:cxnSpLocks/>
          </p:cNvCxnSpPr>
          <p:nvPr/>
        </p:nvCxnSpPr>
        <p:spPr>
          <a:xfrm flipV="1">
            <a:off x="2305703" y="4421420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00BE8D0-7158-2844-A911-67067E1BFC65}"/>
              </a:ext>
            </a:extLst>
          </p:cNvPr>
          <p:cNvSpPr/>
          <p:nvPr/>
        </p:nvSpPr>
        <p:spPr>
          <a:xfrm rot="10800000">
            <a:off x="4259017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904B22-A714-E272-5790-46F12E54BC7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4386143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7E4ABD0-BAE9-F96D-FBC7-5D952527B0CA}"/>
              </a:ext>
            </a:extLst>
          </p:cNvPr>
          <p:cNvSpPr/>
          <p:nvPr/>
        </p:nvSpPr>
        <p:spPr>
          <a:xfrm rot="10800000">
            <a:off x="7506783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EA54A0B-DC08-C832-005E-7CA1CA35E41F}"/>
              </a:ext>
            </a:extLst>
          </p:cNvPr>
          <p:cNvCxnSpPr>
            <a:cxnSpLocks/>
            <a:stCxn id="55" idx="3"/>
          </p:cNvCxnSpPr>
          <p:nvPr/>
        </p:nvCxnSpPr>
        <p:spPr>
          <a:xfrm flipH="1" flipV="1">
            <a:off x="7633909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B733C0-6361-8B32-F8EF-564026CF9444}"/>
              </a:ext>
            </a:extLst>
          </p:cNvPr>
          <p:cNvCxnSpPr>
            <a:cxnSpLocks/>
          </p:cNvCxnSpPr>
          <p:nvPr/>
        </p:nvCxnSpPr>
        <p:spPr>
          <a:xfrm flipV="1">
            <a:off x="4386143" y="4412917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D15E26-51CF-43E1-57DD-CE79F0E38E3B}"/>
              </a:ext>
            </a:extLst>
          </p:cNvPr>
          <p:cNvCxnSpPr>
            <a:cxnSpLocks/>
          </p:cNvCxnSpPr>
          <p:nvPr/>
        </p:nvCxnSpPr>
        <p:spPr>
          <a:xfrm flipV="1">
            <a:off x="7633909" y="4056126"/>
            <a:ext cx="0" cy="986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CB4825-27D6-B79D-E615-565FAF0F0F7B}"/>
              </a:ext>
            </a:extLst>
          </p:cNvPr>
          <p:cNvCxnSpPr>
            <a:cxnSpLocks/>
          </p:cNvCxnSpPr>
          <p:nvPr/>
        </p:nvCxnSpPr>
        <p:spPr>
          <a:xfrm flipH="1">
            <a:off x="1372337" y="2647171"/>
            <a:ext cx="42781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307E14F8-6172-2633-F6B6-FBBB91092134}"/>
              </a:ext>
            </a:extLst>
          </p:cNvPr>
          <p:cNvSpPr/>
          <p:nvPr/>
        </p:nvSpPr>
        <p:spPr>
          <a:xfrm>
            <a:off x="829661" y="2533849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F3C93F-0C32-E7AC-42C7-33D1235C0A92}"/>
              </a:ext>
            </a:extLst>
          </p:cNvPr>
          <p:cNvGrpSpPr/>
          <p:nvPr/>
        </p:nvGrpSpPr>
        <p:grpSpPr>
          <a:xfrm>
            <a:off x="3671954" y="3258539"/>
            <a:ext cx="330200" cy="127000"/>
            <a:chOff x="3435349" y="1981200"/>
            <a:chExt cx="330200" cy="127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136372-A6DB-CC0A-0C76-1863EE812135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7CDF4C-9919-E151-FF17-16E3BF7390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5A0C7884-48D0-3616-35A3-C9E3DC09B50B}"/>
              </a:ext>
            </a:extLst>
          </p:cNvPr>
          <p:cNvSpPr/>
          <p:nvPr/>
        </p:nvSpPr>
        <p:spPr>
          <a:xfrm rot="10800000">
            <a:off x="3709800" y="369669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C6C26-E44B-F3BD-6E29-EC09D49A0036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836926" y="338553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1B3432-14CB-EAC2-3E83-9FBF593B5B57}"/>
              </a:ext>
            </a:extLst>
          </p:cNvPr>
          <p:cNvCxnSpPr>
            <a:cxnSpLocks/>
          </p:cNvCxnSpPr>
          <p:nvPr/>
        </p:nvCxnSpPr>
        <p:spPr>
          <a:xfrm flipV="1">
            <a:off x="3836926" y="2637605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72A95F-FCCC-B7A7-8886-399345BF99DF}"/>
              </a:ext>
            </a:extLst>
          </p:cNvPr>
          <p:cNvCxnSpPr>
            <a:cxnSpLocks/>
          </p:cNvCxnSpPr>
          <p:nvPr/>
        </p:nvCxnSpPr>
        <p:spPr>
          <a:xfrm flipH="1">
            <a:off x="6628669" y="2821505"/>
            <a:ext cx="31095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D233E6E9-03E4-2032-4F79-CB79E455C39A}"/>
              </a:ext>
            </a:extLst>
          </p:cNvPr>
          <p:cNvSpPr/>
          <p:nvPr/>
        </p:nvSpPr>
        <p:spPr>
          <a:xfrm>
            <a:off x="9738182" y="2710265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13E9E9FD-A6EB-1B58-1BCE-9F7D9DEAB953}"/>
              </a:ext>
            </a:extLst>
          </p:cNvPr>
          <p:cNvSpPr/>
          <p:nvPr/>
        </p:nvSpPr>
        <p:spPr>
          <a:xfrm>
            <a:off x="9738182" y="4126141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984602E-1AA8-6DDC-CCEC-9BA3780ABA93}"/>
              </a:ext>
            </a:extLst>
          </p:cNvPr>
          <p:cNvCxnSpPr>
            <a:cxnSpLocks/>
          </p:cNvCxnSpPr>
          <p:nvPr/>
        </p:nvCxnSpPr>
        <p:spPr>
          <a:xfrm rot="10800000">
            <a:off x="6428645" y="2821301"/>
            <a:ext cx="2120484" cy="1234825"/>
          </a:xfrm>
          <a:prstGeom prst="bentConnector3">
            <a:avLst>
              <a:gd name="adj1" fmla="val 684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BBEF4-9874-86D8-7B3C-5C77F8EE2327}"/>
              </a:ext>
            </a:extLst>
          </p:cNvPr>
          <p:cNvGrpSpPr/>
          <p:nvPr/>
        </p:nvGrpSpPr>
        <p:grpSpPr>
          <a:xfrm>
            <a:off x="10585839" y="3258538"/>
            <a:ext cx="330200" cy="127000"/>
            <a:chOff x="3435349" y="1981200"/>
            <a:chExt cx="330200" cy="127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ACC828-0F16-498A-02FD-91A94BA9032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CB33DE-BD46-2E4F-82F2-344F964D49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3198CDA-610D-F0F9-A9A1-15AE1081E132}"/>
              </a:ext>
            </a:extLst>
          </p:cNvPr>
          <p:cNvSpPr/>
          <p:nvPr/>
        </p:nvSpPr>
        <p:spPr>
          <a:xfrm rot="10800000">
            <a:off x="10623685" y="369668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792D94-2819-BD8A-8FE6-DCF04A1D9AD3}"/>
              </a:ext>
            </a:extLst>
          </p:cNvPr>
          <p:cNvCxnSpPr>
            <a:cxnSpLocks/>
            <a:stCxn id="83" idx="3"/>
          </p:cNvCxnSpPr>
          <p:nvPr/>
        </p:nvCxnSpPr>
        <p:spPr>
          <a:xfrm flipH="1" flipV="1">
            <a:off x="10750811" y="338553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2929C1-36B6-A6AA-964B-A86AA97D0F80}"/>
              </a:ext>
            </a:extLst>
          </p:cNvPr>
          <p:cNvCxnSpPr>
            <a:cxnSpLocks/>
          </p:cNvCxnSpPr>
          <p:nvPr/>
        </p:nvCxnSpPr>
        <p:spPr>
          <a:xfrm flipV="1">
            <a:off x="10750811" y="284688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452504-FC01-2A50-FD73-558A63D8C89A}"/>
              </a:ext>
            </a:extLst>
          </p:cNvPr>
          <p:cNvCxnSpPr>
            <a:cxnSpLocks/>
          </p:cNvCxnSpPr>
          <p:nvPr/>
        </p:nvCxnSpPr>
        <p:spPr>
          <a:xfrm>
            <a:off x="10535122" y="284688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0462DC6-D378-CC2C-F34C-B2870B56D707}"/>
              </a:ext>
            </a:extLst>
          </p:cNvPr>
          <p:cNvGrpSpPr/>
          <p:nvPr/>
        </p:nvGrpSpPr>
        <p:grpSpPr>
          <a:xfrm>
            <a:off x="10585839" y="4662278"/>
            <a:ext cx="330200" cy="127000"/>
            <a:chOff x="3435349" y="1981200"/>
            <a:chExt cx="330200" cy="127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E35D3CC-6955-801D-D391-20012B0A3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DD3118E-1B9F-408F-A8E0-C4F84B38C4B8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DA326C8C-E883-48D2-D876-16ECBDB13299}"/>
              </a:ext>
            </a:extLst>
          </p:cNvPr>
          <p:cNvSpPr/>
          <p:nvPr/>
        </p:nvSpPr>
        <p:spPr>
          <a:xfrm rot="10800000">
            <a:off x="10623685" y="510042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7C35ED-7B18-2EBD-906A-0E01CE118CB1}"/>
              </a:ext>
            </a:extLst>
          </p:cNvPr>
          <p:cNvCxnSpPr>
            <a:cxnSpLocks/>
            <a:stCxn id="94" idx="3"/>
          </p:cNvCxnSpPr>
          <p:nvPr/>
        </p:nvCxnSpPr>
        <p:spPr>
          <a:xfrm flipH="1" flipV="1">
            <a:off x="10750811" y="478927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192560-6E91-16BB-A48E-E7F248FB25C9}"/>
              </a:ext>
            </a:extLst>
          </p:cNvPr>
          <p:cNvCxnSpPr>
            <a:cxnSpLocks/>
          </p:cNvCxnSpPr>
          <p:nvPr/>
        </p:nvCxnSpPr>
        <p:spPr>
          <a:xfrm flipV="1">
            <a:off x="10750811" y="425062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D71A00-E00D-E515-2436-348324C2FD1B}"/>
              </a:ext>
            </a:extLst>
          </p:cNvPr>
          <p:cNvCxnSpPr>
            <a:cxnSpLocks/>
          </p:cNvCxnSpPr>
          <p:nvPr/>
        </p:nvCxnSpPr>
        <p:spPr>
          <a:xfrm>
            <a:off x="10535122" y="425062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3227361-E4B3-FBC7-2AF2-A564E4F543FC}"/>
              </a:ext>
            </a:extLst>
          </p:cNvPr>
          <p:cNvSpPr txBox="1"/>
          <p:nvPr/>
        </p:nvSpPr>
        <p:spPr>
          <a:xfrm>
            <a:off x="5628564" y="21699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UAND1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FA3EF3-5298-FA39-257C-33ECA4DCCC3E}"/>
              </a:ext>
            </a:extLst>
          </p:cNvPr>
          <p:cNvSpPr txBox="1"/>
          <p:nvPr/>
        </p:nvSpPr>
        <p:spPr>
          <a:xfrm>
            <a:off x="2865796" y="38202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UINV0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101673-D936-A956-D9DD-1AD6C3CF8508}"/>
              </a:ext>
            </a:extLst>
          </p:cNvPr>
          <p:cNvSpPr txBox="1"/>
          <p:nvPr/>
        </p:nvSpPr>
        <p:spPr>
          <a:xfrm>
            <a:off x="8591796" y="357656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UNOR2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4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9406</TotalTime>
  <Words>974</Words>
  <Application>Microsoft Office PowerPoint</Application>
  <PresentationFormat>Widescreen</PresentationFormat>
  <Paragraphs>577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等线</vt:lpstr>
      <vt:lpstr>等线 Light</vt:lpstr>
      <vt:lpstr>Aptos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2025-06-04T07:43:22Z</dcterms:modified>
</cp:coreProperties>
</file>