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2EE0D-AE1F-4541-98AD-CEB84D0F5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E36E53-6048-4FD2-8EBA-2C12C1759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88FB1-8E98-4EB8-90D0-20CFCDB9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73EE-CEE2-4B34-90FF-696F6C2F974C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12813-1A18-4FA6-9E9B-5D960464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402EA4-03E7-4C95-AF59-76544A64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EB6-2483-4966-8111-F5F4B5E80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83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134A5-864E-47B9-B2C1-28CB2323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79C6DD-B21F-47FD-B062-453E819FF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425A7-5EA2-49A5-9255-2A3BEDAE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73EE-CEE2-4B34-90FF-696F6C2F974C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7092D-09F7-45AF-B77B-D4EF11C3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85A3F-29C5-4C73-89EF-EA6F338B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EB6-2483-4966-8111-F5F4B5E80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34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33F12B-8814-4F3E-B9D4-B8B7E6F41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483A88-2953-438C-B5F5-4770F8F40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3A4BE-3292-4842-9A93-3AC32735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73EE-CEE2-4B34-90FF-696F6C2F974C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4CB6C-7D81-4275-BC1E-3AFD2A18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25E712-6787-4DB1-8E42-84E81CC6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EB6-2483-4966-8111-F5F4B5E80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11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3016A-3704-4D7C-9247-93FA68F6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29074F-BA82-4594-96A5-94561225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E6CB7-CA9F-4752-941B-32C26870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73EE-CEE2-4B34-90FF-696F6C2F974C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31346-1877-4109-A9EA-B0EB48A0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EFEC2-7B85-4A03-A3BA-D9780FA3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EB6-2483-4966-8111-F5F4B5E80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95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F4C71-F002-4AA7-9AEE-07A0C981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D497A-9C2C-4110-BB64-B4CB31B73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5A388-81B0-4304-BFBE-3E3CB40D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73EE-CEE2-4B34-90FF-696F6C2F974C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06310-7582-43B6-A3B7-6BA92F21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9EE70-96AB-4C8B-8DEB-BD14B292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EB6-2483-4966-8111-F5F4B5E80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37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D1125-1066-4D05-932F-9FD1121C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0C0BF-62B3-4F01-8163-D3E5059DA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AB6368-D54E-4E59-AEB4-FBDDBA987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A7994B-CDE3-4DD4-BA45-51ED5E06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73EE-CEE2-4B34-90FF-696F6C2F974C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A28EEB-D4A9-4C89-BA28-7B209882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897498-08AF-473B-9247-A2E4E10C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EB6-2483-4966-8111-F5F4B5E80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94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E3FC5-8505-4838-88D7-73A723EB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BD83B7-9D70-4126-A48C-0EEF13E36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569625-9F74-4F14-888B-694C31EB4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D4AC25-5531-4E59-AF15-24550617F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D764AF-5431-4536-A42A-3629C37ED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3376AD-D58D-410C-A0D2-C3FDBDB0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73EE-CEE2-4B34-90FF-696F6C2F974C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A02FE4-F454-4DAF-92B3-FA3B9F6F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2262BD-8359-412F-868B-8FFB9E93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EB6-2483-4966-8111-F5F4B5E80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2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9C181-32C4-412E-B73F-C41F4ED8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2376E0-969E-4D71-B00C-A329D6BB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73EE-CEE2-4B34-90FF-696F6C2F974C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39B729-6FED-4962-85C8-7BA8A77F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5E5F09-07C9-44C5-8F70-7E58A8CD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EB6-2483-4966-8111-F5F4B5E80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9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4AE43-3A07-4AE3-A1E1-B936A68C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73EE-CEE2-4B34-90FF-696F6C2F974C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44AAB0-2544-41D5-AA73-4AB5D3C5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CBA0EF-FDD7-4B8D-9F22-22F08302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EB6-2483-4966-8111-F5F4B5E80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6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69084-6824-43AF-AA30-05650755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EE42D-21DB-496B-83D7-B47B743E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21430D-4793-4FEE-A1E2-AC9BD3C1F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1C1E7F-B673-4B9E-80AF-22EE643A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73EE-CEE2-4B34-90FF-696F6C2F974C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88A91A-36CF-42D5-B8EC-6D1EFF3F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C4F15-3E03-4241-A360-3D912029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EB6-2483-4966-8111-F5F4B5E80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63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586A3-D4C1-449F-ACC1-C3F0110B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CB0267-2F0C-49CC-AEBE-6647CB7A2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B41F2E-1412-48F8-9487-061EB08BC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4CEF4E-BBC8-4751-AEA7-6C91DA88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73EE-CEE2-4B34-90FF-696F6C2F974C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C1DFB-CFE6-4585-B144-586EC5BB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0691F-34A0-4DA6-9B4D-F0B452BA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EB6-2483-4966-8111-F5F4B5E80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1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D4F7B4-8352-48B3-B7F9-0AED7615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94CA02-5F03-4EEB-AA4D-1CA54EF3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5580E-17CF-473A-8AD7-FB0D0CCCD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173EE-CEE2-4B34-90FF-696F6C2F974C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E1DCD-ADD2-4C8C-AE92-91D8F7361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4AA70-DE16-4DA7-994E-795BB590C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8CEB6-2483-4966-8111-F5F4B5E80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14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4039D9-7E74-41E9-A29B-AE57E798CB6B}"/>
              </a:ext>
            </a:extLst>
          </p:cNvPr>
          <p:cNvSpPr/>
          <p:nvPr/>
        </p:nvSpPr>
        <p:spPr>
          <a:xfrm>
            <a:off x="3152893" y="961294"/>
            <a:ext cx="6408200" cy="35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BIU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C7D8E4-6141-4075-996A-A69FC6432A4B}"/>
              </a:ext>
            </a:extLst>
          </p:cNvPr>
          <p:cNvSpPr/>
          <p:nvPr/>
        </p:nvSpPr>
        <p:spPr>
          <a:xfrm>
            <a:off x="3152893" y="1731114"/>
            <a:ext cx="1003249" cy="67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IFU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E14B45-8775-49AA-B06C-93F507E4B6F1}"/>
              </a:ext>
            </a:extLst>
          </p:cNvPr>
          <p:cNvSpPr/>
          <p:nvPr/>
        </p:nvSpPr>
        <p:spPr>
          <a:xfrm>
            <a:off x="4531898" y="1731114"/>
            <a:ext cx="1203157" cy="1951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EXU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14DD22-6337-4E2A-B6B6-95DE8EA1BE2D}"/>
              </a:ext>
            </a:extLst>
          </p:cNvPr>
          <p:cNvSpPr/>
          <p:nvPr/>
        </p:nvSpPr>
        <p:spPr>
          <a:xfrm>
            <a:off x="6096002" y="2816624"/>
            <a:ext cx="1203157" cy="56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LSU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D40018-8A72-460D-89B6-65C0C9C113A1}"/>
              </a:ext>
            </a:extLst>
          </p:cNvPr>
          <p:cNvSpPr/>
          <p:nvPr/>
        </p:nvSpPr>
        <p:spPr>
          <a:xfrm>
            <a:off x="6096002" y="3682897"/>
            <a:ext cx="3465094" cy="56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Long-Pipes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20C480-3362-4538-BEDF-B7FEAC7C73C3}"/>
              </a:ext>
            </a:extLst>
          </p:cNvPr>
          <p:cNvSpPr/>
          <p:nvPr/>
        </p:nvSpPr>
        <p:spPr>
          <a:xfrm>
            <a:off x="6096000" y="4549170"/>
            <a:ext cx="3465093" cy="56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EAI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E4537A-D4A8-494E-85DA-05373A864725}"/>
              </a:ext>
            </a:extLst>
          </p:cNvPr>
          <p:cNvSpPr/>
          <p:nvPr/>
        </p:nvSpPr>
        <p:spPr>
          <a:xfrm>
            <a:off x="8357939" y="1842067"/>
            <a:ext cx="1203157" cy="745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WB</a:t>
            </a:r>
          </a:p>
          <a:p>
            <a:pPr algn="ctr"/>
            <a:r>
              <a:rPr lang="en-US" altLang="zh-CN" dirty="0" err="1"/>
              <a:t>Regfile</a:t>
            </a:r>
            <a:endParaRPr lang="zh-CN" altLang="en-US" dirty="0"/>
          </a:p>
        </p:txBody>
      </p:sp>
      <p:sp>
        <p:nvSpPr>
          <p:cNvPr id="11" name="流程图: 手动操作 10">
            <a:extLst>
              <a:ext uri="{FF2B5EF4-FFF2-40B4-BE49-F238E27FC236}">
                <a16:creationId xmlns:a16="http://schemas.microsoft.com/office/drawing/2014/main" id="{14BB9A27-31ED-4D0F-BA35-203CE0DAE9D4}"/>
              </a:ext>
            </a:extLst>
          </p:cNvPr>
          <p:cNvSpPr/>
          <p:nvPr/>
        </p:nvSpPr>
        <p:spPr>
          <a:xfrm rot="-5400000">
            <a:off x="7192141" y="2037348"/>
            <a:ext cx="1366603" cy="355394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674C86E-FEEF-4228-8030-E847B19B61DF}"/>
              </a:ext>
            </a:extLst>
          </p:cNvPr>
          <p:cNvCxnSpPr>
            <a:stCxn id="11" idx="2"/>
            <a:endCxn id="10" idx="1"/>
          </p:cNvCxnSpPr>
          <p:nvPr/>
        </p:nvCxnSpPr>
        <p:spPr>
          <a:xfrm>
            <a:off x="8053140" y="2215045"/>
            <a:ext cx="3047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EE4555F-E8D4-4343-97C3-99D73BE8424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697581" y="2215045"/>
            <a:ext cx="1000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591ABEC-E69D-4BC4-A486-F44ED12B7B4A}"/>
              </a:ext>
            </a:extLst>
          </p:cNvPr>
          <p:cNvCxnSpPr>
            <a:cxnSpLocks/>
          </p:cNvCxnSpPr>
          <p:nvPr/>
        </p:nvCxnSpPr>
        <p:spPr>
          <a:xfrm>
            <a:off x="5735055" y="1838055"/>
            <a:ext cx="1962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06097B8-7BFF-4FE5-90A8-EBCD5EAB8F66}"/>
              </a:ext>
            </a:extLst>
          </p:cNvPr>
          <p:cNvCxnSpPr/>
          <p:nvPr/>
        </p:nvCxnSpPr>
        <p:spPr>
          <a:xfrm>
            <a:off x="7456238" y="2588025"/>
            <a:ext cx="241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5319B73-E45C-4E6A-B82D-2E1A89CAE1D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697581" y="2215045"/>
            <a:ext cx="0" cy="601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59A26D7-E19A-4790-8DD8-D3273904662D}"/>
              </a:ext>
            </a:extLst>
          </p:cNvPr>
          <p:cNvCxnSpPr/>
          <p:nvPr/>
        </p:nvCxnSpPr>
        <p:spPr>
          <a:xfrm>
            <a:off x="7456238" y="2588025"/>
            <a:ext cx="0" cy="565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90FD123-756A-4F0A-A7CE-C25DB81489C4}"/>
              </a:ext>
            </a:extLst>
          </p:cNvPr>
          <p:cNvCxnSpPr/>
          <p:nvPr/>
        </p:nvCxnSpPr>
        <p:spPr>
          <a:xfrm>
            <a:off x="7456238" y="3163033"/>
            <a:ext cx="2349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928147A-9CF1-44A2-882B-E0621C90F925}"/>
              </a:ext>
            </a:extLst>
          </p:cNvPr>
          <p:cNvCxnSpPr>
            <a:cxnSpLocks/>
          </p:cNvCxnSpPr>
          <p:nvPr/>
        </p:nvCxnSpPr>
        <p:spPr>
          <a:xfrm>
            <a:off x="9796214" y="3153508"/>
            <a:ext cx="9521" cy="1678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0CED716-6A74-493A-BF35-AB3EB53BEB9F}"/>
              </a:ext>
            </a:extLst>
          </p:cNvPr>
          <p:cNvCxnSpPr>
            <a:stCxn id="8" idx="3"/>
          </p:cNvCxnSpPr>
          <p:nvPr/>
        </p:nvCxnSpPr>
        <p:spPr>
          <a:xfrm flipV="1">
            <a:off x="9561096" y="3963133"/>
            <a:ext cx="244643" cy="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E8B8F60-043A-4BBD-B353-2D3A7671039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61093" y="4831912"/>
            <a:ext cx="2446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70AA049-044B-4952-81BF-EDE0FC2A1F64}"/>
              </a:ext>
            </a:extLst>
          </p:cNvPr>
          <p:cNvCxnSpPr/>
          <p:nvPr/>
        </p:nvCxnSpPr>
        <p:spPr>
          <a:xfrm>
            <a:off x="2865215" y="2067998"/>
            <a:ext cx="287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9ACE438-2BFD-43AD-BC3B-8A1C177D3633}"/>
              </a:ext>
            </a:extLst>
          </p:cNvPr>
          <p:cNvCxnSpPr/>
          <p:nvPr/>
        </p:nvCxnSpPr>
        <p:spPr>
          <a:xfrm flipV="1">
            <a:off x="2865215" y="1531743"/>
            <a:ext cx="0" cy="536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7E7214D-5296-4352-B071-652FDA79DDF2}"/>
              </a:ext>
            </a:extLst>
          </p:cNvPr>
          <p:cNvCxnSpPr/>
          <p:nvPr/>
        </p:nvCxnSpPr>
        <p:spPr>
          <a:xfrm>
            <a:off x="2865215" y="1531743"/>
            <a:ext cx="2268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C1174D0-D9C7-4B76-8131-6842FB348080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5133476" y="1531743"/>
            <a:ext cx="1" cy="199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E62F040-11CD-44A7-A350-160591EE1B38}"/>
              </a:ext>
            </a:extLst>
          </p:cNvPr>
          <p:cNvSpPr txBox="1"/>
          <p:nvPr/>
        </p:nvSpPr>
        <p:spPr>
          <a:xfrm>
            <a:off x="4355430" y="5504816"/>
            <a:ext cx="348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蜂鸟</a:t>
            </a:r>
            <a:r>
              <a:rPr lang="en-US" altLang="zh-CN" dirty="0"/>
              <a:t>E200</a:t>
            </a:r>
            <a:r>
              <a:rPr lang="zh-CN" altLang="en-US" dirty="0"/>
              <a:t>处理器核的流水线结构</a:t>
            </a:r>
          </a:p>
        </p:txBody>
      </p:sp>
    </p:spTree>
    <p:extLst>
      <p:ext uri="{BB962C8B-B14F-4D97-AF65-F5344CB8AC3E}">
        <p14:creationId xmlns:p14="http://schemas.microsoft.com/office/powerpoint/2010/main" val="7061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金崟 闫</dc:creator>
  <cp:lastModifiedBy>金崟 闫</cp:lastModifiedBy>
  <cp:revision>1</cp:revision>
  <dcterms:created xsi:type="dcterms:W3CDTF">2019-08-12T14:28:39Z</dcterms:created>
  <dcterms:modified xsi:type="dcterms:W3CDTF">2019-08-12T14:37:23Z</dcterms:modified>
</cp:coreProperties>
</file>