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48" dt="2025-01-17T06:53:35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8"/>
    <p:restoredTop sz="94786"/>
  </p:normalViewPr>
  <p:slideViewPr>
    <p:cSldViewPr snapToGrid="0">
      <p:cViewPr>
        <p:scale>
          <a:sx n="192" d="100"/>
          <a:sy n="192" d="100"/>
        </p:scale>
        <p:origin x="72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del">
          <ac:chgData name="Jinyin Yan" userId="7d7b1cac-fbbc-4678-8cfc-23ca66a374ce" providerId="ADAL" clId="{FF26C555-752D-4004-A979-9228B3A43E4C}" dt="2025-01-14T08:29:41.017" v="926" actId="478"/>
          <ac:spMkLst>
            <pc:docMk/>
            <pc:sldMk cId="801923521" sldId="264"/>
            <ac:spMk id="2" creationId="{ADA579F2-E9A0-9A3F-394F-0AD1D031F8D5}"/>
          </ac:spMkLst>
        </pc:spChg>
        <pc:spChg chg="del">
          <ac:chgData name="Jinyin Yan" userId="7d7b1cac-fbbc-4678-8cfc-23ca66a374ce" providerId="ADAL" clId="{FF26C555-752D-4004-A979-9228B3A43E4C}" dt="2025-01-14T08:29:39.970" v="925" actId="478"/>
          <ac:spMkLst>
            <pc:docMk/>
            <pc:sldMk cId="801923521" sldId="264"/>
            <ac:spMk id="3" creationId="{3E9C40FB-B3E5-C1FE-B699-EB7F35D6DAEB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del">
          <ac:chgData name="Jinyin Yan" userId="7d7b1cac-fbbc-4678-8cfc-23ca66a374ce" providerId="ADAL" clId="{FF26C555-752D-4004-A979-9228B3A43E4C}" dt="2025-01-14T10:00:53.793" v="1025" actId="11529"/>
          <ac:spMkLst>
            <pc:docMk/>
            <pc:sldMk cId="801923521" sldId="264"/>
            <ac:spMk id="63" creationId="{87BDF5FB-AAFF-4D35-0499-2654BFB0A106}"/>
          </ac:spMkLst>
        </pc:spChg>
        <pc:spChg chg="add del mod">
          <ac:chgData name="Jinyin Yan" userId="7d7b1cac-fbbc-4678-8cfc-23ca66a374ce" providerId="ADAL" clId="{FF26C555-752D-4004-A979-9228B3A43E4C}" dt="2025-01-14T10:01:23.949" v="1049"/>
          <ac:spMkLst>
            <pc:docMk/>
            <pc:sldMk cId="801923521" sldId="264"/>
            <ac:spMk id="64" creationId="{BA12105B-CA48-722D-EF1E-02D841FFDB45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add del mod">
          <ac:chgData name="Jinyin Yan" userId="7d7b1cac-fbbc-4678-8cfc-23ca66a374ce" providerId="ADAL" clId="{FF26C555-752D-4004-A979-9228B3A43E4C}" dt="2025-01-14T09:43:49.966" v="945" actId="165"/>
          <ac:grpSpMkLst>
            <pc:docMk/>
            <pc:sldMk cId="801923521" sldId="264"/>
            <ac:grpSpMk id="4" creationId="{29A23B29-8B5C-5C14-3356-B17A48C57ACD}"/>
          </ac:grpSpMkLst>
        </pc:gr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del mod">
          <ac:chgData name="Jinyin Yan" userId="7d7b1cac-fbbc-4678-8cfc-23ca66a374ce" providerId="ADAL" clId="{FF26C555-752D-4004-A979-9228B3A43E4C}" dt="2025-01-14T09:21:18.269" v="933" actId="478"/>
          <ac:cxnSpMkLst>
            <pc:docMk/>
            <pc:sldMk cId="801923521" sldId="264"/>
            <ac:cxnSpMk id="16" creationId="{09C00761-4E52-5C9F-7392-B2BB11822E2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del mod">
          <ac:chgData name="Jinyin Yan" userId="7d7b1cac-fbbc-4678-8cfc-23ca66a374ce" providerId="ADAL" clId="{FF26C555-752D-4004-A979-9228B3A43E4C}" dt="2025-01-14T09:43:52.490" v="946" actId="478"/>
          <ac:cxnSpMkLst>
            <pc:docMk/>
            <pc:sldMk cId="801923521" sldId="264"/>
            <ac:cxnSpMk id="20" creationId="{6E2C58E3-58C0-9861-2CF6-1C55E4F82F9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del">
          <ac:chgData name="Jinyin Yan" userId="7d7b1cac-fbbc-4678-8cfc-23ca66a374ce" providerId="ADAL" clId="{FF26C555-752D-4004-A979-9228B3A43E4C}" dt="2025-01-15T09:17:45.687" v="1219" actId="478"/>
          <ac:spMkLst>
            <pc:docMk/>
            <pc:sldMk cId="3857928627" sldId="265"/>
            <ac:spMk id="2" creationId="{11B50D65-6EB3-A743-E056-E1E558A41C4A}"/>
          </ac:spMkLst>
        </pc:spChg>
        <pc:spChg chg="del">
          <ac:chgData name="Jinyin Yan" userId="7d7b1cac-fbbc-4678-8cfc-23ca66a374ce" providerId="ADAL" clId="{FF26C555-752D-4004-A979-9228B3A43E4C}" dt="2025-01-15T09:17:47.406" v="1220" actId="478"/>
          <ac:spMkLst>
            <pc:docMk/>
            <pc:sldMk cId="3857928627" sldId="265"/>
            <ac:spMk id="3" creationId="{5A4ECF61-6CEC-148B-334E-77038BF29204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del mod">
          <ac:chgData name="Jinyin Yan" userId="7d7b1cac-fbbc-4678-8cfc-23ca66a374ce" providerId="ADAL" clId="{FF26C555-752D-4004-A979-9228B3A43E4C}" dt="2025-01-15T09:27:37.155" v="1226" actId="165"/>
          <ac:grpSpMkLst>
            <pc:docMk/>
            <pc:sldMk cId="3857928627" sldId="265"/>
            <ac:grpSpMk id="4" creationId="{7F1B49C8-F55E-B1D3-07CE-8C5FA8A68305}"/>
          </ac:grpSpMkLst>
        </pc:grpChg>
        <pc:grpChg chg="del mod topLvl">
          <ac:chgData name="Jinyin Yan" userId="7d7b1cac-fbbc-4678-8cfc-23ca66a374ce" providerId="ADAL" clId="{FF26C555-752D-4004-A979-9228B3A43E4C}" dt="2025-01-17T02:51:39.365" v="1252" actId="165"/>
          <ac:grpSpMkLst>
            <pc:docMk/>
            <pc:sldMk cId="3857928627" sldId="265"/>
            <ac:grpSpMk id="5" creationId="{9BE2822E-ED5F-B7F9-C77F-67DFA04E798E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del">
          <ac:chgData name="Jinyin Yan" userId="7d7b1cac-fbbc-4678-8cfc-23ca66a374ce" providerId="ADAL" clId="{FF26C555-752D-4004-A979-9228B3A43E4C}" dt="2025-01-17T06:05:40.568" v="1380" actId="478"/>
          <ac:spMkLst>
            <pc:docMk/>
            <pc:sldMk cId="1937969014" sldId="266"/>
            <ac:spMk id="2" creationId="{7FE31128-2B62-8B99-8643-148AEE764564}"/>
          </ac:spMkLst>
        </pc:spChg>
        <pc:spChg chg="del">
          <ac:chgData name="Jinyin Yan" userId="7d7b1cac-fbbc-4678-8cfc-23ca66a374ce" providerId="ADAL" clId="{FF26C555-752D-4004-A979-9228B3A43E4C}" dt="2025-01-17T06:05:42.002" v="1381" actId="478"/>
          <ac:spMkLst>
            <pc:docMk/>
            <pc:sldMk cId="1937969014" sldId="266"/>
            <ac:spMk id="3" creationId="{555EE99C-AF8F-9E26-3F59-5369BD432F1A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del mod">
          <ac:chgData name="Jinyin Yan" userId="7d7b1cac-fbbc-4678-8cfc-23ca66a374ce" providerId="ADAL" clId="{FF26C555-752D-4004-A979-9228B3A43E4C}" dt="2025-01-17T06:07:50.190" v="1384" actId="478"/>
          <ac:spMkLst>
            <pc:docMk/>
            <pc:sldMk cId="1937969014" sldId="266"/>
            <ac:spMk id="27" creationId="{83B5EBD5-3414-4820-BCC7-79AA94609D1C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del">
          <ac:chgData name="Jinyin Yan" userId="7d7b1cac-fbbc-4678-8cfc-23ca66a374ce" providerId="ADAL" clId="{FF26C555-752D-4004-A979-9228B3A43E4C}" dt="2025-01-17T06:25:29.250" v="1430" actId="478"/>
          <ac:spMkLst>
            <pc:docMk/>
            <pc:sldMk cId="2374530566" sldId="267"/>
            <ac:spMk id="2" creationId="{4FB1D852-744E-FAE0-4473-91297619E6E8}"/>
          </ac:spMkLst>
        </pc:spChg>
        <pc:spChg chg="del">
          <ac:chgData name="Jinyin Yan" userId="7d7b1cac-fbbc-4678-8cfc-23ca66a374ce" providerId="ADAL" clId="{FF26C555-752D-4004-A979-9228B3A43E4C}" dt="2025-01-17T06:25:30.623" v="1431" actId="478"/>
          <ac:spMkLst>
            <pc:docMk/>
            <pc:sldMk cId="2374530566" sldId="267"/>
            <ac:spMk id="3" creationId="{E9EC273A-DBAE-7E77-9869-C1F563C0288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del mod">
          <ac:chgData name="Jinyin Yan" userId="7d7b1cac-fbbc-4678-8cfc-23ca66a374ce" providerId="ADAL" clId="{FF26C555-752D-4004-A979-9228B3A43E4C}" dt="2025-01-17T06:25:39.903" v="1433" actId="478"/>
          <ac:spMkLst>
            <pc:docMk/>
            <pc:sldMk cId="2374530566" sldId="267"/>
            <ac:spMk id="27" creationId="{C672D6F9-5E68-C964-1A8B-C042FEA7B954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add del mod">
          <ac:chgData name="Jinyin Yan" userId="7d7b1cac-fbbc-4678-8cfc-23ca66a374ce" providerId="ADAL" clId="{FF26C555-752D-4004-A979-9228B3A43E4C}" dt="2025-01-17T06:26:08.761" v="1437" actId="165"/>
          <ac:grpSpMkLst>
            <pc:docMk/>
            <pc:sldMk cId="2374530566" sldId="267"/>
            <ac:grpSpMk id="4" creationId="{6A262A7C-6F6F-79DA-2FC2-90034141F8DA}"/>
          </ac:grpSpMkLst>
        </pc:gr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del mod topLvl">
          <ac:chgData name="Jinyin Yan" userId="7d7b1cac-fbbc-4678-8cfc-23ca66a374ce" providerId="ADAL" clId="{FF26C555-752D-4004-A979-9228B3A43E4C}" dt="2025-01-17T06:26:12.724" v="1438" actId="478"/>
          <ac:cxnSpMkLst>
            <pc:docMk/>
            <pc:sldMk cId="2374530566" sldId="267"/>
            <ac:cxnSpMk id="8" creationId="{9CA4BE20-86E2-94AE-F02D-0F5DAA0A8D9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del">
          <ac:chgData name="Jinyin Yan" userId="7d7b1cac-fbbc-4678-8cfc-23ca66a374ce" providerId="ADAL" clId="{FF26C555-752D-4004-A979-9228B3A43E4C}" dt="2025-01-17T06:49:11.415" v="1524" actId="478"/>
          <ac:spMkLst>
            <pc:docMk/>
            <pc:sldMk cId="3270565089" sldId="268"/>
            <ac:spMk id="2" creationId="{33318DEE-BBD9-DBAC-AC6D-3B9C5F68E118}"/>
          </ac:spMkLst>
        </pc:spChg>
        <pc:spChg chg="del">
          <ac:chgData name="Jinyin Yan" userId="7d7b1cac-fbbc-4678-8cfc-23ca66a374ce" providerId="ADAL" clId="{FF26C555-752D-4004-A979-9228B3A43E4C}" dt="2025-01-17T06:49:09.499" v="1523" actId="478"/>
          <ac:spMkLst>
            <pc:docMk/>
            <pc:sldMk cId="3270565089" sldId="268"/>
            <ac:spMk id="3" creationId="{D3E2F257-5A43-5CBB-F5CD-63B997BA47C9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del mod">
          <ac:chgData name="Jinyin Yan" userId="7d7b1cac-fbbc-4678-8cfc-23ca66a374ce" providerId="ADAL" clId="{FF26C555-752D-4004-A979-9228B3A43E4C}" dt="2025-01-17T06:49:54.188" v="1528" actId="478"/>
          <ac:spMkLst>
            <pc:docMk/>
            <pc:sldMk cId="3270565089" sldId="268"/>
            <ac:spMk id="41" creationId="{11AB0AA4-7EC7-A469-1C16-CB16195A239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add del mod">
          <ac:chgData name="Jinyin Yan" userId="7d7b1cac-fbbc-4678-8cfc-23ca66a374ce" providerId="ADAL" clId="{FF26C555-752D-4004-A979-9228B3A43E4C}" dt="2025-01-17T06:49:50.639" v="1526" actId="478"/>
          <ac:cxnSpMkLst>
            <pc:docMk/>
            <pc:sldMk cId="3270565089" sldId="268"/>
            <ac:cxnSpMk id="39" creationId="{1ABFBD50-919E-5B9F-AD61-6AD68D2E26A2}"/>
          </ac:cxnSpMkLst>
        </pc:cxnChg>
        <pc:cxnChg chg="add del mod">
          <ac:chgData name="Jinyin Yan" userId="7d7b1cac-fbbc-4678-8cfc-23ca66a374ce" providerId="ADAL" clId="{FF26C555-752D-4004-A979-9228B3A43E4C}" dt="2025-01-17T06:49:52.075" v="1527" actId="478"/>
          <ac:cxnSpMkLst>
            <pc:docMk/>
            <pc:sldMk cId="3270565089" sldId="268"/>
            <ac:cxnSpMk id="40" creationId="{D3B1137A-B83F-7DD4-07B0-0AAF58897E4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2025/2/16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29F730AC-680D-5D73-185C-E405EB78F705}"/>
              </a:ext>
            </a:extLst>
          </p:cNvPr>
          <p:cNvCxnSpPr>
            <a:cxnSpLocks/>
          </p:cNvCxnSpPr>
          <p:nvPr/>
        </p:nvCxnSpPr>
        <p:spPr>
          <a:xfrm>
            <a:off x="18000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45799954-15CB-0E77-6CFE-160EB61487B9}"/>
              </a:ext>
            </a:extLst>
          </p:cNvPr>
          <p:cNvCxnSpPr>
            <a:cxnSpLocks/>
          </p:cNvCxnSpPr>
          <p:nvPr/>
        </p:nvCxnSpPr>
        <p:spPr>
          <a:xfrm>
            <a:off x="22320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线连接符 35">
            <a:extLst>
              <a:ext uri="{FF2B5EF4-FFF2-40B4-BE49-F238E27FC236}">
                <a16:creationId xmlns:a16="http://schemas.microsoft.com/office/drawing/2014/main" id="{4845718D-A061-F36B-4463-26EE66D6AC96}"/>
              </a:ext>
            </a:extLst>
          </p:cNvPr>
          <p:cNvCxnSpPr>
            <a:cxnSpLocks/>
          </p:cNvCxnSpPr>
          <p:nvPr/>
        </p:nvCxnSpPr>
        <p:spPr>
          <a:xfrm>
            <a:off x="26640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线连接符 36">
            <a:extLst>
              <a:ext uri="{FF2B5EF4-FFF2-40B4-BE49-F238E27FC236}">
                <a16:creationId xmlns:a16="http://schemas.microsoft.com/office/drawing/2014/main" id="{11F56C36-765B-A5ED-AA58-A361378F23F9}"/>
              </a:ext>
            </a:extLst>
          </p:cNvPr>
          <p:cNvCxnSpPr>
            <a:cxnSpLocks/>
          </p:cNvCxnSpPr>
          <p:nvPr/>
        </p:nvCxnSpPr>
        <p:spPr>
          <a:xfrm>
            <a:off x="3094695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76AF302D-A751-140C-87FE-5469D3464961}"/>
              </a:ext>
            </a:extLst>
          </p:cNvPr>
          <p:cNvCxnSpPr>
            <a:cxnSpLocks/>
          </p:cNvCxnSpPr>
          <p:nvPr/>
        </p:nvCxnSpPr>
        <p:spPr>
          <a:xfrm>
            <a:off x="35280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线连接符 38">
            <a:extLst>
              <a:ext uri="{FF2B5EF4-FFF2-40B4-BE49-F238E27FC236}">
                <a16:creationId xmlns:a16="http://schemas.microsoft.com/office/drawing/2014/main" id="{984DA619-1F0D-EF2D-66A1-89B96BA7BF8D}"/>
              </a:ext>
            </a:extLst>
          </p:cNvPr>
          <p:cNvCxnSpPr>
            <a:cxnSpLocks/>
          </p:cNvCxnSpPr>
          <p:nvPr/>
        </p:nvCxnSpPr>
        <p:spPr>
          <a:xfrm>
            <a:off x="3959259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2A08E073-1CE7-3E4D-3DAE-13FE1573E20D}"/>
              </a:ext>
            </a:extLst>
          </p:cNvPr>
          <p:cNvCxnSpPr>
            <a:cxnSpLocks/>
          </p:cNvCxnSpPr>
          <p:nvPr/>
        </p:nvCxnSpPr>
        <p:spPr>
          <a:xfrm>
            <a:off x="43908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02119DA9-2302-5C1F-8998-47FF2E9332CF}"/>
              </a:ext>
            </a:extLst>
          </p:cNvPr>
          <p:cNvCxnSpPr>
            <a:cxnSpLocks/>
          </p:cNvCxnSpPr>
          <p:nvPr/>
        </p:nvCxnSpPr>
        <p:spPr>
          <a:xfrm>
            <a:off x="48228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CE23316A-375B-1009-E7C8-8FC7DBFB2B4D}"/>
              </a:ext>
            </a:extLst>
          </p:cNvPr>
          <p:cNvCxnSpPr>
            <a:cxnSpLocks/>
          </p:cNvCxnSpPr>
          <p:nvPr/>
        </p:nvCxnSpPr>
        <p:spPr>
          <a:xfrm>
            <a:off x="52548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44DDC797-64BA-D9FE-8870-B0ACFF34D9C9}"/>
              </a:ext>
            </a:extLst>
          </p:cNvPr>
          <p:cNvCxnSpPr>
            <a:cxnSpLocks/>
          </p:cNvCxnSpPr>
          <p:nvPr/>
        </p:nvCxnSpPr>
        <p:spPr>
          <a:xfrm>
            <a:off x="5685495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00F388C-AA22-3861-B7A7-22454D12F881}"/>
              </a:ext>
            </a:extLst>
          </p:cNvPr>
          <p:cNvCxnSpPr>
            <a:cxnSpLocks/>
          </p:cNvCxnSpPr>
          <p:nvPr/>
        </p:nvCxnSpPr>
        <p:spPr>
          <a:xfrm>
            <a:off x="6118800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36AE2459-88C3-23F3-5FED-A60E4DFA635A}"/>
              </a:ext>
            </a:extLst>
          </p:cNvPr>
          <p:cNvCxnSpPr>
            <a:cxnSpLocks/>
          </p:cNvCxnSpPr>
          <p:nvPr/>
        </p:nvCxnSpPr>
        <p:spPr>
          <a:xfrm>
            <a:off x="6550059" y="288000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5182</TotalTime>
  <Words>337</Words>
  <Application>Microsoft Macintosh PowerPoint</Application>
  <PresentationFormat>宽屏</PresentationFormat>
  <Paragraphs>216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verdvana</cp:lastModifiedBy>
  <cp:revision>10</cp:revision>
  <dcterms:created xsi:type="dcterms:W3CDTF">2024-12-31T07:51:09Z</dcterms:created>
  <dcterms:modified xsi:type="dcterms:W3CDTF">2025-02-16T15:18:12Z</dcterms:modified>
</cp:coreProperties>
</file>