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CCFF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710C3EF-C210-4106-997C-46551DEC9137}" v="538" dt="2025-06-09T08:23:45.2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45"/>
    <p:restoredTop sz="94733"/>
  </p:normalViewPr>
  <p:slideViewPr>
    <p:cSldViewPr snapToGrid="0">
      <p:cViewPr varScale="1">
        <p:scale>
          <a:sx n="151" d="100"/>
          <a:sy n="151" d="100"/>
        </p:scale>
        <p:origin x="1062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in Yan" userId="7d7b1cac-fbbc-4678-8cfc-23ca66a374ce" providerId="ADAL" clId="{FF26C555-752D-4004-A979-9228B3A43E4C}"/>
    <pc:docChg chg="undo custSel addSld delSld modSld sldOrd">
      <pc:chgData name="Jinyin Yan" userId="7d7b1cac-fbbc-4678-8cfc-23ca66a374ce" providerId="ADAL" clId="{FF26C555-752D-4004-A979-9228B3A43E4C}" dt="2025-01-17T06:57:25.791" v="1567" actId="1076"/>
      <pc:docMkLst>
        <pc:docMk/>
      </pc:docMkLst>
      <pc:sldChg chg="addSp delSp modSp new mod ord">
        <pc:chgData name="Jinyin Yan" userId="7d7b1cac-fbbc-4678-8cfc-23ca66a374ce" providerId="ADAL" clId="{FF26C555-752D-4004-A979-9228B3A43E4C}" dt="2025-01-09T09:19:57.173" v="680" actId="1076"/>
        <pc:sldMkLst>
          <pc:docMk/>
          <pc:sldMk cId="1423548731" sldId="261"/>
        </pc:sldMkLst>
      </pc:sldChg>
      <pc:sldChg chg="addSp delSp modSp add mod ord">
        <pc:chgData name="Jinyin Yan" userId="7d7b1cac-fbbc-4678-8cfc-23ca66a374ce" providerId="ADAL" clId="{FF26C555-752D-4004-A979-9228B3A43E4C}" dt="2025-01-09T07:41:02.574" v="428"/>
        <pc:sldMkLst>
          <pc:docMk/>
          <pc:sldMk cId="851681197" sldId="262"/>
        </pc:sldMkLst>
      </pc:sldChg>
      <pc:sldChg chg="addSp delSp modSp add mod">
        <pc:chgData name="Jinyin Yan" userId="7d7b1cac-fbbc-4678-8cfc-23ca66a374ce" providerId="ADAL" clId="{FF26C555-752D-4004-A979-9228B3A43E4C}" dt="2025-01-10T09:31:57.534" v="923" actId="1076"/>
        <pc:sldMkLst>
          <pc:docMk/>
          <pc:sldMk cId="3403091211" sldId="263"/>
        </pc:sldMkLst>
      </pc:sldChg>
      <pc:sldChg chg="addSp delSp modSp add del mod">
        <pc:chgData name="Jinyin Yan" userId="7d7b1cac-fbbc-4678-8cfc-23ca66a374ce" providerId="ADAL" clId="{FF26C555-752D-4004-A979-9228B3A43E4C}" dt="2025-01-09T09:01:38.387" v="620" actId="2696"/>
        <pc:sldMkLst>
          <pc:docMk/>
          <pc:sldMk cId="3587743416" sldId="263"/>
        </pc:sldMkLst>
      </pc:sldChg>
      <pc:sldChg chg="addSp delSp modSp new mod">
        <pc:chgData name="Jinyin Yan" userId="7d7b1cac-fbbc-4678-8cfc-23ca66a374ce" providerId="ADAL" clId="{FF26C555-752D-4004-A979-9228B3A43E4C}" dt="2025-01-15T07:01:17.313" v="1217" actId="14100"/>
        <pc:sldMkLst>
          <pc:docMk/>
          <pc:sldMk cId="801923521" sldId="264"/>
        </pc:sldMkLst>
      </pc:sldChg>
      <pc:sldChg chg="addSp delSp modSp new mod">
        <pc:chgData name="Jinyin Yan" userId="7d7b1cac-fbbc-4678-8cfc-23ca66a374ce" providerId="ADAL" clId="{FF26C555-752D-4004-A979-9228B3A43E4C}" dt="2025-01-17T05:49:04.926" v="1378" actId="1076"/>
        <pc:sldMkLst>
          <pc:docMk/>
          <pc:sldMk cId="3857928627" sldId="265"/>
        </pc:sldMkLst>
      </pc:sldChg>
      <pc:sldChg chg="addSp delSp modSp new mod">
        <pc:chgData name="Jinyin Yan" userId="7d7b1cac-fbbc-4678-8cfc-23ca66a374ce" providerId="ADAL" clId="{FF26C555-752D-4004-A979-9228B3A43E4C}" dt="2025-01-17T06:10:34.897" v="1428" actId="20577"/>
        <pc:sldMkLst>
          <pc:docMk/>
          <pc:sldMk cId="1937969014" sldId="266"/>
        </pc:sldMkLst>
      </pc:sldChg>
      <pc:sldChg chg="addSp delSp modSp new mod">
        <pc:chgData name="Jinyin Yan" userId="7d7b1cac-fbbc-4678-8cfc-23ca66a374ce" providerId="ADAL" clId="{FF26C555-752D-4004-A979-9228B3A43E4C}" dt="2025-01-17T06:35:32.274" v="1521" actId="1076"/>
        <pc:sldMkLst>
          <pc:docMk/>
          <pc:sldMk cId="2374530566" sldId="267"/>
        </pc:sldMkLst>
      </pc:sldChg>
      <pc:sldChg chg="addSp delSp modSp new mod">
        <pc:chgData name="Jinyin Yan" userId="7d7b1cac-fbbc-4678-8cfc-23ca66a374ce" providerId="ADAL" clId="{FF26C555-752D-4004-A979-9228B3A43E4C}" dt="2025-01-17T06:57:25.791" v="1567" actId="1076"/>
        <pc:sldMkLst>
          <pc:docMk/>
          <pc:sldMk cId="3270565089" sldId="268"/>
        </pc:sldMkLst>
      </pc:sldChg>
    </pc:docChg>
  </pc:docChgLst>
  <pc:docChgLst>
    <pc:chgData name="Jinyin Yan" userId="7d7b1cac-fbbc-4678-8cfc-23ca66a374ce" providerId="ADAL" clId="{2710C3EF-C210-4106-997C-46551DEC9137}"/>
    <pc:docChg chg="undo redo custSel addSld modSld">
      <pc:chgData name="Jinyin Yan" userId="7d7b1cac-fbbc-4678-8cfc-23ca66a374ce" providerId="ADAL" clId="{2710C3EF-C210-4106-997C-46551DEC9137}" dt="2025-06-09T08:24:26.763" v="2415" actId="1076"/>
      <pc:docMkLst>
        <pc:docMk/>
      </pc:docMkLst>
      <pc:sldChg chg="addSp delSp modSp add mod">
        <pc:chgData name="Jinyin Yan" userId="7d7b1cac-fbbc-4678-8cfc-23ca66a374ce" providerId="ADAL" clId="{2710C3EF-C210-4106-997C-46551DEC9137}" dt="2025-05-08T07:30:06.758" v="94" actId="1076"/>
        <pc:sldMkLst>
          <pc:docMk/>
          <pc:sldMk cId="158473578" sldId="277"/>
        </pc:sldMkLst>
        <pc:spChg chg="add mod ord">
          <ac:chgData name="Jinyin Yan" userId="7d7b1cac-fbbc-4678-8cfc-23ca66a374ce" providerId="ADAL" clId="{2710C3EF-C210-4106-997C-46551DEC9137}" dt="2025-05-08T07:28:41.780" v="50" actId="167"/>
          <ac:spMkLst>
            <pc:docMk/>
            <pc:sldMk cId="158473578" sldId="277"/>
            <ac:spMk id="9" creationId="{46D3CA9A-27F5-ABF6-078F-145459E9AA4D}"/>
          </ac:spMkLst>
        </pc:spChg>
        <pc:spChg chg="mod">
          <ac:chgData name="Jinyin Yan" userId="7d7b1cac-fbbc-4678-8cfc-23ca66a374ce" providerId="ADAL" clId="{2710C3EF-C210-4106-997C-46551DEC9137}" dt="2025-05-08T07:27:11.457" v="25" actId="20577"/>
          <ac:spMkLst>
            <pc:docMk/>
            <pc:sldMk cId="158473578" sldId="277"/>
            <ac:spMk id="45" creationId="{810F854C-A6C0-A73D-ECB3-BD7F10BF0498}"/>
          </ac:spMkLst>
        </pc:spChg>
        <pc:spChg chg="mod">
          <ac:chgData name="Jinyin Yan" userId="7d7b1cac-fbbc-4678-8cfc-23ca66a374ce" providerId="ADAL" clId="{2710C3EF-C210-4106-997C-46551DEC9137}" dt="2025-05-08T07:28:00.907" v="39" actId="14100"/>
          <ac:spMkLst>
            <pc:docMk/>
            <pc:sldMk cId="158473578" sldId="277"/>
            <ac:spMk id="58" creationId="{4E4EC4A9-9091-7A59-6BFB-537287AF46AE}"/>
          </ac:spMkLst>
        </pc:spChg>
        <pc:spChg chg="mod">
          <ac:chgData name="Jinyin Yan" userId="7d7b1cac-fbbc-4678-8cfc-23ca66a374ce" providerId="ADAL" clId="{2710C3EF-C210-4106-997C-46551DEC9137}" dt="2025-05-08T07:26:00.037" v="3" actId="20577"/>
          <ac:spMkLst>
            <pc:docMk/>
            <pc:sldMk cId="158473578" sldId="277"/>
            <ac:spMk id="65" creationId="{1C307602-6A2E-153F-B618-FE85FF587AD1}"/>
          </ac:spMkLst>
        </pc:spChg>
        <pc:spChg chg="mod">
          <ac:chgData name="Jinyin Yan" userId="7d7b1cac-fbbc-4678-8cfc-23ca66a374ce" providerId="ADAL" clId="{2710C3EF-C210-4106-997C-46551DEC9137}" dt="2025-05-08T07:27:04.463" v="23" actId="1076"/>
          <ac:spMkLst>
            <pc:docMk/>
            <pc:sldMk cId="158473578" sldId="277"/>
            <ac:spMk id="69" creationId="{11637FE3-8696-E4F2-F6F7-F7C32497EE1B}"/>
          </ac:spMkLst>
        </pc:spChg>
        <pc:spChg chg="mod">
          <ac:chgData name="Jinyin Yan" userId="7d7b1cac-fbbc-4678-8cfc-23ca66a374ce" providerId="ADAL" clId="{2710C3EF-C210-4106-997C-46551DEC9137}" dt="2025-05-08T07:29:46.468" v="84" actId="20577"/>
          <ac:spMkLst>
            <pc:docMk/>
            <pc:sldMk cId="158473578" sldId="277"/>
            <ac:spMk id="75" creationId="{C6FE21F9-BD14-E904-EEC3-3FAC5617B1D6}"/>
          </ac:spMkLst>
        </pc:spChg>
        <pc:spChg chg="mod">
          <ac:chgData name="Jinyin Yan" userId="7d7b1cac-fbbc-4678-8cfc-23ca66a374ce" providerId="ADAL" clId="{2710C3EF-C210-4106-997C-46551DEC9137}" dt="2025-05-08T07:30:06.758" v="94" actId="1076"/>
          <ac:spMkLst>
            <pc:docMk/>
            <pc:sldMk cId="158473578" sldId="277"/>
            <ac:spMk id="76" creationId="{6B123BD4-B302-4B8E-6A9B-82C2BD3202BB}"/>
          </ac:spMkLst>
        </pc:spChg>
        <pc:spChg chg="mod">
          <ac:chgData name="Jinyin Yan" userId="7d7b1cac-fbbc-4678-8cfc-23ca66a374ce" providerId="ADAL" clId="{2710C3EF-C210-4106-997C-46551DEC9137}" dt="2025-05-08T07:29:28.450" v="71" actId="1076"/>
          <ac:spMkLst>
            <pc:docMk/>
            <pc:sldMk cId="158473578" sldId="277"/>
            <ac:spMk id="78" creationId="{2907D196-D0A3-BF3A-A19A-DD3D1DEF9DC6}"/>
          </ac:spMkLst>
        </pc:spChg>
        <pc:spChg chg="mod">
          <ac:chgData name="Jinyin Yan" userId="7d7b1cac-fbbc-4678-8cfc-23ca66a374ce" providerId="ADAL" clId="{2710C3EF-C210-4106-997C-46551DEC9137}" dt="2025-05-08T07:29:27.946" v="70" actId="1076"/>
          <ac:spMkLst>
            <pc:docMk/>
            <pc:sldMk cId="158473578" sldId="277"/>
            <ac:spMk id="80" creationId="{85639AFF-06EF-61C0-022B-2127E217EEAB}"/>
          </ac:spMkLst>
        </pc:spChg>
        <pc:spChg chg="mod">
          <ac:chgData name="Jinyin Yan" userId="7d7b1cac-fbbc-4678-8cfc-23ca66a374ce" providerId="ADAL" clId="{2710C3EF-C210-4106-997C-46551DEC9137}" dt="2025-05-08T07:27:18.691" v="33" actId="20577"/>
          <ac:spMkLst>
            <pc:docMk/>
            <pc:sldMk cId="158473578" sldId="277"/>
            <ac:spMk id="81" creationId="{BE6F17EE-5EC6-87E3-1A33-0245AFB9C285}"/>
          </ac:spMkLst>
        </pc:spChg>
        <pc:cxnChg chg="add mod">
          <ac:chgData name="Jinyin Yan" userId="7d7b1cac-fbbc-4678-8cfc-23ca66a374ce" providerId="ADAL" clId="{2710C3EF-C210-4106-997C-46551DEC9137}" dt="2025-05-08T07:25:58.330" v="2" actId="1076"/>
          <ac:cxnSpMkLst>
            <pc:docMk/>
            <pc:sldMk cId="158473578" sldId="277"/>
            <ac:cxnSpMk id="2" creationId="{9B5762EF-5D57-D6FB-BBFE-9ACCBA62CE45}"/>
          </ac:cxnSpMkLst>
        </pc:cxnChg>
        <pc:cxnChg chg="add mod">
          <ac:chgData name="Jinyin Yan" userId="7d7b1cac-fbbc-4678-8cfc-23ca66a374ce" providerId="ADAL" clId="{2710C3EF-C210-4106-997C-46551DEC9137}" dt="2025-05-08T07:26:30.303" v="11" actId="1076"/>
          <ac:cxnSpMkLst>
            <pc:docMk/>
            <pc:sldMk cId="158473578" sldId="277"/>
            <ac:cxnSpMk id="5" creationId="{8C02E938-50B8-EC5A-5DBF-CEA8D583DA2C}"/>
          </ac:cxnSpMkLst>
        </pc:cxnChg>
        <pc:cxnChg chg="add mod">
          <ac:chgData name="Jinyin Yan" userId="7d7b1cac-fbbc-4678-8cfc-23ca66a374ce" providerId="ADAL" clId="{2710C3EF-C210-4106-997C-46551DEC9137}" dt="2025-05-08T07:26:49.615" v="17" actId="1076"/>
          <ac:cxnSpMkLst>
            <pc:docMk/>
            <pc:sldMk cId="158473578" sldId="277"/>
            <ac:cxnSpMk id="8" creationId="{B56F08B2-B4A6-BD8C-2855-B8BF5B048E90}"/>
          </ac:cxnSpMkLst>
        </pc:cxnChg>
        <pc:cxnChg chg="add mod">
          <ac:chgData name="Jinyin Yan" userId="7d7b1cac-fbbc-4678-8cfc-23ca66a374ce" providerId="ADAL" clId="{2710C3EF-C210-4106-997C-46551DEC9137}" dt="2025-05-08T07:28:18.668" v="45" actId="14100"/>
          <ac:cxnSpMkLst>
            <pc:docMk/>
            <pc:sldMk cId="158473578" sldId="277"/>
            <ac:cxnSpMk id="10" creationId="{F364CCA9-8D98-65E9-C353-8309D8B5A6FC}"/>
          </ac:cxnSpMkLst>
        </pc:cxnChg>
        <pc:cxnChg chg="add mod">
          <ac:chgData name="Jinyin Yan" userId="7d7b1cac-fbbc-4678-8cfc-23ca66a374ce" providerId="ADAL" clId="{2710C3EF-C210-4106-997C-46551DEC9137}" dt="2025-05-08T07:29:53.984" v="85" actId="14100"/>
          <ac:cxnSpMkLst>
            <pc:docMk/>
            <pc:sldMk cId="158473578" sldId="277"/>
            <ac:cxnSpMk id="13" creationId="{BE2F7D90-0D55-7840-811F-88B33EF7A81F}"/>
          </ac:cxnSpMkLst>
        </pc:cxnChg>
        <pc:cxnChg chg="mod">
          <ac:chgData name="Jinyin Yan" userId="7d7b1cac-fbbc-4678-8cfc-23ca66a374ce" providerId="ADAL" clId="{2710C3EF-C210-4106-997C-46551DEC9137}" dt="2025-05-08T07:26:05.510" v="4" actId="1076"/>
          <ac:cxnSpMkLst>
            <pc:docMk/>
            <pc:sldMk cId="158473578" sldId="277"/>
            <ac:cxnSpMk id="60" creationId="{86119D35-5397-2ED9-91FD-EC25A401F80C}"/>
          </ac:cxnSpMkLst>
        </pc:cxnChg>
        <pc:cxnChg chg="mod">
          <ac:chgData name="Jinyin Yan" userId="7d7b1cac-fbbc-4678-8cfc-23ca66a374ce" providerId="ADAL" clId="{2710C3EF-C210-4106-997C-46551DEC9137}" dt="2025-05-08T07:26:23.364" v="9" actId="14100"/>
          <ac:cxnSpMkLst>
            <pc:docMk/>
            <pc:sldMk cId="158473578" sldId="277"/>
            <ac:cxnSpMk id="61" creationId="{E3388A12-B36D-3153-3FE8-C53F5DA10910}"/>
          </ac:cxnSpMkLst>
        </pc:cxnChg>
        <pc:cxnChg chg="mod">
          <ac:chgData name="Jinyin Yan" userId="7d7b1cac-fbbc-4678-8cfc-23ca66a374ce" providerId="ADAL" clId="{2710C3EF-C210-4106-997C-46551DEC9137}" dt="2025-05-08T07:26:57.316" v="18" actId="1076"/>
          <ac:cxnSpMkLst>
            <pc:docMk/>
            <pc:sldMk cId="158473578" sldId="277"/>
            <ac:cxnSpMk id="62" creationId="{B42AABAA-05DB-46B1-C6CA-309B9E652142}"/>
          </ac:cxnSpMkLst>
        </pc:cxnChg>
        <pc:cxnChg chg="mod">
          <ac:chgData name="Jinyin Yan" userId="7d7b1cac-fbbc-4678-8cfc-23ca66a374ce" providerId="ADAL" clId="{2710C3EF-C210-4106-997C-46551DEC9137}" dt="2025-05-08T07:27:39.575" v="34" actId="1076"/>
          <ac:cxnSpMkLst>
            <pc:docMk/>
            <pc:sldMk cId="158473578" sldId="277"/>
            <ac:cxnSpMk id="70" creationId="{E85C01E1-BA6B-8FF0-B520-55423E0F81BD}"/>
          </ac:cxnSpMkLst>
        </pc:cxnChg>
        <pc:cxnChg chg="mod">
          <ac:chgData name="Jinyin Yan" userId="7d7b1cac-fbbc-4678-8cfc-23ca66a374ce" providerId="ADAL" clId="{2710C3EF-C210-4106-997C-46551DEC9137}" dt="2025-05-08T07:27:48.331" v="35" actId="1076"/>
          <ac:cxnSpMkLst>
            <pc:docMk/>
            <pc:sldMk cId="158473578" sldId="277"/>
            <ac:cxnSpMk id="71" creationId="{835C0A60-8DBB-EBB2-DE12-DF21D89D105D}"/>
          </ac:cxnSpMkLst>
        </pc:cxnChg>
        <pc:cxnChg chg="mod">
          <ac:chgData name="Jinyin Yan" userId="7d7b1cac-fbbc-4678-8cfc-23ca66a374ce" providerId="ADAL" clId="{2710C3EF-C210-4106-997C-46551DEC9137}" dt="2025-05-08T07:29:33.958" v="79" actId="14100"/>
          <ac:cxnSpMkLst>
            <pc:docMk/>
            <pc:sldMk cId="158473578" sldId="277"/>
            <ac:cxnSpMk id="73" creationId="{05A951D9-393C-8DA0-6B64-2C45A6083F05}"/>
          </ac:cxnSpMkLst>
        </pc:cxnChg>
        <pc:cxnChg chg="mod">
          <ac:chgData name="Jinyin Yan" userId="7d7b1cac-fbbc-4678-8cfc-23ca66a374ce" providerId="ADAL" clId="{2710C3EF-C210-4106-997C-46551DEC9137}" dt="2025-05-08T07:29:58.185" v="87" actId="14100"/>
          <ac:cxnSpMkLst>
            <pc:docMk/>
            <pc:sldMk cId="158473578" sldId="277"/>
            <ac:cxnSpMk id="74" creationId="{34EFE3D7-16B5-293A-7F69-A1A86865FAE4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09T06:52:47.985" v="344" actId="1076"/>
        <pc:sldMkLst>
          <pc:docMk/>
          <pc:sldMk cId="3270925636" sldId="278"/>
        </pc:sldMkLst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12" creationId="{500D9706-AD4C-8E17-22F1-FF3908401B87}"/>
          </ac:spMkLst>
        </pc:spChg>
        <pc:spChg chg="mo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25" creationId="{34A11D4E-2F0D-43AF-046A-5FBAD635F813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26" creationId="{2BD6E2CB-AA9C-4751-9E02-36309E30B890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27" creationId="{DB413945-8A81-BAA1-A7BF-A4DA497A5955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29" creationId="{80C42014-4B62-2D56-61C3-1A15B3E85C70}"/>
          </ac:spMkLst>
        </pc:spChg>
        <pc:spChg chg="mod">
          <ac:chgData name="Jinyin Yan" userId="7d7b1cac-fbbc-4678-8cfc-23ca66a374ce" providerId="ADAL" clId="{2710C3EF-C210-4106-997C-46551DEC9137}" dt="2025-05-08T07:56:04.697" v="97"/>
          <ac:spMkLst>
            <pc:docMk/>
            <pc:sldMk cId="3270925636" sldId="278"/>
            <ac:spMk id="30" creationId="{BCDA4325-B94D-B028-7CE7-734DA4AD6FA9}"/>
          </ac:spMkLst>
        </pc:spChg>
        <pc:spChg chg="add mod or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31" creationId="{A11013CE-4510-A27E-5FDB-6CABFFB4C895}"/>
          </ac:spMkLst>
        </pc:spChg>
        <pc:spChg chg="add mo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33" creationId="{985B6856-42A0-DA68-2EB0-AD17C05AC136}"/>
          </ac:spMkLst>
        </pc:spChg>
        <pc:spChg chg="add mod">
          <ac:chgData name="Jinyin Yan" userId="7d7b1cac-fbbc-4678-8cfc-23ca66a374ce" providerId="ADAL" clId="{2710C3EF-C210-4106-997C-46551DEC9137}" dt="2025-05-08T07:57:50.370" v="137" actId="1076"/>
          <ac:spMkLst>
            <pc:docMk/>
            <pc:sldMk cId="3270925636" sldId="278"/>
            <ac:spMk id="35" creationId="{757138EA-EC19-60E4-F294-F71CE41AFA3B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38" creationId="{84A15722-138D-18A5-8665-20616B8E09A8}"/>
          </ac:spMkLst>
        </pc:spChg>
        <pc:spChg chg="mod or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41" creationId="{502A5B75-5468-E291-4B3E-1B8C98C36A40}"/>
          </ac:spMkLst>
        </pc:spChg>
        <pc:spChg chg="mod ord">
          <ac:chgData name="Jinyin Yan" userId="7d7b1cac-fbbc-4678-8cfc-23ca66a374ce" providerId="ADAL" clId="{2710C3EF-C210-4106-997C-46551DEC9137}" dt="2025-05-08T08:12:47.773" v="184" actId="1076"/>
          <ac:spMkLst>
            <pc:docMk/>
            <pc:sldMk cId="3270925636" sldId="278"/>
            <ac:spMk id="45" creationId="{4EC5EB1D-3B4D-B421-6322-E59132C3A0A4}"/>
          </ac:spMkLst>
        </pc:spChg>
        <pc:spChg chg="mod">
          <ac:chgData name="Jinyin Yan" userId="7d7b1cac-fbbc-4678-8cfc-23ca66a374ce" providerId="ADAL" clId="{2710C3EF-C210-4106-997C-46551DEC9137}" dt="2025-05-08T07:58:40.822" v="146" actId="1076"/>
          <ac:spMkLst>
            <pc:docMk/>
            <pc:sldMk cId="3270925636" sldId="278"/>
            <ac:spMk id="51" creationId="{9E4A821D-0076-AD24-B4EE-AE697CD04289}"/>
          </ac:spMkLst>
        </pc:spChg>
        <pc:spChg chg="mod or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52" creationId="{CA863170-B752-ACBB-389F-080CC6D09C8A}"/>
          </ac:spMkLst>
        </pc:spChg>
        <pc:spChg chg="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55" creationId="{53970156-E490-AD8D-9007-206E19FC5787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77" creationId="{D14BA17B-97DA-ED8F-432A-74200AA8A75D}"/>
          </ac:spMkLst>
        </pc:spChg>
        <pc:spChg chg="add mod">
          <ac:chgData name="Jinyin Yan" userId="7d7b1cac-fbbc-4678-8cfc-23ca66a374ce" providerId="ADAL" clId="{2710C3EF-C210-4106-997C-46551DEC9137}" dt="2025-05-08T08:06:28.853" v="172" actId="20577"/>
          <ac:spMkLst>
            <pc:docMk/>
            <pc:sldMk cId="3270925636" sldId="278"/>
            <ac:spMk id="83" creationId="{A3FBF51C-B15B-2E4C-7D45-BC48EAC847F1}"/>
          </ac:spMkLst>
        </pc:spChg>
        <pc:spChg chg="add mod">
          <ac:chgData name="Jinyin Yan" userId="7d7b1cac-fbbc-4678-8cfc-23ca66a374ce" providerId="ADAL" clId="{2710C3EF-C210-4106-997C-46551DEC9137}" dt="2025-05-08T08:11:42.127" v="174" actId="1076"/>
          <ac:spMkLst>
            <pc:docMk/>
            <pc:sldMk cId="3270925636" sldId="278"/>
            <ac:spMk id="84" creationId="{AE32FA02-A4C5-D5E7-0905-58A175E5A7E6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86" creationId="{12935532-E069-1B9A-7D0C-580D8C464637}"/>
          </ac:spMkLst>
        </pc:spChg>
        <pc:spChg chg="add mod">
          <ac:chgData name="Jinyin Yan" userId="7d7b1cac-fbbc-4678-8cfc-23ca66a374ce" providerId="ADAL" clId="{2710C3EF-C210-4106-997C-46551DEC9137}" dt="2025-05-09T06:05:54.066" v="188" actId="20577"/>
          <ac:spMkLst>
            <pc:docMk/>
            <pc:sldMk cId="3270925636" sldId="278"/>
            <ac:spMk id="114" creationId="{EFC0F647-ABE7-22DE-6E0E-9AA6778C0F15}"/>
          </ac:spMkLst>
        </pc:spChg>
        <pc:spChg chg="add mod">
          <ac:chgData name="Jinyin Yan" userId="7d7b1cac-fbbc-4678-8cfc-23ca66a374ce" providerId="ADAL" clId="{2710C3EF-C210-4106-997C-46551DEC9137}" dt="2025-05-09T06:05:51.888" v="186" actId="1076"/>
          <ac:spMkLst>
            <pc:docMk/>
            <pc:sldMk cId="3270925636" sldId="278"/>
            <ac:spMk id="115" creationId="{129FA843-A8EA-98D5-2652-7CBCBD5DC483}"/>
          </ac:spMkLst>
        </pc:spChg>
        <pc:spChg chg="add mod">
          <ac:chgData name="Jinyin Yan" userId="7d7b1cac-fbbc-4678-8cfc-23ca66a374ce" providerId="ADAL" clId="{2710C3EF-C210-4106-997C-46551DEC9137}" dt="2025-05-09T06:23:03.337" v="247" actId="1076"/>
          <ac:spMkLst>
            <pc:docMk/>
            <pc:sldMk cId="3270925636" sldId="278"/>
            <ac:spMk id="116" creationId="{BB3AE084-4415-6717-F50D-A332FD9D9380}"/>
          </ac:spMkLst>
        </pc:spChg>
        <pc:spChg chg="add mod">
          <ac:chgData name="Jinyin Yan" userId="7d7b1cac-fbbc-4678-8cfc-23ca66a374ce" providerId="ADAL" clId="{2710C3EF-C210-4106-997C-46551DEC9137}" dt="2025-05-09T06:10:24.379" v="232" actId="1076"/>
          <ac:spMkLst>
            <pc:docMk/>
            <pc:sldMk cId="3270925636" sldId="278"/>
            <ac:spMk id="117" creationId="{8500A1BC-D544-2D27-342C-BCE78A159DB7}"/>
          </ac:spMkLst>
        </pc:spChg>
        <pc:spChg chg="add mod">
          <ac:chgData name="Jinyin Yan" userId="7d7b1cac-fbbc-4678-8cfc-23ca66a374ce" providerId="ADAL" clId="{2710C3EF-C210-4106-997C-46551DEC9137}" dt="2025-05-09T06:10:31.922" v="239" actId="20577"/>
          <ac:spMkLst>
            <pc:docMk/>
            <pc:sldMk cId="3270925636" sldId="278"/>
            <ac:spMk id="130" creationId="{0455C5E3-3DD3-A8E6-7B94-5C57D04B0DB2}"/>
          </ac:spMkLst>
        </pc:spChg>
        <pc:spChg chg="add mod">
          <ac:chgData name="Jinyin Yan" userId="7d7b1cac-fbbc-4678-8cfc-23ca66a374ce" providerId="ADAL" clId="{2710C3EF-C210-4106-997C-46551DEC9137}" dt="2025-05-09T06:33:04.596" v="272" actId="14100"/>
          <ac:spMkLst>
            <pc:docMk/>
            <pc:sldMk cId="3270925636" sldId="278"/>
            <ac:spMk id="147" creationId="{115E6978-2D46-0F5E-394C-C2DD022ABEB1}"/>
          </ac:spMkLst>
        </pc:spChg>
        <pc:spChg chg="add mod">
          <ac:chgData name="Jinyin Yan" userId="7d7b1cac-fbbc-4678-8cfc-23ca66a374ce" providerId="ADAL" clId="{2710C3EF-C210-4106-997C-46551DEC9137}" dt="2025-05-09T06:32:50.374" v="271" actId="14100"/>
          <ac:spMkLst>
            <pc:docMk/>
            <pc:sldMk cId="3270925636" sldId="278"/>
            <ac:spMk id="148" creationId="{33B1358B-5BC1-4ACE-ABC1-C8A77119C7F8}"/>
          </ac:spMkLst>
        </pc:spChg>
        <pc:spChg chg="add mod">
          <ac:chgData name="Jinyin Yan" userId="7d7b1cac-fbbc-4678-8cfc-23ca66a374ce" providerId="ADAL" clId="{2710C3EF-C210-4106-997C-46551DEC9137}" dt="2025-05-09T06:35:54.706" v="304" actId="1076"/>
          <ac:spMkLst>
            <pc:docMk/>
            <pc:sldMk cId="3270925636" sldId="278"/>
            <ac:spMk id="152" creationId="{6314CB95-075C-5BBA-0D1E-491E379790B7}"/>
          </ac:spMkLst>
        </pc:spChg>
        <pc:spChg chg="add mod">
          <ac:chgData name="Jinyin Yan" userId="7d7b1cac-fbbc-4678-8cfc-23ca66a374ce" providerId="ADAL" clId="{2710C3EF-C210-4106-997C-46551DEC9137}" dt="2025-05-09T06:33:16.581" v="275" actId="1076"/>
          <ac:spMkLst>
            <pc:docMk/>
            <pc:sldMk cId="3270925636" sldId="278"/>
            <ac:spMk id="153" creationId="{22E32A41-2C6F-B5B4-8A98-E5F347B4C7B9}"/>
          </ac:spMkLst>
        </pc:spChg>
        <pc:spChg chg="add mod">
          <ac:chgData name="Jinyin Yan" userId="7d7b1cac-fbbc-4678-8cfc-23ca66a374ce" providerId="ADAL" clId="{2710C3EF-C210-4106-997C-46551DEC9137}" dt="2025-05-09T06:52:34.484" v="336" actId="1076"/>
          <ac:spMkLst>
            <pc:docMk/>
            <pc:sldMk cId="3270925636" sldId="278"/>
            <ac:spMk id="154" creationId="{5412D011-0BF3-48BD-02CC-3083ACE3A6BB}"/>
          </ac:spMkLst>
        </pc:spChg>
        <pc:spChg chg="add mod">
          <ac:chgData name="Jinyin Yan" userId="7d7b1cac-fbbc-4678-8cfc-23ca66a374ce" providerId="ADAL" clId="{2710C3EF-C210-4106-997C-46551DEC9137}" dt="2025-05-09T06:32:28.611" v="266" actId="14100"/>
          <ac:spMkLst>
            <pc:docMk/>
            <pc:sldMk cId="3270925636" sldId="278"/>
            <ac:spMk id="155" creationId="{8D180C8B-AD69-DD6C-EAE8-E32110A9CF62}"/>
          </ac:spMkLst>
        </pc:spChg>
        <pc:spChg chg="add mod">
          <ac:chgData name="Jinyin Yan" userId="7d7b1cac-fbbc-4678-8cfc-23ca66a374ce" providerId="ADAL" clId="{2710C3EF-C210-4106-997C-46551DEC9137}" dt="2025-05-09T06:32:31.301" v="267" actId="14100"/>
          <ac:spMkLst>
            <pc:docMk/>
            <pc:sldMk cId="3270925636" sldId="278"/>
            <ac:spMk id="156" creationId="{E8FF39CF-A49F-4672-135E-E79056C4A441}"/>
          </ac:spMkLst>
        </pc:spChg>
        <pc:spChg chg="add mod">
          <ac:chgData name="Jinyin Yan" userId="7d7b1cac-fbbc-4678-8cfc-23ca66a374ce" providerId="ADAL" clId="{2710C3EF-C210-4106-997C-46551DEC9137}" dt="2025-05-09T06:35:59.042" v="307" actId="1076"/>
          <ac:spMkLst>
            <pc:docMk/>
            <pc:sldMk cId="3270925636" sldId="278"/>
            <ac:spMk id="160" creationId="{A2C4B68E-4512-1A04-75CD-015441BFDC0F}"/>
          </ac:spMkLst>
        </pc:spChg>
        <pc:spChg chg="add mod">
          <ac:chgData name="Jinyin Yan" userId="7d7b1cac-fbbc-4678-8cfc-23ca66a374ce" providerId="ADAL" clId="{2710C3EF-C210-4106-997C-46551DEC9137}" dt="2025-05-09T06:32:36.861" v="268" actId="1076"/>
          <ac:spMkLst>
            <pc:docMk/>
            <pc:sldMk cId="3270925636" sldId="278"/>
            <ac:spMk id="161" creationId="{5453E9B9-9494-528C-045D-57BDCCC4F7A0}"/>
          </ac:spMkLst>
        </pc:spChg>
        <pc:spChg chg="add mod">
          <ac:chgData name="Jinyin Yan" userId="7d7b1cac-fbbc-4678-8cfc-23ca66a374ce" providerId="ADAL" clId="{2710C3EF-C210-4106-997C-46551DEC9137}" dt="2025-05-09T06:52:47.985" v="344" actId="1076"/>
          <ac:spMkLst>
            <pc:docMk/>
            <pc:sldMk cId="3270925636" sldId="278"/>
            <ac:spMk id="162" creationId="{865210B6-1BDC-B387-C3E2-7EF84DDD0126}"/>
          </ac:spMkLst>
        </pc:spChg>
        <pc:spChg chg="add mod">
          <ac:chgData name="Jinyin Yan" userId="7d7b1cac-fbbc-4678-8cfc-23ca66a374ce" providerId="ADAL" clId="{2710C3EF-C210-4106-997C-46551DEC9137}" dt="2025-05-09T06:51:48.346" v="312" actId="1076"/>
          <ac:spMkLst>
            <pc:docMk/>
            <pc:sldMk cId="3270925636" sldId="278"/>
            <ac:spMk id="180" creationId="{2A9299B8-C617-A0EB-6FB8-E4A5A37752DE}"/>
          </ac:spMkLst>
        </pc:spChg>
        <pc:spChg chg="add mod">
          <ac:chgData name="Jinyin Yan" userId="7d7b1cac-fbbc-4678-8cfc-23ca66a374ce" providerId="ADAL" clId="{2710C3EF-C210-4106-997C-46551DEC9137}" dt="2025-05-09T06:51:58.210" v="318" actId="1076"/>
          <ac:spMkLst>
            <pc:docMk/>
            <pc:sldMk cId="3270925636" sldId="278"/>
            <ac:spMk id="181" creationId="{18C020DE-7367-EBB3-EB1F-F72B5649E830}"/>
          </ac:spMkLst>
        </pc:spChg>
        <pc:spChg chg="add mod">
          <ac:chgData name="Jinyin Yan" userId="7d7b1cac-fbbc-4678-8cfc-23ca66a374ce" providerId="ADAL" clId="{2710C3EF-C210-4106-997C-46551DEC9137}" dt="2025-05-09T06:52:05.559" v="320" actId="1076"/>
          <ac:spMkLst>
            <pc:docMk/>
            <pc:sldMk cId="3270925636" sldId="278"/>
            <ac:spMk id="182" creationId="{E9DFC43F-EA9D-433F-CCA5-BC31A88CDD91}"/>
          </ac:spMkLst>
        </pc:spChg>
        <pc:spChg chg="add mod">
          <ac:chgData name="Jinyin Yan" userId="7d7b1cac-fbbc-4678-8cfc-23ca66a374ce" providerId="ADAL" clId="{2710C3EF-C210-4106-997C-46551DEC9137}" dt="2025-05-09T06:52:17.917" v="325" actId="20577"/>
          <ac:spMkLst>
            <pc:docMk/>
            <pc:sldMk cId="3270925636" sldId="278"/>
            <ac:spMk id="183" creationId="{C8E6FA5B-C70E-D869-1016-BCC52E64F43D}"/>
          </ac:spMkLst>
        </pc:spChg>
        <pc:grpChg chg="add mod">
          <ac:chgData name="Jinyin Yan" userId="7d7b1cac-fbbc-4678-8cfc-23ca66a374ce" providerId="ADAL" clId="{2710C3EF-C210-4106-997C-46551DEC9137}" dt="2025-05-08T07:58:36.540" v="145" actId="1076"/>
          <ac:grpSpMkLst>
            <pc:docMk/>
            <pc:sldMk cId="3270925636" sldId="278"/>
            <ac:grpSpMk id="3" creationId="{0E92D035-4505-926B-6B27-FA768B3066FE}"/>
          </ac:grpSpMkLst>
        </pc:grpChg>
        <pc:grpChg chg="mod">
          <ac:chgData name="Jinyin Yan" userId="7d7b1cac-fbbc-4678-8cfc-23ca66a374ce" providerId="ADAL" clId="{2710C3EF-C210-4106-997C-46551DEC9137}" dt="2025-05-08T07:56:04.697" v="97"/>
          <ac:grpSpMkLst>
            <pc:docMk/>
            <pc:sldMk cId="3270925636" sldId="278"/>
            <ac:grpSpMk id="4" creationId="{2CA96C73-9FC7-CEA9-D1C9-596D5895239A}"/>
          </ac:grpSpMkLst>
        </pc:grpChg>
        <pc:cxnChg chg="mod">
          <ac:chgData name="Jinyin Yan" userId="7d7b1cac-fbbc-4678-8cfc-23ca66a374ce" providerId="ADAL" clId="{2710C3EF-C210-4106-997C-46551DEC9137}" dt="2025-05-08T07:56:04.697" v="97"/>
          <ac:cxnSpMkLst>
            <pc:docMk/>
            <pc:sldMk cId="3270925636" sldId="278"/>
            <ac:cxnSpMk id="6" creationId="{227C9D0D-E317-6D18-E6C7-355FBA666E6C}"/>
          </ac:cxnSpMkLst>
        </pc:cxnChg>
        <pc:cxnChg chg="mod">
          <ac:chgData name="Jinyin Yan" userId="7d7b1cac-fbbc-4678-8cfc-23ca66a374ce" providerId="ADAL" clId="{2710C3EF-C210-4106-997C-46551DEC9137}" dt="2025-05-08T07:56:04.697" v="97"/>
          <ac:cxnSpMkLst>
            <pc:docMk/>
            <pc:sldMk cId="3270925636" sldId="278"/>
            <ac:cxnSpMk id="7" creationId="{468EE132-D40C-7C64-E535-316B2E78DBE9}"/>
          </ac:cxnSpMkLst>
        </pc:cxnChg>
        <pc:cxnChg chg="mod">
          <ac:chgData name="Jinyin Yan" userId="7d7b1cac-fbbc-4678-8cfc-23ca66a374ce" providerId="ADAL" clId="{2710C3EF-C210-4106-997C-46551DEC9137}" dt="2025-05-08T07:56:04.697" v="97"/>
          <ac:cxnSpMkLst>
            <pc:docMk/>
            <pc:sldMk cId="3270925636" sldId="278"/>
            <ac:cxnSpMk id="11" creationId="{2AB1A4F8-9553-43DD-C3EB-5584B6A62721}"/>
          </ac:cxnSpMkLst>
        </pc:cxnChg>
        <pc:cxnChg chg="add mod">
          <ac:chgData name="Jinyin Yan" userId="7d7b1cac-fbbc-4678-8cfc-23ca66a374ce" providerId="ADAL" clId="{2710C3EF-C210-4106-997C-46551DEC9137}" dt="2025-05-08T07:58:27.231" v="144" actId="14100"/>
          <ac:cxnSpMkLst>
            <pc:docMk/>
            <pc:sldMk cId="3270925636" sldId="278"/>
            <ac:cxnSpMk id="39" creationId="{6E9E844B-693B-6AF9-6514-9F2EF9E169F8}"/>
          </ac:cxnSpMkLst>
        </pc:cxnChg>
        <pc:cxnChg chg="add mod">
          <ac:chgData name="Jinyin Yan" userId="7d7b1cac-fbbc-4678-8cfc-23ca66a374ce" providerId="ADAL" clId="{2710C3EF-C210-4106-997C-46551DEC9137}" dt="2025-05-08T08:05:29.020" v="151" actId="1076"/>
          <ac:cxnSpMkLst>
            <pc:docMk/>
            <pc:sldMk cId="3270925636" sldId="278"/>
            <ac:cxnSpMk id="46" creationId="{268EF0EA-6F0D-457A-4716-F39FCBCB19DF}"/>
          </ac:cxnSpMkLst>
        </pc:cxnChg>
        <pc:cxnChg chg="add mod">
          <ac:chgData name="Jinyin Yan" userId="7d7b1cac-fbbc-4678-8cfc-23ca66a374ce" providerId="ADAL" clId="{2710C3EF-C210-4106-997C-46551DEC9137}" dt="2025-05-08T08:11:47.126" v="175" actId="14100"/>
          <ac:cxnSpMkLst>
            <pc:docMk/>
            <pc:sldMk cId="3270925636" sldId="278"/>
            <ac:cxnSpMk id="48" creationId="{2CE0CD23-6942-1CCF-B94D-04DDBD40B23C}"/>
          </ac:cxnSpMkLst>
        </pc:cxnChg>
        <pc:cxnChg chg="add mod">
          <ac:chgData name="Jinyin Yan" userId="7d7b1cac-fbbc-4678-8cfc-23ca66a374ce" providerId="ADAL" clId="{2710C3EF-C210-4106-997C-46551DEC9137}" dt="2025-05-08T08:06:15.852" v="166" actId="1076"/>
          <ac:cxnSpMkLst>
            <pc:docMk/>
            <pc:sldMk cId="3270925636" sldId="278"/>
            <ac:cxnSpMk id="53" creationId="{349717C2-5153-7FEB-96D4-C6872698E345}"/>
          </ac:cxnSpMkLst>
        </pc:cxnChg>
        <pc:cxnChg chg="add mod">
          <ac:chgData name="Jinyin Yan" userId="7d7b1cac-fbbc-4678-8cfc-23ca66a374ce" providerId="ADAL" clId="{2710C3EF-C210-4106-997C-46551DEC9137}" dt="2025-05-08T08:06:09.232" v="165" actId="14100"/>
          <ac:cxnSpMkLst>
            <pc:docMk/>
            <pc:sldMk cId="3270925636" sldId="278"/>
            <ac:cxnSpMk id="56" creationId="{14D58B56-ABE0-1C5D-08A4-23530A867A84}"/>
          </ac:cxnSpMkLst>
        </pc:cxnChg>
        <pc:cxnChg chg="mod">
          <ac:chgData name="Jinyin Yan" userId="7d7b1cac-fbbc-4678-8cfc-23ca66a374ce" providerId="ADAL" clId="{2710C3EF-C210-4106-997C-46551DEC9137}" dt="2025-05-09T06:06:38.728" v="194" actId="14100"/>
          <ac:cxnSpMkLst>
            <pc:docMk/>
            <pc:sldMk cId="3270925636" sldId="278"/>
            <ac:cxnSpMk id="99" creationId="{305B1E3D-82D3-FCD0-0D6B-DCFAF425E577}"/>
          </ac:cxnSpMkLst>
        </pc:cxnChg>
        <pc:cxnChg chg="mod">
          <ac:chgData name="Jinyin Yan" userId="7d7b1cac-fbbc-4678-8cfc-23ca66a374ce" providerId="ADAL" clId="{2710C3EF-C210-4106-997C-46551DEC9137}" dt="2025-05-09T06:09:24.591" v="211" actId="14100"/>
          <ac:cxnSpMkLst>
            <pc:docMk/>
            <pc:sldMk cId="3270925636" sldId="278"/>
            <ac:cxnSpMk id="103" creationId="{BF364149-4AE1-1016-BD5F-13E05F932F73}"/>
          </ac:cxnSpMkLst>
        </pc:cxnChg>
        <pc:cxnChg chg="mod">
          <ac:chgData name="Jinyin Yan" userId="7d7b1cac-fbbc-4678-8cfc-23ca66a374ce" providerId="ADAL" clId="{2710C3EF-C210-4106-997C-46551DEC9137}" dt="2025-05-09T06:23:06.621" v="248" actId="14100"/>
          <ac:cxnSpMkLst>
            <pc:docMk/>
            <pc:sldMk cId="3270925636" sldId="278"/>
            <ac:cxnSpMk id="113" creationId="{9F37F194-6F83-2239-1278-CAEC2DA571FB}"/>
          </ac:cxnSpMkLst>
        </pc:cxnChg>
        <pc:cxnChg chg="add mod">
          <ac:chgData name="Jinyin Yan" userId="7d7b1cac-fbbc-4678-8cfc-23ca66a374ce" providerId="ADAL" clId="{2710C3EF-C210-4106-997C-46551DEC9137}" dt="2025-05-09T06:06:28.506" v="192" actId="1076"/>
          <ac:cxnSpMkLst>
            <pc:docMk/>
            <pc:sldMk cId="3270925636" sldId="278"/>
            <ac:cxnSpMk id="120" creationId="{F43F3EB4-18C3-E249-CF25-DFEC3C2B7ABD}"/>
          </ac:cxnSpMkLst>
        </pc:cxnChg>
        <pc:cxnChg chg="add mod">
          <ac:chgData name="Jinyin Yan" userId="7d7b1cac-fbbc-4678-8cfc-23ca66a374ce" providerId="ADAL" clId="{2710C3EF-C210-4106-997C-46551DEC9137}" dt="2025-05-09T06:08:49.940" v="199" actId="1076"/>
          <ac:cxnSpMkLst>
            <pc:docMk/>
            <pc:sldMk cId="3270925636" sldId="278"/>
            <ac:cxnSpMk id="122" creationId="{52D0D7D8-6F1D-AC01-784A-36CF7E08C990}"/>
          </ac:cxnSpMkLst>
        </pc:cxnChg>
        <pc:cxnChg chg="add mod">
          <ac:chgData name="Jinyin Yan" userId="7d7b1cac-fbbc-4678-8cfc-23ca66a374ce" providerId="ADAL" clId="{2710C3EF-C210-4106-997C-46551DEC9137}" dt="2025-05-09T06:09:52.140" v="219" actId="1076"/>
          <ac:cxnSpMkLst>
            <pc:docMk/>
            <pc:sldMk cId="3270925636" sldId="278"/>
            <ac:cxnSpMk id="127" creationId="{05AB9866-ED2F-40E6-6EDE-5D9F36FD6448}"/>
          </ac:cxnSpMkLst>
        </pc:cxnChg>
        <pc:cxnChg chg="add mod">
          <ac:chgData name="Jinyin Yan" userId="7d7b1cac-fbbc-4678-8cfc-23ca66a374ce" providerId="ADAL" clId="{2710C3EF-C210-4106-997C-46551DEC9137}" dt="2025-05-09T06:09:58.531" v="221" actId="1076"/>
          <ac:cxnSpMkLst>
            <pc:docMk/>
            <pc:sldMk cId="3270925636" sldId="278"/>
            <ac:cxnSpMk id="128" creationId="{D4DE2FF8-F3EC-CAFE-4A8F-A3C9F9912C9B}"/>
          </ac:cxnSpMkLst>
        </pc:cxnChg>
        <pc:cxnChg chg="add mod">
          <ac:chgData name="Jinyin Yan" userId="7d7b1cac-fbbc-4678-8cfc-23ca66a374ce" providerId="ADAL" clId="{2710C3EF-C210-4106-997C-46551DEC9137}" dt="2025-05-09T06:22:47.045" v="244" actId="1076"/>
          <ac:cxnSpMkLst>
            <pc:docMk/>
            <pc:sldMk cId="3270925636" sldId="278"/>
            <ac:cxnSpMk id="149" creationId="{7D0EE288-2D13-DD74-1E46-4BA4D9E4752C}"/>
          </ac:cxnSpMkLst>
        </pc:cxnChg>
        <pc:cxnChg chg="add mod">
          <ac:chgData name="Jinyin Yan" userId="7d7b1cac-fbbc-4678-8cfc-23ca66a374ce" providerId="ADAL" clId="{2710C3EF-C210-4106-997C-46551DEC9137}" dt="2025-05-09T06:22:47.045" v="244" actId="1076"/>
          <ac:cxnSpMkLst>
            <pc:docMk/>
            <pc:sldMk cId="3270925636" sldId="278"/>
            <ac:cxnSpMk id="150" creationId="{F7709C74-F306-E583-7729-F03B8277970F}"/>
          </ac:cxnSpMkLst>
        </pc:cxnChg>
        <pc:cxnChg chg="add mod">
          <ac:chgData name="Jinyin Yan" userId="7d7b1cac-fbbc-4678-8cfc-23ca66a374ce" providerId="ADAL" clId="{2710C3EF-C210-4106-997C-46551DEC9137}" dt="2025-05-09T06:34:59.109" v="284" actId="1076"/>
          <ac:cxnSpMkLst>
            <pc:docMk/>
            <pc:sldMk cId="3270925636" sldId="278"/>
            <ac:cxnSpMk id="151" creationId="{2594F08F-49BC-A2AD-7467-C143A639AD7A}"/>
          </ac:cxnSpMkLst>
        </pc:cxnChg>
        <pc:cxnChg chg="add mod">
          <ac:chgData name="Jinyin Yan" userId="7d7b1cac-fbbc-4678-8cfc-23ca66a374ce" providerId="ADAL" clId="{2710C3EF-C210-4106-997C-46551DEC9137}" dt="2025-05-09T06:22:54.270" v="246" actId="1076"/>
          <ac:cxnSpMkLst>
            <pc:docMk/>
            <pc:sldMk cId="3270925636" sldId="278"/>
            <ac:cxnSpMk id="157" creationId="{E4084F3B-608F-0B2E-AC61-F826DEB6D5A7}"/>
          </ac:cxnSpMkLst>
        </pc:cxnChg>
        <pc:cxnChg chg="add mod">
          <ac:chgData name="Jinyin Yan" userId="7d7b1cac-fbbc-4678-8cfc-23ca66a374ce" providerId="ADAL" clId="{2710C3EF-C210-4106-997C-46551DEC9137}" dt="2025-05-09T06:22:54.270" v="246" actId="1076"/>
          <ac:cxnSpMkLst>
            <pc:docMk/>
            <pc:sldMk cId="3270925636" sldId="278"/>
            <ac:cxnSpMk id="158" creationId="{C28902F3-E940-071C-7A3D-B911A1751B0E}"/>
          </ac:cxnSpMkLst>
        </pc:cxnChg>
        <pc:cxnChg chg="add mod">
          <ac:chgData name="Jinyin Yan" userId="7d7b1cac-fbbc-4678-8cfc-23ca66a374ce" providerId="ADAL" clId="{2710C3EF-C210-4106-997C-46551DEC9137}" dt="2025-05-09T06:35:16.051" v="288" actId="1076"/>
          <ac:cxnSpMkLst>
            <pc:docMk/>
            <pc:sldMk cId="3270925636" sldId="278"/>
            <ac:cxnSpMk id="159" creationId="{1A4F8E8A-484F-F380-95D5-7113C4551E16}"/>
          </ac:cxnSpMkLst>
        </pc:cxnChg>
        <pc:cxnChg chg="add mod">
          <ac:chgData name="Jinyin Yan" userId="7d7b1cac-fbbc-4678-8cfc-23ca66a374ce" providerId="ADAL" clId="{2710C3EF-C210-4106-997C-46551DEC9137}" dt="2025-05-09T06:31:48.182" v="259" actId="14100"/>
          <ac:cxnSpMkLst>
            <pc:docMk/>
            <pc:sldMk cId="3270925636" sldId="278"/>
            <ac:cxnSpMk id="164" creationId="{C9A529EE-734F-5FFD-58A3-4EB608000217}"/>
          </ac:cxnSpMkLst>
        </pc:cxnChg>
        <pc:cxnChg chg="add mod">
          <ac:chgData name="Jinyin Yan" userId="7d7b1cac-fbbc-4678-8cfc-23ca66a374ce" providerId="ADAL" clId="{2710C3EF-C210-4106-997C-46551DEC9137}" dt="2025-05-09T06:35:01.840" v="285" actId="14100"/>
          <ac:cxnSpMkLst>
            <pc:docMk/>
            <pc:sldMk cId="3270925636" sldId="278"/>
            <ac:cxnSpMk id="165" creationId="{0395CB0E-646C-09F4-3BF6-D0A6537A0A43}"/>
          </ac:cxnSpMkLst>
        </pc:cxnChg>
        <pc:cxnChg chg="add mod">
          <ac:chgData name="Jinyin Yan" userId="7d7b1cac-fbbc-4678-8cfc-23ca66a374ce" providerId="ADAL" clId="{2710C3EF-C210-4106-997C-46551DEC9137}" dt="2025-05-09T06:31:48.182" v="259" actId="14100"/>
          <ac:cxnSpMkLst>
            <pc:docMk/>
            <pc:sldMk cId="3270925636" sldId="278"/>
            <ac:cxnSpMk id="166" creationId="{E8DAB0A7-BB8E-0E5E-7D03-103CCFEF7E12}"/>
          </ac:cxnSpMkLst>
        </pc:cxnChg>
        <pc:cxnChg chg="add mod">
          <ac:chgData name="Jinyin Yan" userId="7d7b1cac-fbbc-4678-8cfc-23ca66a374ce" providerId="ADAL" clId="{2710C3EF-C210-4106-997C-46551DEC9137}" dt="2025-05-09T06:35:18.759" v="289" actId="14100"/>
          <ac:cxnSpMkLst>
            <pc:docMk/>
            <pc:sldMk cId="3270925636" sldId="278"/>
            <ac:cxnSpMk id="168" creationId="{D97AAC90-EF8C-42CB-E531-D1F66F3BA22C}"/>
          </ac:cxnSpMkLst>
        </pc:cxnChg>
        <pc:cxnChg chg="add mod">
          <ac:chgData name="Jinyin Yan" userId="7d7b1cac-fbbc-4678-8cfc-23ca66a374ce" providerId="ADAL" clId="{2710C3EF-C210-4106-997C-46551DEC9137}" dt="2025-05-09T06:32:07.881" v="263" actId="1076"/>
          <ac:cxnSpMkLst>
            <pc:docMk/>
            <pc:sldMk cId="3270925636" sldId="278"/>
            <ac:cxnSpMk id="169" creationId="{0328300F-2B59-CEA6-503A-42E70F6D9BCD}"/>
          </ac:cxnSpMkLst>
        </pc:cxnChg>
        <pc:cxnChg chg="add mod">
          <ac:chgData name="Jinyin Yan" userId="7d7b1cac-fbbc-4678-8cfc-23ca66a374ce" providerId="ADAL" clId="{2710C3EF-C210-4106-997C-46551DEC9137}" dt="2025-05-09T06:32:14.723" v="265" actId="1076"/>
          <ac:cxnSpMkLst>
            <pc:docMk/>
            <pc:sldMk cId="3270925636" sldId="278"/>
            <ac:cxnSpMk id="170" creationId="{3257603E-78F4-AE46-209A-BAAFB7E80023}"/>
          </ac:cxnSpMkLst>
        </pc:cxnChg>
        <pc:cxnChg chg="add mod">
          <ac:chgData name="Jinyin Yan" userId="7d7b1cac-fbbc-4678-8cfc-23ca66a374ce" providerId="ADAL" clId="{2710C3EF-C210-4106-997C-46551DEC9137}" dt="2025-05-09T06:34:54.843" v="283" actId="14100"/>
          <ac:cxnSpMkLst>
            <pc:docMk/>
            <pc:sldMk cId="3270925636" sldId="278"/>
            <ac:cxnSpMk id="172" creationId="{E1BFC9B5-EF9F-65A2-04D7-AB2EFA72315E}"/>
          </ac:cxnSpMkLst>
        </pc:cxnChg>
        <pc:cxnChg chg="add mod">
          <ac:chgData name="Jinyin Yan" userId="7d7b1cac-fbbc-4678-8cfc-23ca66a374ce" providerId="ADAL" clId="{2710C3EF-C210-4106-997C-46551DEC9137}" dt="2025-05-09T06:35:26.409" v="292" actId="14100"/>
          <ac:cxnSpMkLst>
            <pc:docMk/>
            <pc:sldMk cId="3270925636" sldId="278"/>
            <ac:cxnSpMk id="178" creationId="{9B4F53B2-6E09-286C-96E6-27A43F9408DA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2T08:13:07.765" v="431" actId="1076"/>
        <pc:sldMkLst>
          <pc:docMk/>
          <pc:sldMk cId="59654946" sldId="279"/>
        </pc:sldMkLst>
        <pc:spChg chg="add mod">
          <ac:chgData name="Jinyin Yan" userId="7d7b1cac-fbbc-4678-8cfc-23ca66a374ce" providerId="ADAL" clId="{2710C3EF-C210-4106-997C-46551DEC9137}" dt="2025-05-12T07:51:53.361" v="351" actId="1076"/>
          <ac:spMkLst>
            <pc:docMk/>
            <pc:sldMk cId="59654946" sldId="279"/>
            <ac:spMk id="2" creationId="{1388FD7F-D395-C1D1-EA45-36C3C0FD4F9E}"/>
          </ac:spMkLst>
        </pc:spChg>
        <pc:spChg chg="add mod">
          <ac:chgData name="Jinyin Yan" userId="7d7b1cac-fbbc-4678-8cfc-23ca66a374ce" providerId="ADAL" clId="{2710C3EF-C210-4106-997C-46551DEC9137}" dt="2025-05-12T07:51:53.361" v="351" actId="1076"/>
          <ac:spMkLst>
            <pc:docMk/>
            <pc:sldMk cId="59654946" sldId="279"/>
            <ac:spMk id="5" creationId="{A0393630-D005-DD13-38FD-3824B37D186F}"/>
          </ac:spMkLst>
        </pc:spChg>
        <pc:spChg chg="add mod">
          <ac:chgData name="Jinyin Yan" userId="7d7b1cac-fbbc-4678-8cfc-23ca66a374ce" providerId="ADAL" clId="{2710C3EF-C210-4106-997C-46551DEC9137}" dt="2025-05-12T07:51:53.361" v="351" actId="1076"/>
          <ac:spMkLst>
            <pc:docMk/>
            <pc:sldMk cId="59654946" sldId="279"/>
            <ac:spMk id="8" creationId="{F59EF467-CCAD-AF19-DED7-6ADBEEFF70D3}"/>
          </ac:spMkLst>
        </pc:spChg>
        <pc:spChg chg="add mod">
          <ac:chgData name="Jinyin Yan" userId="7d7b1cac-fbbc-4678-8cfc-23ca66a374ce" providerId="ADAL" clId="{2710C3EF-C210-4106-997C-46551DEC9137}" dt="2025-05-12T08:11:53.758" v="394" actId="1076"/>
          <ac:spMkLst>
            <pc:docMk/>
            <pc:sldMk cId="59654946" sldId="279"/>
            <ac:spMk id="63" creationId="{2F5BF670-9330-30D4-A964-8511F52D8254}"/>
          </ac:spMkLst>
        </pc:spChg>
        <pc:spChg chg="add mod">
          <ac:chgData name="Jinyin Yan" userId="7d7b1cac-fbbc-4678-8cfc-23ca66a374ce" providerId="ADAL" clId="{2710C3EF-C210-4106-997C-46551DEC9137}" dt="2025-05-12T08:12:03.093" v="397" actId="1076"/>
          <ac:spMkLst>
            <pc:docMk/>
            <pc:sldMk cId="59654946" sldId="279"/>
            <ac:spMk id="64" creationId="{68278964-323F-5656-272E-EEABB712258A}"/>
          </ac:spMkLst>
        </pc:spChg>
        <pc:spChg chg="add mod">
          <ac:chgData name="Jinyin Yan" userId="7d7b1cac-fbbc-4678-8cfc-23ca66a374ce" providerId="ADAL" clId="{2710C3EF-C210-4106-997C-46551DEC9137}" dt="2025-05-12T08:12:07.762" v="399" actId="1076"/>
          <ac:spMkLst>
            <pc:docMk/>
            <pc:sldMk cId="59654946" sldId="279"/>
            <ac:spMk id="65" creationId="{12EDEB45-0EF3-A9EA-0039-C1C4EC374623}"/>
          </ac:spMkLst>
        </pc:spChg>
        <pc:spChg chg="add mod">
          <ac:chgData name="Jinyin Yan" userId="7d7b1cac-fbbc-4678-8cfc-23ca66a374ce" providerId="ADAL" clId="{2710C3EF-C210-4106-997C-46551DEC9137}" dt="2025-05-12T08:12:26.043" v="409" actId="1076"/>
          <ac:spMkLst>
            <pc:docMk/>
            <pc:sldMk cId="59654946" sldId="279"/>
            <ac:spMk id="67" creationId="{463254EA-DAA8-4D41-214D-0908D0162AC8}"/>
          </ac:spMkLst>
        </pc:spChg>
        <pc:spChg chg="add mod">
          <ac:chgData name="Jinyin Yan" userId="7d7b1cac-fbbc-4678-8cfc-23ca66a374ce" providerId="ADAL" clId="{2710C3EF-C210-4106-997C-46551DEC9137}" dt="2025-05-12T08:12:38.050" v="416" actId="1076"/>
          <ac:spMkLst>
            <pc:docMk/>
            <pc:sldMk cId="59654946" sldId="279"/>
            <ac:spMk id="68" creationId="{CCBF142A-1609-D2DA-6C30-26A26B6F3145}"/>
          </ac:spMkLst>
        </pc:spChg>
        <pc:spChg chg="add mod">
          <ac:chgData name="Jinyin Yan" userId="7d7b1cac-fbbc-4678-8cfc-23ca66a374ce" providerId="ADAL" clId="{2710C3EF-C210-4106-997C-46551DEC9137}" dt="2025-05-12T08:12:44.897" v="422"/>
          <ac:spMkLst>
            <pc:docMk/>
            <pc:sldMk cId="59654946" sldId="279"/>
            <ac:spMk id="69" creationId="{3E483188-C383-4D06-A54F-C12A579440D8}"/>
          </ac:spMkLst>
        </pc:spChg>
        <pc:spChg chg="add mod">
          <ac:chgData name="Jinyin Yan" userId="7d7b1cac-fbbc-4678-8cfc-23ca66a374ce" providerId="ADAL" clId="{2710C3EF-C210-4106-997C-46551DEC9137}" dt="2025-05-12T08:13:07.765" v="431" actId="1076"/>
          <ac:spMkLst>
            <pc:docMk/>
            <pc:sldMk cId="59654946" sldId="279"/>
            <ac:spMk id="73" creationId="{CA036F06-9A8B-6B89-240E-843FC1E6A84D}"/>
          </ac:spMkLst>
        </pc:spChg>
        <pc:grpChg chg="add mod">
          <ac:chgData name="Jinyin Yan" userId="7d7b1cac-fbbc-4678-8cfc-23ca66a374ce" providerId="ADAL" clId="{2710C3EF-C210-4106-997C-46551DEC9137}" dt="2025-05-12T08:10:39.997" v="380" actId="1076"/>
          <ac:grpSpMkLst>
            <pc:docMk/>
            <pc:sldMk cId="59654946" sldId="279"/>
            <ac:grpSpMk id="50" creationId="{9688AF2C-893F-87D7-6CF1-AAA9DFB83B3E}"/>
          </ac:grpSpMkLst>
        </pc:grp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10" creationId="{3B4B2437-4D0E-409B-A429-FA6B9F8DA51B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24" creationId="{9170675E-1FEE-D1BA-911F-E2D4C808F8D3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37" creationId="{F0FB1F0D-76DC-494B-F8CE-7A7F15D8E5C2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40" creationId="{69982C5B-93E4-B42A-9D56-7B6FD35D4894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42" creationId="{76AB12C7-2B21-3C5C-02C5-4847A0418464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44" creationId="{F31B78D1-049C-48E3-A608-53233636BA83}"/>
          </ac:cxnSpMkLst>
        </pc:cxnChg>
        <pc:cxnChg chg="add mod">
          <ac:chgData name="Jinyin Yan" userId="7d7b1cac-fbbc-4678-8cfc-23ca66a374ce" providerId="ADAL" clId="{2710C3EF-C210-4106-997C-46551DEC9137}" dt="2025-05-12T07:52:50.930" v="369" actId="164"/>
          <ac:cxnSpMkLst>
            <pc:docMk/>
            <pc:sldMk cId="59654946" sldId="279"/>
            <ac:cxnSpMk id="49" creationId="{B8B99B72-D170-FD40-23F1-5C3D14E6E209}"/>
          </ac:cxnSpMkLst>
        </pc:cxnChg>
        <pc:cxnChg chg="add mod">
          <ac:chgData name="Jinyin Yan" userId="7d7b1cac-fbbc-4678-8cfc-23ca66a374ce" providerId="ADAL" clId="{2710C3EF-C210-4106-997C-46551DEC9137}" dt="2025-05-12T08:09:51.615" v="376" actId="14100"/>
          <ac:cxnSpMkLst>
            <pc:docMk/>
            <pc:sldMk cId="59654946" sldId="279"/>
            <ac:cxnSpMk id="57" creationId="{6CFA6662-9FAD-A63C-82D0-AB35F68D84A9}"/>
          </ac:cxnSpMkLst>
        </pc:cxnChg>
        <pc:cxnChg chg="add mod">
          <ac:chgData name="Jinyin Yan" userId="7d7b1cac-fbbc-4678-8cfc-23ca66a374ce" providerId="ADAL" clId="{2710C3EF-C210-4106-997C-46551DEC9137}" dt="2025-05-12T08:10:44.103" v="382" actId="1076"/>
          <ac:cxnSpMkLst>
            <pc:docMk/>
            <pc:sldMk cId="59654946" sldId="279"/>
            <ac:cxnSpMk id="60" creationId="{05BDF94C-20FC-02A0-BB59-CA71E72DEAD5}"/>
          </ac:cxnSpMkLst>
        </pc:cxnChg>
        <pc:cxnChg chg="add mod">
          <ac:chgData name="Jinyin Yan" userId="7d7b1cac-fbbc-4678-8cfc-23ca66a374ce" providerId="ADAL" clId="{2710C3EF-C210-4106-997C-46551DEC9137}" dt="2025-05-12T08:11:14.180" v="386" actId="1076"/>
          <ac:cxnSpMkLst>
            <pc:docMk/>
            <pc:sldMk cId="59654946" sldId="279"/>
            <ac:cxnSpMk id="61" creationId="{C4BD722D-583A-EBE2-E6BB-87BC65B031B1}"/>
          </ac:cxnSpMkLst>
        </pc:cxnChg>
        <pc:cxnChg chg="add mod">
          <ac:chgData name="Jinyin Yan" userId="7d7b1cac-fbbc-4678-8cfc-23ca66a374ce" providerId="ADAL" clId="{2710C3EF-C210-4106-997C-46551DEC9137}" dt="2025-05-12T08:12:12.439" v="401" actId="1076"/>
          <ac:cxnSpMkLst>
            <pc:docMk/>
            <pc:sldMk cId="59654946" sldId="279"/>
            <ac:cxnSpMk id="66" creationId="{102D7D36-F7A9-76A9-78B6-4B1D98D0133A}"/>
          </ac:cxnSpMkLst>
        </pc:cxnChg>
        <pc:cxnChg chg="add mod">
          <ac:chgData name="Jinyin Yan" userId="7d7b1cac-fbbc-4678-8cfc-23ca66a374ce" providerId="ADAL" clId="{2710C3EF-C210-4106-997C-46551DEC9137}" dt="2025-05-12T08:12:55.081" v="425" actId="14100"/>
          <ac:cxnSpMkLst>
            <pc:docMk/>
            <pc:sldMk cId="59654946" sldId="279"/>
            <ac:cxnSpMk id="70" creationId="{57B8D473-1E91-7A35-139B-93BFC5D2A5F4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2T08:21:10.070" v="457" actId="1076"/>
        <pc:sldMkLst>
          <pc:docMk/>
          <pc:sldMk cId="3555215945" sldId="280"/>
        </pc:sldMkLst>
        <pc:spChg chg="add mod">
          <ac:chgData name="Jinyin Yan" userId="7d7b1cac-fbbc-4678-8cfc-23ca66a374ce" providerId="ADAL" clId="{2710C3EF-C210-4106-997C-46551DEC9137}" dt="2025-05-12T08:20:41.322" v="449" actId="1076"/>
          <ac:spMkLst>
            <pc:docMk/>
            <pc:sldMk cId="3555215945" sldId="280"/>
            <ac:spMk id="3" creationId="{4F685C2A-85E8-1A75-D56E-A42B331681A2}"/>
          </ac:spMkLst>
        </pc:spChg>
        <pc:spChg chg="add mod">
          <ac:chgData name="Jinyin Yan" userId="7d7b1cac-fbbc-4678-8cfc-23ca66a374ce" providerId="ADAL" clId="{2710C3EF-C210-4106-997C-46551DEC9137}" dt="2025-05-12T08:20:52.114" v="450" actId="1076"/>
          <ac:spMkLst>
            <pc:docMk/>
            <pc:sldMk cId="3555215945" sldId="280"/>
            <ac:spMk id="4" creationId="{84B533F0-1518-4269-A122-D308645F7B96}"/>
          </ac:spMkLst>
        </pc:spChg>
        <pc:spChg chg="mod">
          <ac:chgData name="Jinyin Yan" userId="7d7b1cac-fbbc-4678-8cfc-23ca66a374ce" providerId="ADAL" clId="{2710C3EF-C210-4106-997C-46551DEC9137}" dt="2025-05-12T08:17:55.919" v="433" actId="1076"/>
          <ac:spMkLst>
            <pc:docMk/>
            <pc:sldMk cId="3555215945" sldId="280"/>
            <ac:spMk id="5" creationId="{B0CDAD53-D009-F500-460F-4C44AE3C87A9}"/>
          </ac:spMkLst>
        </pc:spChg>
        <pc:spChg chg="add mod">
          <ac:chgData name="Jinyin Yan" userId="7d7b1cac-fbbc-4678-8cfc-23ca66a374ce" providerId="ADAL" clId="{2710C3EF-C210-4106-997C-46551DEC9137}" dt="2025-05-12T08:21:10.070" v="457" actId="1076"/>
          <ac:spMkLst>
            <pc:docMk/>
            <pc:sldMk cId="3555215945" sldId="280"/>
            <ac:spMk id="6" creationId="{50E67CE0-7281-86F6-DDDE-A577258F74D5}"/>
          </ac:spMkLst>
        </pc:spChg>
        <pc:spChg chg="mod">
          <ac:chgData name="Jinyin Yan" userId="7d7b1cac-fbbc-4678-8cfc-23ca66a374ce" providerId="ADAL" clId="{2710C3EF-C210-4106-997C-46551DEC9137}" dt="2025-05-12T08:18:02.109" v="438" actId="20577"/>
          <ac:spMkLst>
            <pc:docMk/>
            <pc:sldMk cId="3555215945" sldId="280"/>
            <ac:spMk id="73" creationId="{3F671E0A-3E4C-5FDA-2273-E0D368434A4C}"/>
          </ac:spMkLst>
        </pc:spChg>
        <pc:cxnChg chg="add mod">
          <ac:chgData name="Jinyin Yan" userId="7d7b1cac-fbbc-4678-8cfc-23ca66a374ce" providerId="ADAL" clId="{2710C3EF-C210-4106-997C-46551DEC9137}" dt="2025-05-12T08:20:59.277" v="452" actId="1076"/>
          <ac:cxnSpMkLst>
            <pc:docMk/>
            <pc:sldMk cId="3555215945" sldId="280"/>
            <ac:cxnSpMk id="9" creationId="{3591F0CD-4CB5-E139-D73A-15D47A05023D}"/>
          </ac:cxnSpMkLst>
        </pc:cxnChg>
        <pc:cxnChg chg="mod">
          <ac:chgData name="Jinyin Yan" userId="7d7b1cac-fbbc-4678-8cfc-23ca66a374ce" providerId="ADAL" clId="{2710C3EF-C210-4106-997C-46551DEC9137}" dt="2025-05-12T08:20:34.751" v="448" actId="14100"/>
          <ac:cxnSpMkLst>
            <pc:docMk/>
            <pc:sldMk cId="3555215945" sldId="280"/>
            <ac:cxnSpMk id="57" creationId="{D439F8BA-CFDE-8A3B-84B8-AC3D6DCDD80B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2T08:27:10.779" v="489" actId="1076"/>
        <pc:sldMkLst>
          <pc:docMk/>
          <pc:sldMk cId="2360709924" sldId="281"/>
        </pc:sldMkLst>
        <pc:spChg chg="mod">
          <ac:chgData name="Jinyin Yan" userId="7d7b1cac-fbbc-4678-8cfc-23ca66a374ce" providerId="ADAL" clId="{2710C3EF-C210-4106-997C-46551DEC9137}" dt="2025-05-12T08:25:50.161" v="465" actId="1076"/>
          <ac:spMkLst>
            <pc:docMk/>
            <pc:sldMk cId="2360709924" sldId="281"/>
            <ac:spMk id="2" creationId="{3D2CAAAF-5B50-AB7D-5725-15D6D3E6DCE0}"/>
          </ac:spMkLst>
        </pc:spChg>
        <pc:spChg chg="mod">
          <ac:chgData name="Jinyin Yan" userId="7d7b1cac-fbbc-4678-8cfc-23ca66a374ce" providerId="ADAL" clId="{2710C3EF-C210-4106-997C-46551DEC9137}" dt="2025-05-12T08:25:50.161" v="465" actId="1076"/>
          <ac:spMkLst>
            <pc:docMk/>
            <pc:sldMk cId="2360709924" sldId="281"/>
            <ac:spMk id="5" creationId="{9B69A418-092D-2B35-BD6D-10F50FBCFAA4}"/>
          </ac:spMkLst>
        </pc:spChg>
        <pc:spChg chg="mod">
          <ac:chgData name="Jinyin Yan" userId="7d7b1cac-fbbc-4678-8cfc-23ca66a374ce" providerId="ADAL" clId="{2710C3EF-C210-4106-997C-46551DEC9137}" dt="2025-05-12T08:25:50.161" v="465" actId="1076"/>
          <ac:spMkLst>
            <pc:docMk/>
            <pc:sldMk cId="2360709924" sldId="281"/>
            <ac:spMk id="8" creationId="{BE76789B-51DF-D289-F155-A38EFE514799}"/>
          </ac:spMkLst>
        </pc:spChg>
        <pc:spChg chg="add mod">
          <ac:chgData name="Jinyin Yan" userId="7d7b1cac-fbbc-4678-8cfc-23ca66a374ce" providerId="ADAL" clId="{2710C3EF-C210-4106-997C-46551DEC9137}" dt="2025-05-12T08:27:10.779" v="489" actId="1076"/>
          <ac:spMkLst>
            <pc:docMk/>
            <pc:sldMk cId="2360709924" sldId="281"/>
            <ac:spMk id="14" creationId="{B4E0800F-ABD5-B7AB-B906-A32875DFCED4}"/>
          </ac:spMkLst>
        </pc:spChg>
        <pc:spChg chg="mod">
          <ac:chgData name="Jinyin Yan" userId="7d7b1cac-fbbc-4678-8cfc-23ca66a374ce" providerId="ADAL" clId="{2710C3EF-C210-4106-997C-46551DEC9137}" dt="2025-05-12T08:25:50.161" v="465" actId="1076"/>
          <ac:spMkLst>
            <pc:docMk/>
            <pc:sldMk cId="2360709924" sldId="281"/>
            <ac:spMk id="73" creationId="{506E3350-C586-CB52-5961-45CF0DEBD363}"/>
          </ac:spMkLst>
        </pc:spChg>
        <pc:grpChg chg="add mod">
          <ac:chgData name="Jinyin Yan" userId="7d7b1cac-fbbc-4678-8cfc-23ca66a374ce" providerId="ADAL" clId="{2710C3EF-C210-4106-997C-46551DEC9137}" dt="2025-05-12T08:26:31.306" v="472" actId="1076"/>
          <ac:grpSpMkLst>
            <pc:docMk/>
            <pc:sldMk cId="2360709924" sldId="281"/>
            <ac:grpSpMk id="13" creationId="{E4F40276-BA36-B0A2-9E76-CA88947A65CA}"/>
          </ac:grpSpMkLst>
        </pc:grpChg>
        <pc:cxnChg chg="add mod">
          <ac:chgData name="Jinyin Yan" userId="7d7b1cac-fbbc-4678-8cfc-23ca66a374ce" providerId="ADAL" clId="{2710C3EF-C210-4106-997C-46551DEC9137}" dt="2025-05-12T08:26:23.619" v="469" actId="164"/>
          <ac:cxnSpMkLst>
            <pc:docMk/>
            <pc:sldMk cId="2360709924" sldId="281"/>
            <ac:cxnSpMk id="7" creationId="{75652399-351C-CE87-8CF2-58BBC6641B47}"/>
          </ac:cxnSpMkLst>
        </pc:cxnChg>
        <pc:cxnChg chg="add mod">
          <ac:chgData name="Jinyin Yan" userId="7d7b1cac-fbbc-4678-8cfc-23ca66a374ce" providerId="ADAL" clId="{2710C3EF-C210-4106-997C-46551DEC9137}" dt="2025-05-12T08:26:23.619" v="469" actId="164"/>
          <ac:cxnSpMkLst>
            <pc:docMk/>
            <pc:sldMk cId="2360709924" sldId="281"/>
            <ac:cxnSpMk id="10" creationId="{EFC64A4F-6E20-ED7C-C322-B839017AE885}"/>
          </ac:cxnSpMkLst>
        </pc:cxnChg>
        <pc:cxnChg chg="add mod">
          <ac:chgData name="Jinyin Yan" userId="7d7b1cac-fbbc-4678-8cfc-23ca66a374ce" providerId="ADAL" clId="{2710C3EF-C210-4106-997C-46551DEC9137}" dt="2025-05-12T08:26:23.619" v="469" actId="164"/>
          <ac:cxnSpMkLst>
            <pc:docMk/>
            <pc:sldMk cId="2360709924" sldId="281"/>
            <ac:cxnSpMk id="11" creationId="{58BB0271-A61A-6E6A-9D94-D1BFAB89548F}"/>
          </ac:cxnSpMkLst>
        </pc:cxnChg>
        <pc:cxnChg chg="add mod">
          <ac:chgData name="Jinyin Yan" userId="7d7b1cac-fbbc-4678-8cfc-23ca66a374ce" providerId="ADAL" clId="{2710C3EF-C210-4106-997C-46551DEC9137}" dt="2025-05-12T08:26:59.658" v="484" actId="1076"/>
          <ac:cxnSpMkLst>
            <pc:docMk/>
            <pc:sldMk cId="2360709924" sldId="281"/>
            <ac:cxnSpMk id="15" creationId="{D1550813-207C-F2ED-7892-167598A107D0}"/>
          </ac:cxnSpMkLst>
        </pc:cxnChg>
        <pc:cxnChg chg="add mod">
          <ac:chgData name="Jinyin Yan" userId="7d7b1cac-fbbc-4678-8cfc-23ca66a374ce" providerId="ADAL" clId="{2710C3EF-C210-4106-997C-46551DEC9137}" dt="2025-05-12T08:27:01.696" v="485" actId="1076"/>
          <ac:cxnSpMkLst>
            <pc:docMk/>
            <pc:sldMk cId="2360709924" sldId="281"/>
            <ac:cxnSpMk id="16" creationId="{A9CAD683-AC4E-BFC0-404D-02FEF723FD4E}"/>
          </ac:cxnSpMkLst>
        </pc:cxnChg>
        <pc:cxnChg chg="add mod">
          <ac:chgData name="Jinyin Yan" userId="7d7b1cac-fbbc-4678-8cfc-23ca66a374ce" providerId="ADAL" clId="{2710C3EF-C210-4106-997C-46551DEC9137}" dt="2025-05-12T08:27:07.403" v="488" actId="14100"/>
          <ac:cxnSpMkLst>
            <pc:docMk/>
            <pc:sldMk cId="2360709924" sldId="281"/>
            <ac:cxnSpMk id="17" creationId="{DD16BC4E-24A7-B8F4-167E-FD0FD8E93BD8}"/>
          </ac:cxnSpMkLst>
        </pc:cxnChg>
        <pc:cxnChg chg="mod">
          <ac:chgData name="Jinyin Yan" userId="7d7b1cac-fbbc-4678-8cfc-23ca66a374ce" providerId="ADAL" clId="{2710C3EF-C210-4106-997C-46551DEC9137}" dt="2025-05-12T08:25:50.161" v="465" actId="1076"/>
          <ac:cxnSpMkLst>
            <pc:docMk/>
            <pc:sldMk cId="2360709924" sldId="281"/>
            <ac:cxnSpMk id="57" creationId="{2B34B363-1977-C880-DC3C-73146F8D4871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3T03:02:41.742" v="515" actId="14100"/>
        <pc:sldMkLst>
          <pc:docMk/>
          <pc:sldMk cId="1252913593" sldId="282"/>
        </pc:sldMkLst>
        <pc:spChg chg="add mod">
          <ac:chgData name="Jinyin Yan" userId="7d7b1cac-fbbc-4678-8cfc-23ca66a374ce" providerId="ADAL" clId="{2710C3EF-C210-4106-997C-46551DEC9137}" dt="2025-05-13T03:01:21.038" v="494" actId="1076"/>
          <ac:spMkLst>
            <pc:docMk/>
            <pc:sldMk cId="1252913593" sldId="282"/>
            <ac:spMk id="3" creationId="{79554811-3920-CD2F-88D5-AA18F5B44C04}"/>
          </ac:spMkLst>
        </pc:spChg>
        <pc:spChg chg="add mod">
          <ac:chgData name="Jinyin Yan" userId="7d7b1cac-fbbc-4678-8cfc-23ca66a374ce" providerId="ADAL" clId="{2710C3EF-C210-4106-997C-46551DEC9137}" dt="2025-05-13T03:01:24.962" v="495" actId="1076"/>
          <ac:spMkLst>
            <pc:docMk/>
            <pc:sldMk cId="1252913593" sldId="282"/>
            <ac:spMk id="4" creationId="{48B57456-F7DC-20DD-7531-052E6DB25B08}"/>
          </ac:spMkLst>
        </pc:spChg>
        <pc:spChg chg="add mod">
          <ac:chgData name="Jinyin Yan" userId="7d7b1cac-fbbc-4678-8cfc-23ca66a374ce" providerId="ADAL" clId="{2710C3EF-C210-4106-997C-46551DEC9137}" dt="2025-05-13T03:01:21.038" v="494" actId="1076"/>
          <ac:spMkLst>
            <pc:docMk/>
            <pc:sldMk cId="1252913593" sldId="282"/>
            <ac:spMk id="6" creationId="{E21A22C9-432E-5298-9F83-23C372E84A18}"/>
          </ac:spMkLst>
        </pc:spChg>
        <pc:spChg chg="add mod">
          <ac:chgData name="Jinyin Yan" userId="7d7b1cac-fbbc-4678-8cfc-23ca66a374ce" providerId="ADAL" clId="{2710C3EF-C210-4106-997C-46551DEC9137}" dt="2025-05-13T03:01:32.928" v="500" actId="1076"/>
          <ac:spMkLst>
            <pc:docMk/>
            <pc:sldMk cId="1252913593" sldId="282"/>
            <ac:spMk id="9" creationId="{A8B9961B-C32B-F575-0415-7A91F8600C34}"/>
          </ac:spMkLst>
        </pc:spChg>
        <pc:spChg chg="add mod">
          <ac:chgData name="Jinyin Yan" userId="7d7b1cac-fbbc-4678-8cfc-23ca66a374ce" providerId="ADAL" clId="{2710C3EF-C210-4106-997C-46551DEC9137}" dt="2025-05-13T03:02:36.208" v="513" actId="1076"/>
          <ac:spMkLst>
            <pc:docMk/>
            <pc:sldMk cId="1252913593" sldId="282"/>
            <ac:spMk id="21" creationId="{59911DE4-DDCC-1752-9301-C93D33CC5B2D}"/>
          </ac:spMkLst>
        </pc:spChg>
        <pc:cxnChg chg="add mod">
          <ac:chgData name="Jinyin Yan" userId="7d7b1cac-fbbc-4678-8cfc-23ca66a374ce" providerId="ADAL" clId="{2710C3EF-C210-4106-997C-46551DEC9137}" dt="2025-05-13T03:02:36.208" v="513" actId="1076"/>
          <ac:cxnSpMkLst>
            <pc:docMk/>
            <pc:sldMk cId="1252913593" sldId="282"/>
            <ac:cxnSpMk id="18" creationId="{837DCD4F-E0F9-E41B-CAE5-3CD2B5416E9C}"/>
          </ac:cxnSpMkLst>
        </pc:cxnChg>
        <pc:cxnChg chg="add mod">
          <ac:chgData name="Jinyin Yan" userId="7d7b1cac-fbbc-4678-8cfc-23ca66a374ce" providerId="ADAL" clId="{2710C3EF-C210-4106-997C-46551DEC9137}" dt="2025-05-13T03:02:36.208" v="513" actId="1076"/>
          <ac:cxnSpMkLst>
            <pc:docMk/>
            <pc:sldMk cId="1252913593" sldId="282"/>
            <ac:cxnSpMk id="20" creationId="{52B8C9AC-CC7C-012C-8344-180ED01B796A}"/>
          </ac:cxnSpMkLst>
        </pc:cxnChg>
        <pc:cxnChg chg="add mod">
          <ac:chgData name="Jinyin Yan" userId="7d7b1cac-fbbc-4678-8cfc-23ca66a374ce" providerId="ADAL" clId="{2710C3EF-C210-4106-997C-46551DEC9137}" dt="2025-05-13T03:02:41.742" v="515" actId="14100"/>
          <ac:cxnSpMkLst>
            <pc:docMk/>
            <pc:sldMk cId="1252913593" sldId="282"/>
            <ac:cxnSpMk id="23" creationId="{A58F0A1C-85C0-C280-372A-4426EEED6BD3}"/>
          </ac:cxnSpMkLst>
        </pc:cxnChg>
        <pc:cxnChg chg="add mod">
          <ac:chgData name="Jinyin Yan" userId="7d7b1cac-fbbc-4678-8cfc-23ca66a374ce" providerId="ADAL" clId="{2710C3EF-C210-4106-997C-46551DEC9137}" dt="2025-05-13T03:02:36.208" v="513" actId="1076"/>
          <ac:cxnSpMkLst>
            <pc:docMk/>
            <pc:sldMk cId="1252913593" sldId="282"/>
            <ac:cxnSpMk id="26" creationId="{B3F6EF57-9753-D87F-0FCB-775FD7D4C63C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3T06:24:00.562" v="735" actId="1076"/>
        <pc:sldMkLst>
          <pc:docMk/>
          <pc:sldMk cId="4154000706" sldId="283"/>
        </pc:sldMkLst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2" creationId="{11CF2E51-7AEC-C32E-379B-601A3F7FB36B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3" creationId="{14AE48E3-2296-A5D5-5BC7-35BC3B42546B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10" creationId="{C9F7E0F2-9502-8957-5351-814409AE981B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11" creationId="{B99C21F0-DAC0-B444-A72F-4321C30F158E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15" creationId="{1C388B29-0214-B71B-416B-5D58EB344EB0}"/>
          </ac:spMkLst>
        </pc:spChg>
        <pc:spChg chg="add mod">
          <ac:chgData name="Jinyin Yan" userId="7d7b1cac-fbbc-4678-8cfc-23ca66a374ce" providerId="ADAL" clId="{2710C3EF-C210-4106-997C-46551DEC9137}" dt="2025-05-13T06:09:10.932" v="589" actId="1076"/>
          <ac:spMkLst>
            <pc:docMk/>
            <pc:sldMk cId="4154000706" sldId="283"/>
            <ac:spMk id="16" creationId="{5BE35485-77C8-B1D1-4625-413A641E0AAF}"/>
          </ac:spMkLst>
        </pc:spChg>
        <pc:spChg chg="mod topLvl">
          <ac:chgData name="Jinyin Yan" userId="7d7b1cac-fbbc-4678-8cfc-23ca66a374ce" providerId="ADAL" clId="{2710C3EF-C210-4106-997C-46551DEC9137}" dt="2025-05-13T06:23:50.883" v="733" actId="1076"/>
          <ac:spMkLst>
            <pc:docMk/>
            <pc:sldMk cId="4154000706" sldId="283"/>
            <ac:spMk id="18" creationId="{2A74A18A-4EE5-03EB-386E-32E4F2F05EDA}"/>
          </ac:spMkLst>
        </pc:spChg>
        <pc:spChg chg="add mod">
          <ac:chgData name="Jinyin Yan" userId="7d7b1cac-fbbc-4678-8cfc-23ca66a374ce" providerId="ADAL" clId="{2710C3EF-C210-4106-997C-46551DEC9137}" dt="2025-05-13T06:09:45.395" v="601" actId="1076"/>
          <ac:spMkLst>
            <pc:docMk/>
            <pc:sldMk cId="4154000706" sldId="283"/>
            <ac:spMk id="52" creationId="{1A541EB7-F413-761F-17F6-DB7E88EE07B3}"/>
          </ac:spMkLst>
        </pc:spChg>
        <pc:spChg chg="add mod">
          <ac:chgData name="Jinyin Yan" userId="7d7b1cac-fbbc-4678-8cfc-23ca66a374ce" providerId="ADAL" clId="{2710C3EF-C210-4106-997C-46551DEC9137}" dt="2025-05-13T06:11:48.739" v="613" actId="1076"/>
          <ac:spMkLst>
            <pc:docMk/>
            <pc:sldMk cId="4154000706" sldId="283"/>
            <ac:spMk id="53" creationId="{134C6710-2634-5D29-FDD0-0DC98D93798B}"/>
          </ac:spMkLst>
        </pc:spChg>
        <pc:spChg chg="add mod">
          <ac:chgData name="Jinyin Yan" userId="7d7b1cac-fbbc-4678-8cfc-23ca66a374ce" providerId="ADAL" clId="{2710C3EF-C210-4106-997C-46551DEC9137}" dt="2025-05-13T06:11:57.270" v="617" actId="20577"/>
          <ac:spMkLst>
            <pc:docMk/>
            <pc:sldMk cId="4154000706" sldId="283"/>
            <ac:spMk id="54" creationId="{6147EB9F-DE59-764C-76B0-390B21DEB56E}"/>
          </ac:spMkLst>
        </pc:spChg>
        <pc:spChg chg="add mod">
          <ac:chgData name="Jinyin Yan" userId="7d7b1cac-fbbc-4678-8cfc-23ca66a374ce" providerId="ADAL" clId="{2710C3EF-C210-4106-997C-46551DEC9137}" dt="2025-05-13T06:12:22.930" v="632" actId="1076"/>
          <ac:spMkLst>
            <pc:docMk/>
            <pc:sldMk cId="4154000706" sldId="283"/>
            <ac:spMk id="55" creationId="{7205F7F1-B864-851D-5AEA-9F8DED45D5AF}"/>
          </ac:spMkLst>
        </pc:spChg>
        <pc:spChg chg="add mod">
          <ac:chgData name="Jinyin Yan" userId="7d7b1cac-fbbc-4678-8cfc-23ca66a374ce" providerId="ADAL" clId="{2710C3EF-C210-4106-997C-46551DEC9137}" dt="2025-05-13T06:12:32.477" v="636" actId="20577"/>
          <ac:spMkLst>
            <pc:docMk/>
            <pc:sldMk cId="4154000706" sldId="283"/>
            <ac:spMk id="56" creationId="{DA5631C6-AD41-1FB2-38BF-F33E0971C288}"/>
          </ac:spMkLst>
        </pc:spChg>
        <pc:spChg chg="add mod">
          <ac:chgData name="Jinyin Yan" userId="7d7b1cac-fbbc-4678-8cfc-23ca66a374ce" providerId="ADAL" clId="{2710C3EF-C210-4106-997C-46551DEC9137}" dt="2025-05-13T06:13:01.666" v="652" actId="1076"/>
          <ac:spMkLst>
            <pc:docMk/>
            <pc:sldMk cId="4154000706" sldId="283"/>
            <ac:spMk id="57" creationId="{DBA9CF21-77E3-56C5-125C-48B89E5A505D}"/>
          </ac:spMkLst>
        </pc:spChg>
        <pc:spChg chg="add mod">
          <ac:chgData name="Jinyin Yan" userId="7d7b1cac-fbbc-4678-8cfc-23ca66a374ce" providerId="ADAL" clId="{2710C3EF-C210-4106-997C-46551DEC9137}" dt="2025-05-13T06:18:44.972" v="662" actId="20577"/>
          <ac:spMkLst>
            <pc:docMk/>
            <pc:sldMk cId="4154000706" sldId="283"/>
            <ac:spMk id="58" creationId="{69BDC136-9CAE-9BE6-4074-C6E7B120CB9F}"/>
          </ac:spMkLst>
        </pc:spChg>
        <pc:spChg chg="add mod">
          <ac:chgData name="Jinyin Yan" userId="7d7b1cac-fbbc-4678-8cfc-23ca66a374ce" providerId="ADAL" clId="{2710C3EF-C210-4106-997C-46551DEC9137}" dt="2025-05-13T06:19:11.119" v="669" actId="1076"/>
          <ac:spMkLst>
            <pc:docMk/>
            <pc:sldMk cId="4154000706" sldId="283"/>
            <ac:spMk id="59" creationId="{6E5B88E0-CB60-76F4-3D7F-3B520F6B4A45}"/>
          </ac:spMkLst>
        </pc:spChg>
        <pc:spChg chg="add mod">
          <ac:chgData name="Jinyin Yan" userId="7d7b1cac-fbbc-4678-8cfc-23ca66a374ce" providerId="ADAL" clId="{2710C3EF-C210-4106-997C-46551DEC9137}" dt="2025-05-13T06:19:17.334" v="673" actId="20577"/>
          <ac:spMkLst>
            <pc:docMk/>
            <pc:sldMk cId="4154000706" sldId="283"/>
            <ac:spMk id="60" creationId="{1B78165D-8ADC-E4FB-E256-3596BBB48350}"/>
          </ac:spMkLst>
        </pc:spChg>
        <pc:spChg chg="add mod">
          <ac:chgData name="Jinyin Yan" userId="7d7b1cac-fbbc-4678-8cfc-23ca66a374ce" providerId="ADAL" clId="{2710C3EF-C210-4106-997C-46551DEC9137}" dt="2025-05-13T06:19:30.996" v="680" actId="20577"/>
          <ac:spMkLst>
            <pc:docMk/>
            <pc:sldMk cId="4154000706" sldId="283"/>
            <ac:spMk id="61" creationId="{AAA77046-CF1B-E52B-4348-ECE670406116}"/>
          </ac:spMkLst>
        </pc:spChg>
        <pc:spChg chg="add mod">
          <ac:chgData name="Jinyin Yan" userId="7d7b1cac-fbbc-4678-8cfc-23ca66a374ce" providerId="ADAL" clId="{2710C3EF-C210-4106-997C-46551DEC9137}" dt="2025-05-13T06:22:59.481" v="704" actId="1076"/>
          <ac:spMkLst>
            <pc:docMk/>
            <pc:sldMk cId="4154000706" sldId="283"/>
            <ac:spMk id="77" creationId="{4220C76E-508E-B475-7BD3-E1523FFF66FD}"/>
          </ac:spMkLst>
        </pc:spChg>
        <pc:spChg chg="add mod">
          <ac:chgData name="Jinyin Yan" userId="7d7b1cac-fbbc-4678-8cfc-23ca66a374ce" providerId="ADAL" clId="{2710C3EF-C210-4106-997C-46551DEC9137}" dt="2025-05-13T06:23:07.185" v="708" actId="20577"/>
          <ac:spMkLst>
            <pc:docMk/>
            <pc:sldMk cId="4154000706" sldId="283"/>
            <ac:spMk id="78" creationId="{993B7501-9332-DC8F-2C79-9E77947411A4}"/>
          </ac:spMkLst>
        </pc:spChg>
        <pc:spChg chg="add mod">
          <ac:chgData name="Jinyin Yan" userId="7d7b1cac-fbbc-4678-8cfc-23ca66a374ce" providerId="ADAL" clId="{2710C3EF-C210-4106-997C-46551DEC9137}" dt="2025-05-13T06:23:38.081" v="723" actId="1076"/>
          <ac:spMkLst>
            <pc:docMk/>
            <pc:sldMk cId="4154000706" sldId="283"/>
            <ac:spMk id="79" creationId="{00BAC070-EF31-F9FD-3833-22C55BDCC3A4}"/>
          </ac:spMkLst>
        </pc:spChg>
        <pc:spChg chg="add mod">
          <ac:chgData name="Jinyin Yan" userId="7d7b1cac-fbbc-4678-8cfc-23ca66a374ce" providerId="ADAL" clId="{2710C3EF-C210-4106-997C-46551DEC9137}" dt="2025-05-13T06:23:46.467" v="729" actId="14100"/>
          <ac:spMkLst>
            <pc:docMk/>
            <pc:sldMk cId="4154000706" sldId="283"/>
            <ac:spMk id="80" creationId="{A0507740-0CA6-2079-BCD4-D261A7AAC11F}"/>
          </ac:spMkLst>
        </pc:spChg>
        <pc:spChg chg="add mod">
          <ac:chgData name="Jinyin Yan" userId="7d7b1cac-fbbc-4678-8cfc-23ca66a374ce" providerId="ADAL" clId="{2710C3EF-C210-4106-997C-46551DEC9137}" dt="2025-05-13T06:24:00.562" v="735" actId="1076"/>
          <ac:spMkLst>
            <pc:docMk/>
            <pc:sldMk cId="4154000706" sldId="283"/>
            <ac:spMk id="82" creationId="{EA0FD85E-8C7E-A56D-86B4-5BB28A662D3F}"/>
          </ac:spMkLst>
        </pc:spChg>
        <pc:grpChg chg="add mod">
          <ac:chgData name="Jinyin Yan" userId="7d7b1cac-fbbc-4678-8cfc-23ca66a374ce" providerId="ADAL" clId="{2710C3EF-C210-4106-997C-46551DEC9137}" dt="2025-05-13T06:09:10.932" v="589" actId="1076"/>
          <ac:grpSpMkLst>
            <pc:docMk/>
            <pc:sldMk cId="4154000706" sldId="283"/>
            <ac:grpSpMk id="6" creationId="{010093F0-97CD-5C6E-DA62-9E7C363D26D1}"/>
          </ac:grpSpMkLst>
        </pc:grpChg>
        <pc:grpChg chg="add mod">
          <ac:chgData name="Jinyin Yan" userId="7d7b1cac-fbbc-4678-8cfc-23ca66a374ce" providerId="ADAL" clId="{2710C3EF-C210-4106-997C-46551DEC9137}" dt="2025-05-13T06:09:10.932" v="589" actId="1076"/>
          <ac:grpSpMkLst>
            <pc:docMk/>
            <pc:sldMk cId="4154000706" sldId="283"/>
            <ac:grpSpMk id="12" creationId="{B6CCB731-4F47-3C0D-4591-1F7927822BCB}"/>
          </ac:grpSpMkLst>
        </pc:grpChg>
        <pc:cxnChg chg="add mod">
          <ac:chgData name="Jinyin Yan" userId="7d7b1cac-fbbc-4678-8cfc-23ca66a374ce" providerId="ADAL" clId="{2710C3EF-C210-4106-997C-46551DEC9137}" dt="2025-05-13T03:05:48.691" v="522" actId="164"/>
          <ac:cxnSpMkLst>
            <pc:docMk/>
            <pc:sldMk cId="4154000706" sldId="283"/>
            <ac:cxnSpMk id="4" creationId="{0269C9E7-E74A-BC11-26FE-1351A7BCCDF8}"/>
          </ac:cxnSpMkLst>
        </pc:cxnChg>
        <pc:cxnChg chg="add mod">
          <ac:chgData name="Jinyin Yan" userId="7d7b1cac-fbbc-4678-8cfc-23ca66a374ce" providerId="ADAL" clId="{2710C3EF-C210-4106-997C-46551DEC9137}" dt="2025-05-13T03:05:48.691" v="522" actId="164"/>
          <ac:cxnSpMkLst>
            <pc:docMk/>
            <pc:sldMk cId="4154000706" sldId="283"/>
            <ac:cxnSpMk id="5" creationId="{836DAB69-ADF7-194D-E3CB-04DF02A964FD}"/>
          </ac:cxnSpMkLst>
        </pc:cxnChg>
        <pc:cxnChg chg="add mod">
          <ac:chgData name="Jinyin Yan" userId="7d7b1cac-fbbc-4678-8cfc-23ca66a374ce" providerId="ADAL" clId="{2710C3EF-C210-4106-997C-46551DEC9137}" dt="2025-05-13T03:06:11.896" v="532" actId="14100"/>
          <ac:cxnSpMkLst>
            <pc:docMk/>
            <pc:sldMk cId="4154000706" sldId="283"/>
            <ac:cxnSpMk id="8" creationId="{9A82CA7B-00AA-3DCE-2C2B-391433F11837}"/>
          </ac:cxnSpMkLst>
        </pc:cxnChg>
        <pc:cxnChg chg="mod">
          <ac:chgData name="Jinyin Yan" userId="7d7b1cac-fbbc-4678-8cfc-23ca66a374ce" providerId="ADAL" clId="{2710C3EF-C210-4106-997C-46551DEC9137}" dt="2025-05-13T03:06:26.022" v="537"/>
          <ac:cxnSpMkLst>
            <pc:docMk/>
            <pc:sldMk cId="4154000706" sldId="283"/>
            <ac:cxnSpMk id="13" creationId="{6E5C7DE2-E3CC-D80B-8AC2-D31BF9EDA365}"/>
          </ac:cxnSpMkLst>
        </pc:cxnChg>
        <pc:cxnChg chg="mod">
          <ac:chgData name="Jinyin Yan" userId="7d7b1cac-fbbc-4678-8cfc-23ca66a374ce" providerId="ADAL" clId="{2710C3EF-C210-4106-997C-46551DEC9137}" dt="2025-05-13T03:06:26.022" v="537"/>
          <ac:cxnSpMkLst>
            <pc:docMk/>
            <pc:sldMk cId="4154000706" sldId="283"/>
            <ac:cxnSpMk id="14" creationId="{7CB180F3-60DA-1396-53A5-06AE361F38B1}"/>
          </ac:cxnSpMkLst>
        </pc:cxnChg>
        <pc:cxnChg chg="add mod">
          <ac:chgData name="Jinyin Yan" userId="7d7b1cac-fbbc-4678-8cfc-23ca66a374ce" providerId="ADAL" clId="{2710C3EF-C210-4106-997C-46551DEC9137}" dt="2025-05-13T03:10:13.649" v="588" actId="14100"/>
          <ac:cxnSpMkLst>
            <pc:docMk/>
            <pc:sldMk cId="4154000706" sldId="283"/>
            <ac:cxnSpMk id="25" creationId="{AC850452-D214-3A61-0501-395A04F4E73C}"/>
          </ac:cxnSpMkLst>
        </pc:cxnChg>
        <pc:cxnChg chg="add mod">
          <ac:chgData name="Jinyin Yan" userId="7d7b1cac-fbbc-4678-8cfc-23ca66a374ce" providerId="ADAL" clId="{2710C3EF-C210-4106-997C-46551DEC9137}" dt="2025-05-13T03:08:21.991" v="561" actId="14100"/>
          <ac:cxnSpMkLst>
            <pc:docMk/>
            <pc:sldMk cId="4154000706" sldId="283"/>
            <ac:cxnSpMk id="28" creationId="{4A637359-E307-B06A-1566-BDA7441C1614}"/>
          </ac:cxnSpMkLst>
        </pc:cxnChg>
        <pc:cxnChg chg="add mod">
          <ac:chgData name="Jinyin Yan" userId="7d7b1cac-fbbc-4678-8cfc-23ca66a374ce" providerId="ADAL" clId="{2710C3EF-C210-4106-997C-46551DEC9137}" dt="2025-05-13T03:08:33.755" v="564" actId="14100"/>
          <ac:cxnSpMkLst>
            <pc:docMk/>
            <pc:sldMk cId="4154000706" sldId="283"/>
            <ac:cxnSpMk id="31" creationId="{8C5C85CA-17B8-7121-8437-E4AF48AE0499}"/>
          </ac:cxnSpMkLst>
        </pc:cxnChg>
        <pc:cxnChg chg="add mod">
          <ac:chgData name="Jinyin Yan" userId="7d7b1cac-fbbc-4678-8cfc-23ca66a374ce" providerId="ADAL" clId="{2710C3EF-C210-4106-997C-46551DEC9137}" dt="2025-05-13T06:23:50.883" v="733" actId="1076"/>
          <ac:cxnSpMkLst>
            <pc:docMk/>
            <pc:sldMk cId="4154000706" sldId="283"/>
            <ac:cxnSpMk id="34" creationId="{42CE50B5-2708-2AF8-B578-F3849AAA37CA}"/>
          </ac:cxnSpMkLst>
        </pc:cxnChg>
        <pc:cxnChg chg="add mod">
          <ac:chgData name="Jinyin Yan" userId="7d7b1cac-fbbc-4678-8cfc-23ca66a374ce" providerId="ADAL" clId="{2710C3EF-C210-4106-997C-46551DEC9137}" dt="2025-05-13T03:08:47.223" v="567" actId="1076"/>
          <ac:cxnSpMkLst>
            <pc:docMk/>
            <pc:sldMk cId="4154000706" sldId="283"/>
            <ac:cxnSpMk id="35" creationId="{0C2A5875-B2AD-49CC-A4AC-9057E7E00E12}"/>
          </ac:cxnSpMkLst>
        </pc:cxnChg>
        <pc:cxnChg chg="add mod">
          <ac:chgData name="Jinyin Yan" userId="7d7b1cac-fbbc-4678-8cfc-23ca66a374ce" providerId="ADAL" clId="{2710C3EF-C210-4106-997C-46551DEC9137}" dt="2025-05-13T06:09:10.932" v="589" actId="1076"/>
          <ac:cxnSpMkLst>
            <pc:docMk/>
            <pc:sldMk cId="4154000706" sldId="283"/>
            <ac:cxnSpMk id="36" creationId="{F530BD10-4509-96ED-7318-A6CABFC09AC9}"/>
          </ac:cxnSpMkLst>
        </pc:cxnChg>
        <pc:cxnChg chg="add mod">
          <ac:chgData name="Jinyin Yan" userId="7d7b1cac-fbbc-4678-8cfc-23ca66a374ce" providerId="ADAL" clId="{2710C3EF-C210-4106-997C-46551DEC9137}" dt="2025-05-13T03:09:39.599" v="580" actId="1076"/>
          <ac:cxnSpMkLst>
            <pc:docMk/>
            <pc:sldMk cId="4154000706" sldId="283"/>
            <ac:cxnSpMk id="39" creationId="{365A3AF9-115D-3E02-CF9B-B30D6ED58240}"/>
          </ac:cxnSpMkLst>
        </pc:cxnChg>
        <pc:cxnChg chg="add mod">
          <ac:chgData name="Jinyin Yan" userId="7d7b1cac-fbbc-4678-8cfc-23ca66a374ce" providerId="ADAL" clId="{2710C3EF-C210-4106-997C-46551DEC9137}" dt="2025-05-13T03:09:42.233" v="581" actId="14100"/>
          <ac:cxnSpMkLst>
            <pc:docMk/>
            <pc:sldMk cId="4154000706" sldId="283"/>
            <ac:cxnSpMk id="41" creationId="{58E41C35-F7BE-0774-E6C7-AD3AB843F7EC}"/>
          </ac:cxnSpMkLst>
        </pc:cxnChg>
        <pc:cxnChg chg="add mod">
          <ac:chgData name="Jinyin Yan" userId="7d7b1cac-fbbc-4678-8cfc-23ca66a374ce" providerId="ADAL" clId="{2710C3EF-C210-4106-997C-46551DEC9137}" dt="2025-05-13T03:09:56.168" v="585" actId="14100"/>
          <ac:cxnSpMkLst>
            <pc:docMk/>
            <pc:sldMk cId="4154000706" sldId="283"/>
            <ac:cxnSpMk id="46" creationId="{BFD004DA-5E3E-32F8-92D8-BF9CA9A145E0}"/>
          </ac:cxnSpMkLst>
        </pc:cxnChg>
        <pc:cxnChg chg="add mod">
          <ac:chgData name="Jinyin Yan" userId="7d7b1cac-fbbc-4678-8cfc-23ca66a374ce" providerId="ADAL" clId="{2710C3EF-C210-4106-997C-46551DEC9137}" dt="2025-05-13T03:10:06.580" v="587" actId="1076"/>
          <ac:cxnSpMkLst>
            <pc:docMk/>
            <pc:sldMk cId="4154000706" sldId="283"/>
            <ac:cxnSpMk id="50" creationId="{12B3A6C5-562D-D7A7-97D5-241720AF8AF5}"/>
          </ac:cxnSpMkLst>
        </pc:cxnChg>
        <pc:cxnChg chg="add mod">
          <ac:chgData name="Jinyin Yan" userId="7d7b1cac-fbbc-4678-8cfc-23ca66a374ce" providerId="ADAL" clId="{2710C3EF-C210-4106-997C-46551DEC9137}" dt="2025-05-13T06:19:57.608" v="685" actId="14100"/>
          <ac:cxnSpMkLst>
            <pc:docMk/>
            <pc:sldMk cId="4154000706" sldId="283"/>
            <ac:cxnSpMk id="63" creationId="{171D8663-800D-4734-B6CA-22BE869A207A}"/>
          </ac:cxnSpMkLst>
        </pc:cxnChg>
        <pc:cxnChg chg="add mod">
          <ac:chgData name="Jinyin Yan" userId="7d7b1cac-fbbc-4678-8cfc-23ca66a374ce" providerId="ADAL" clId="{2710C3EF-C210-4106-997C-46551DEC9137}" dt="2025-05-13T06:20:10.507" v="689" actId="14100"/>
          <ac:cxnSpMkLst>
            <pc:docMk/>
            <pc:sldMk cId="4154000706" sldId="283"/>
            <ac:cxnSpMk id="68" creationId="{67620B72-B185-80EC-2632-817B5A9E71B4}"/>
          </ac:cxnSpMkLst>
        </pc:cxnChg>
        <pc:cxnChg chg="add mod">
          <ac:chgData name="Jinyin Yan" userId="7d7b1cac-fbbc-4678-8cfc-23ca66a374ce" providerId="ADAL" clId="{2710C3EF-C210-4106-997C-46551DEC9137}" dt="2025-05-13T06:20:24.443" v="692" actId="14100"/>
          <ac:cxnSpMkLst>
            <pc:docMk/>
            <pc:sldMk cId="4154000706" sldId="283"/>
            <ac:cxnSpMk id="71" creationId="{02EC145C-72B0-2E1C-777A-C9AFDB0C0255}"/>
          </ac:cxnSpMkLst>
        </pc:cxnChg>
        <pc:cxnChg chg="add mod">
          <ac:chgData name="Jinyin Yan" userId="7d7b1cac-fbbc-4678-8cfc-23ca66a374ce" providerId="ADAL" clId="{2710C3EF-C210-4106-997C-46551DEC9137}" dt="2025-05-13T06:20:34.849" v="695" actId="14100"/>
          <ac:cxnSpMkLst>
            <pc:docMk/>
            <pc:sldMk cId="4154000706" sldId="283"/>
            <ac:cxnSpMk id="74" creationId="{15A9622F-E24A-B6C1-02AC-2B6BB36F0C43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3T09:49:00.152" v="1019" actId="1076"/>
        <pc:sldMkLst>
          <pc:docMk/>
          <pc:sldMk cId="2368057712" sldId="284"/>
        </pc:sldMkLst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31" creationId="{2C28D6F8-B21A-7D9B-4C5B-27BC61EB12F9}"/>
          </ac:spMkLst>
        </pc:spChg>
        <pc:spChg chg="add mod">
          <ac:chgData name="Jinyin Yan" userId="7d7b1cac-fbbc-4678-8cfc-23ca66a374ce" providerId="ADAL" clId="{2710C3EF-C210-4106-997C-46551DEC9137}" dt="2025-05-13T08:27:53.221" v="806" actId="1076"/>
          <ac:spMkLst>
            <pc:docMk/>
            <pc:sldMk cId="2368057712" sldId="284"/>
            <ac:spMk id="32" creationId="{DA2C0966-7B4C-311E-C4CB-95B4E642B633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33" creationId="{826CDFD2-ED5E-9934-AEF4-D75A7FDE1760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35" creationId="{FA2E7385-32D7-94C1-15D3-E93C1E0218E0}"/>
          </ac:spMkLst>
        </pc:spChg>
        <pc:spChg chg="add mod">
          <ac:chgData name="Jinyin Yan" userId="7d7b1cac-fbbc-4678-8cfc-23ca66a374ce" providerId="ADAL" clId="{2710C3EF-C210-4106-997C-46551DEC9137}" dt="2025-05-13T08:34:59.427" v="839" actId="20577"/>
          <ac:spMkLst>
            <pc:docMk/>
            <pc:sldMk cId="2368057712" sldId="284"/>
            <ac:spMk id="37" creationId="{DCDB1F61-87E3-8B3B-262D-34C06BEC0945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41" creationId="{F3CE37C1-4858-11DC-326F-9D4A28A545A9}"/>
          </ac:spMkLst>
        </pc:spChg>
        <pc:spChg chg="add 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42" creationId="{77B2311A-554A-5245-E5ED-4C64AD2934FB}"/>
          </ac:spMkLst>
        </pc:spChg>
        <pc:spChg chg="mod">
          <ac:chgData name="Jinyin Yan" userId="7d7b1cac-fbbc-4678-8cfc-23ca66a374ce" providerId="ADAL" clId="{2710C3EF-C210-4106-997C-46551DEC9137}" dt="2025-05-13T07:07:54.037" v="760" actId="1076"/>
          <ac:spMkLst>
            <pc:docMk/>
            <pc:sldMk cId="2368057712" sldId="284"/>
            <ac:spMk id="45" creationId="{9BC3BB11-370D-7D4F-7334-96A341A41F2F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51" creationId="{6F7C9CFE-462E-CDED-A95E-C4707B3B65F2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52" creationId="{4DDDC196-50ED-9841-4032-79B1B6F699DE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55" creationId="{0DED2F05-CF1D-25F9-4DF3-119C564C8678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83" creationId="{15342821-3FAD-F503-D9D5-19E8B9F107D1}"/>
          </ac:spMkLst>
        </pc:spChg>
        <pc:spChg chg="mod">
          <ac:chgData name="Jinyin Yan" userId="7d7b1cac-fbbc-4678-8cfc-23ca66a374ce" providerId="ADAL" clId="{2710C3EF-C210-4106-997C-46551DEC9137}" dt="2025-05-13T08:25:14.821" v="788" actId="1076"/>
          <ac:spMkLst>
            <pc:docMk/>
            <pc:sldMk cId="2368057712" sldId="284"/>
            <ac:spMk id="84" creationId="{0E1E864E-A0AB-E8C4-03CB-53B64FFD1D27}"/>
          </ac:spMkLst>
        </pc:spChg>
        <pc:spChg chg="mod">
          <ac:chgData name="Jinyin Yan" userId="7d7b1cac-fbbc-4678-8cfc-23ca66a374ce" providerId="ADAL" clId="{2710C3EF-C210-4106-997C-46551DEC9137}" dt="2025-05-13T09:49:00.152" v="1019" actId="1076"/>
          <ac:spMkLst>
            <pc:docMk/>
            <pc:sldMk cId="2368057712" sldId="284"/>
            <ac:spMk id="86" creationId="{97980DE7-35BF-02F3-94AF-26276CA9308F}"/>
          </ac:spMkLst>
        </pc:spChg>
        <pc:cxnChg chg="add mod">
          <ac:chgData name="Jinyin Yan" userId="7d7b1cac-fbbc-4678-8cfc-23ca66a374ce" providerId="ADAL" clId="{2710C3EF-C210-4106-997C-46551DEC9137}" dt="2025-05-13T08:27:31.358" v="795" actId="14100"/>
          <ac:cxnSpMkLst>
            <pc:docMk/>
            <pc:sldMk cId="2368057712" sldId="284"/>
            <ac:cxnSpMk id="5" creationId="{5A627BA5-E467-A14F-59AD-9050B6DEC3CC}"/>
          </ac:cxnSpMkLst>
        </pc:cxnChg>
        <pc:cxnChg chg="add mod">
          <ac:chgData name="Jinyin Yan" userId="7d7b1cac-fbbc-4678-8cfc-23ca66a374ce" providerId="ADAL" clId="{2710C3EF-C210-4106-997C-46551DEC9137}" dt="2025-05-13T08:35:17.507" v="841" actId="1076"/>
          <ac:cxnSpMkLst>
            <pc:docMk/>
            <pc:sldMk cId="2368057712" sldId="284"/>
            <ac:cxnSpMk id="40" creationId="{8649168F-6FEC-CBCF-4326-3CCB320BD4E7}"/>
          </ac:cxnSpMkLst>
        </pc:cxnChg>
      </pc:sldChg>
      <pc:sldChg chg="addSp delSp modSp new mod">
        <pc:chgData name="Jinyin Yan" userId="7d7b1cac-fbbc-4678-8cfc-23ca66a374ce" providerId="ADAL" clId="{2710C3EF-C210-4106-997C-46551DEC9137}" dt="2025-05-13T10:00:54.242" v="1130" actId="1076"/>
        <pc:sldMkLst>
          <pc:docMk/>
          <pc:sldMk cId="3614696556" sldId="285"/>
        </pc:sldMkLst>
        <pc:spChg chg="add mod">
          <ac:chgData name="Jinyin Yan" userId="7d7b1cac-fbbc-4678-8cfc-23ca66a374ce" providerId="ADAL" clId="{2710C3EF-C210-4106-997C-46551DEC9137}" dt="2025-05-13T09:22:18.070" v="879" actId="1076"/>
          <ac:spMkLst>
            <pc:docMk/>
            <pc:sldMk cId="3614696556" sldId="285"/>
            <ac:spMk id="31" creationId="{4AE2060F-BB35-7BAB-8328-28E25287911E}"/>
          </ac:spMkLst>
        </pc:spChg>
        <pc:spChg chg="mod">
          <ac:chgData name="Jinyin Yan" userId="7d7b1cac-fbbc-4678-8cfc-23ca66a374ce" providerId="ADAL" clId="{2710C3EF-C210-4106-997C-46551DEC9137}" dt="2025-05-13T09:40:54.344" v="940" actId="1076"/>
          <ac:spMkLst>
            <pc:docMk/>
            <pc:sldMk cId="3614696556" sldId="285"/>
            <ac:spMk id="58" creationId="{E7FCE4B2-E1F7-BD00-E4F3-C60D0642D1C0}"/>
          </ac:spMkLst>
        </pc:spChg>
        <pc:spChg chg="add mod">
          <ac:chgData name="Jinyin Yan" userId="7d7b1cac-fbbc-4678-8cfc-23ca66a374ce" providerId="ADAL" clId="{2710C3EF-C210-4106-997C-46551DEC9137}" dt="2025-05-13T09:32:13.653" v="881" actId="20577"/>
          <ac:spMkLst>
            <pc:docMk/>
            <pc:sldMk cId="3614696556" sldId="285"/>
            <ac:spMk id="74" creationId="{FBC4231C-4036-19D9-DB62-DECDC658EC68}"/>
          </ac:spMkLst>
        </pc:spChg>
        <pc:spChg chg="add mod">
          <ac:chgData name="Jinyin Yan" userId="7d7b1cac-fbbc-4678-8cfc-23ca66a374ce" providerId="ADAL" clId="{2710C3EF-C210-4106-997C-46551DEC9137}" dt="2025-05-13T09:32:16.953" v="882" actId="20577"/>
          <ac:spMkLst>
            <pc:docMk/>
            <pc:sldMk cId="3614696556" sldId="285"/>
            <ac:spMk id="75" creationId="{DE6B71D2-AC1F-D8D2-8F19-ABCB74936772}"/>
          </ac:spMkLst>
        </pc:spChg>
        <pc:spChg chg="add del mod">
          <ac:chgData name="Jinyin Yan" userId="7d7b1cac-fbbc-4678-8cfc-23ca66a374ce" providerId="ADAL" clId="{2710C3EF-C210-4106-997C-46551DEC9137}" dt="2025-05-13T09:34:07.362" v="895" actId="478"/>
          <ac:spMkLst>
            <pc:docMk/>
            <pc:sldMk cId="3614696556" sldId="285"/>
            <ac:spMk id="76" creationId="{8D2D1604-52A2-51CE-E39F-709696212C72}"/>
          </ac:spMkLst>
        </pc:spChg>
        <pc:spChg chg="add del mod">
          <ac:chgData name="Jinyin Yan" userId="7d7b1cac-fbbc-4678-8cfc-23ca66a374ce" providerId="ADAL" clId="{2710C3EF-C210-4106-997C-46551DEC9137}" dt="2025-05-13T09:39:19.236" v="911" actId="1076"/>
          <ac:spMkLst>
            <pc:docMk/>
            <pc:sldMk cId="3614696556" sldId="285"/>
            <ac:spMk id="77" creationId="{63D18686-3533-B419-2838-A0776978A35A}"/>
          </ac:spMkLst>
        </pc:spChg>
        <pc:spChg chg="add mod">
          <ac:chgData name="Jinyin Yan" userId="7d7b1cac-fbbc-4678-8cfc-23ca66a374ce" providerId="ADAL" clId="{2710C3EF-C210-4106-997C-46551DEC9137}" dt="2025-05-13T09:40:22.785" v="927" actId="20577"/>
          <ac:spMkLst>
            <pc:docMk/>
            <pc:sldMk cId="3614696556" sldId="285"/>
            <ac:spMk id="102" creationId="{F884D4A5-BAD9-98D2-9578-FB2E332FF004}"/>
          </ac:spMkLst>
        </pc:spChg>
        <pc:spChg chg="add mod">
          <ac:chgData name="Jinyin Yan" userId="7d7b1cac-fbbc-4678-8cfc-23ca66a374ce" providerId="ADAL" clId="{2710C3EF-C210-4106-997C-46551DEC9137}" dt="2025-05-13T09:40:32.456" v="931" actId="20577"/>
          <ac:spMkLst>
            <pc:docMk/>
            <pc:sldMk cId="3614696556" sldId="285"/>
            <ac:spMk id="103" creationId="{3E4DE334-2560-6507-03A5-B03A3F1ECDFC}"/>
          </ac:spMkLst>
        </pc:spChg>
        <pc:spChg chg="add mod">
          <ac:chgData name="Jinyin Yan" userId="7d7b1cac-fbbc-4678-8cfc-23ca66a374ce" providerId="ADAL" clId="{2710C3EF-C210-4106-997C-46551DEC9137}" dt="2025-05-13T09:47:43.255" v="998" actId="1076"/>
          <ac:spMkLst>
            <pc:docMk/>
            <pc:sldMk cId="3614696556" sldId="285"/>
            <ac:spMk id="111" creationId="{F8132AF5-D02D-6832-DAE2-691E8EF0F917}"/>
          </ac:spMkLst>
        </pc:spChg>
        <pc:spChg chg="add mod">
          <ac:chgData name="Jinyin Yan" userId="7d7b1cac-fbbc-4678-8cfc-23ca66a374ce" providerId="ADAL" clId="{2710C3EF-C210-4106-997C-46551DEC9137}" dt="2025-05-13T09:59:29.953" v="1050" actId="1076"/>
          <ac:spMkLst>
            <pc:docMk/>
            <pc:sldMk cId="3614696556" sldId="285"/>
            <ac:spMk id="113" creationId="{637474CD-D311-E479-29B0-4A8FDC91C916}"/>
          </ac:spMkLst>
        </pc:spChg>
        <pc:spChg chg="add mod">
          <ac:chgData name="Jinyin Yan" userId="7d7b1cac-fbbc-4678-8cfc-23ca66a374ce" providerId="ADAL" clId="{2710C3EF-C210-4106-997C-46551DEC9137}" dt="2025-05-13T10:00:54.242" v="1130" actId="1076"/>
          <ac:spMkLst>
            <pc:docMk/>
            <pc:sldMk cId="3614696556" sldId="285"/>
            <ac:spMk id="122" creationId="{16346E1F-E36E-B677-705C-EE9DE15E40A6}"/>
          </ac:spMkLst>
        </pc:spChg>
        <pc:spChg chg="add mod">
          <ac:chgData name="Jinyin Yan" userId="7d7b1cac-fbbc-4678-8cfc-23ca66a374ce" providerId="ADAL" clId="{2710C3EF-C210-4106-997C-46551DEC9137}" dt="2025-05-13T10:00:39.543" v="1107" actId="1076"/>
          <ac:spMkLst>
            <pc:docMk/>
            <pc:sldMk cId="3614696556" sldId="285"/>
            <ac:spMk id="125" creationId="{A5B4FC55-E9B5-8D86-0EC7-C8711555B813}"/>
          </ac:spMkLst>
        </pc:spChg>
        <pc:cxnChg chg="mod">
          <ac:chgData name="Jinyin Yan" userId="7d7b1cac-fbbc-4678-8cfc-23ca66a374ce" providerId="ADAL" clId="{2710C3EF-C210-4106-997C-46551DEC9137}" dt="2025-05-13T09:36:20.986" v="897" actId="14100"/>
          <ac:cxnSpMkLst>
            <pc:docMk/>
            <pc:sldMk cId="3614696556" sldId="285"/>
            <ac:cxnSpMk id="17" creationId="{1AABCF79-F4AA-1A5E-8EDD-6010A64068F5}"/>
          </ac:cxnSpMkLst>
        </pc:cxnChg>
        <pc:cxnChg chg="mod">
          <ac:chgData name="Jinyin Yan" userId="7d7b1cac-fbbc-4678-8cfc-23ca66a374ce" providerId="ADAL" clId="{2710C3EF-C210-4106-997C-46551DEC9137}" dt="2025-05-13T09:39:38.780" v="915" actId="1076"/>
          <ac:cxnSpMkLst>
            <pc:docMk/>
            <pc:sldMk cId="3614696556" sldId="285"/>
            <ac:cxnSpMk id="18" creationId="{F7CAF949-CE14-C021-802E-5E931ABD39DB}"/>
          </ac:cxnSpMkLst>
        </pc:cxnChg>
        <pc:cxnChg chg="mod">
          <ac:chgData name="Jinyin Yan" userId="7d7b1cac-fbbc-4678-8cfc-23ca66a374ce" providerId="ADAL" clId="{2710C3EF-C210-4106-997C-46551DEC9137}" dt="2025-05-13T09:40:10.459" v="921" actId="14100"/>
          <ac:cxnSpMkLst>
            <pc:docMk/>
            <pc:sldMk cId="3614696556" sldId="285"/>
            <ac:cxnSpMk id="25" creationId="{FDE5C9BA-3F4A-440F-6EA1-5D229AD08C1F}"/>
          </ac:cxnSpMkLst>
        </pc:cxnChg>
        <pc:cxnChg chg="mod">
          <ac:chgData name="Jinyin Yan" userId="7d7b1cac-fbbc-4678-8cfc-23ca66a374ce" providerId="ADAL" clId="{2710C3EF-C210-4106-997C-46551DEC9137}" dt="2025-05-13T09:41:20.925" v="948" actId="1076"/>
          <ac:cxnSpMkLst>
            <pc:docMk/>
            <pc:sldMk cId="3614696556" sldId="285"/>
            <ac:cxnSpMk id="50" creationId="{74BF6AE3-CCB9-9E0B-35A3-A530650CBDD7}"/>
          </ac:cxnSpMkLst>
        </pc:cxnChg>
        <pc:cxnChg chg="mod">
          <ac:chgData name="Jinyin Yan" userId="7d7b1cac-fbbc-4678-8cfc-23ca66a374ce" providerId="ADAL" clId="{2710C3EF-C210-4106-997C-46551DEC9137}" dt="2025-05-13T09:41:09.973" v="945" actId="14100"/>
          <ac:cxnSpMkLst>
            <pc:docMk/>
            <pc:sldMk cId="3614696556" sldId="285"/>
            <ac:cxnSpMk id="51" creationId="{F5169D1F-B501-46FC-D337-8007E3DE3EF7}"/>
          </ac:cxnSpMkLst>
        </pc:cxnChg>
        <pc:cxnChg chg="mod">
          <ac:chgData name="Jinyin Yan" userId="7d7b1cac-fbbc-4678-8cfc-23ca66a374ce" providerId="ADAL" clId="{2710C3EF-C210-4106-997C-46551DEC9137}" dt="2025-05-13T09:41:26.189" v="950" actId="14100"/>
          <ac:cxnSpMkLst>
            <pc:docMk/>
            <pc:sldMk cId="3614696556" sldId="285"/>
            <ac:cxnSpMk id="54" creationId="{FA349C35-7836-9782-179C-DB3E0E2325CE}"/>
          </ac:cxnSpMkLst>
        </pc:cxnChg>
        <pc:cxnChg chg="add del">
          <ac:chgData name="Jinyin Yan" userId="7d7b1cac-fbbc-4678-8cfc-23ca66a374ce" providerId="ADAL" clId="{2710C3EF-C210-4106-997C-46551DEC9137}" dt="2025-05-13T09:42:37.167" v="965" actId="478"/>
          <ac:cxnSpMkLst>
            <pc:docMk/>
            <pc:sldMk cId="3614696556" sldId="285"/>
            <ac:cxnSpMk id="59" creationId="{895D8EA3-671E-F662-D62B-DF0006C58FE0}"/>
          </ac:cxnSpMkLst>
        </pc:cxnChg>
        <pc:cxnChg chg="mod">
          <ac:chgData name="Jinyin Yan" userId="7d7b1cac-fbbc-4678-8cfc-23ca66a374ce" providerId="ADAL" clId="{2710C3EF-C210-4106-997C-46551DEC9137}" dt="2025-05-13T09:45:08.530" v="969" actId="1076"/>
          <ac:cxnSpMkLst>
            <pc:docMk/>
            <pc:sldMk cId="3614696556" sldId="285"/>
            <ac:cxnSpMk id="62" creationId="{A30E30EE-E058-8A38-3F4D-297BBA5F0911}"/>
          </ac:cxnSpMkLst>
        </pc:cxnChg>
        <pc:cxnChg chg="mod">
          <ac:chgData name="Jinyin Yan" userId="7d7b1cac-fbbc-4678-8cfc-23ca66a374ce" providerId="ADAL" clId="{2710C3EF-C210-4106-997C-46551DEC9137}" dt="2025-05-13T09:46:31.072" v="970" actId="1076"/>
          <ac:cxnSpMkLst>
            <pc:docMk/>
            <pc:sldMk cId="3614696556" sldId="285"/>
            <ac:cxnSpMk id="63" creationId="{31178CA3-C1E1-DB99-DB41-FB6F27292BFF}"/>
          </ac:cxnSpMkLst>
        </pc:cxnChg>
        <pc:cxnChg chg="mod">
          <ac:chgData name="Jinyin Yan" userId="7d7b1cac-fbbc-4678-8cfc-23ca66a374ce" providerId="ADAL" clId="{2710C3EF-C210-4106-997C-46551DEC9137}" dt="2025-05-13T09:41:38.322" v="955" actId="14100"/>
          <ac:cxnSpMkLst>
            <pc:docMk/>
            <pc:sldMk cId="3614696556" sldId="285"/>
            <ac:cxnSpMk id="91" creationId="{39638350-82BA-A624-0E81-DF0A02A1C99A}"/>
          </ac:cxnSpMkLst>
        </pc:cxnChg>
        <pc:cxnChg chg="add mod">
          <ac:chgData name="Jinyin Yan" userId="7d7b1cac-fbbc-4678-8cfc-23ca66a374ce" providerId="ADAL" clId="{2710C3EF-C210-4106-997C-46551DEC9137}" dt="2025-05-13T09:47:48.143" v="999" actId="1076"/>
          <ac:cxnSpMkLst>
            <pc:docMk/>
            <pc:sldMk cId="3614696556" sldId="285"/>
            <ac:cxnSpMk id="108" creationId="{D63A5304-9AB5-EEA5-E5A8-877A08E248E5}"/>
          </ac:cxnSpMkLst>
        </pc:cxnChg>
        <pc:cxnChg chg="add mod">
          <ac:chgData name="Jinyin Yan" userId="7d7b1cac-fbbc-4678-8cfc-23ca66a374ce" providerId="ADAL" clId="{2710C3EF-C210-4106-997C-46551DEC9137}" dt="2025-05-13T09:59:29.953" v="1050" actId="1076"/>
          <ac:cxnSpMkLst>
            <pc:docMk/>
            <pc:sldMk cId="3614696556" sldId="285"/>
            <ac:cxnSpMk id="112" creationId="{97FEA375-8F3D-DA85-2AD9-738C689D2CBD}"/>
          </ac:cxnSpMkLst>
        </pc:cxnChg>
        <pc:cxnChg chg="add mod">
          <ac:chgData name="Jinyin Yan" userId="7d7b1cac-fbbc-4678-8cfc-23ca66a374ce" providerId="ADAL" clId="{2710C3EF-C210-4106-997C-46551DEC9137}" dt="2025-05-13T09:59:34.611" v="1051" actId="1076"/>
          <ac:cxnSpMkLst>
            <pc:docMk/>
            <pc:sldMk cId="3614696556" sldId="285"/>
            <ac:cxnSpMk id="116" creationId="{1F24E701-541A-0845-5AC2-F543349B2A14}"/>
          </ac:cxnSpMkLst>
        </pc:cxnChg>
        <pc:cxnChg chg="add mod">
          <ac:chgData name="Jinyin Yan" userId="7d7b1cac-fbbc-4678-8cfc-23ca66a374ce" providerId="ADAL" clId="{2710C3EF-C210-4106-997C-46551DEC9137}" dt="2025-05-13T09:49:40.380" v="1025" actId="693"/>
          <ac:cxnSpMkLst>
            <pc:docMk/>
            <pc:sldMk cId="3614696556" sldId="285"/>
            <ac:cxnSpMk id="119" creationId="{63DAC565-7C5E-3AB9-2549-E3D51D28BE5C}"/>
          </ac:cxnSpMkLst>
        </pc:cxnChg>
        <pc:cxnChg chg="add mod">
          <ac:chgData name="Jinyin Yan" userId="7d7b1cac-fbbc-4678-8cfc-23ca66a374ce" providerId="ADAL" clId="{2710C3EF-C210-4106-997C-46551DEC9137}" dt="2025-05-13T09:59:44.434" v="1054" actId="14100"/>
          <ac:cxnSpMkLst>
            <pc:docMk/>
            <pc:sldMk cId="3614696556" sldId="285"/>
            <ac:cxnSpMk id="123" creationId="{514A204D-4B77-56DF-507E-4BEBC10C2264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4T06:58:21.769" v="1244"/>
        <pc:sldMkLst>
          <pc:docMk/>
          <pc:sldMk cId="2221885009" sldId="286"/>
        </pc:sldMkLst>
        <pc:spChg chg="mod">
          <ac:chgData name="Jinyin Yan" userId="7d7b1cac-fbbc-4678-8cfc-23ca66a374ce" providerId="ADAL" clId="{2710C3EF-C210-4106-997C-46551DEC9137}" dt="2025-05-14T06:51:41.768" v="1232" actId="1076"/>
          <ac:spMkLst>
            <pc:docMk/>
            <pc:sldMk cId="2221885009" sldId="286"/>
            <ac:spMk id="31" creationId="{27FD303E-D826-D8DD-D1A1-8B3C36B8C496}"/>
          </ac:spMkLst>
        </pc:spChg>
        <pc:spChg chg="mod">
          <ac:chgData name="Jinyin Yan" userId="7d7b1cac-fbbc-4678-8cfc-23ca66a374ce" providerId="ADAL" clId="{2710C3EF-C210-4106-997C-46551DEC9137}" dt="2025-05-14T06:52:10.652" v="1241" actId="1076"/>
          <ac:spMkLst>
            <pc:docMk/>
            <pc:sldMk cId="2221885009" sldId="286"/>
            <ac:spMk id="58" creationId="{444460BA-4525-C274-3AF3-B67A67221341}"/>
          </ac:spMkLst>
        </pc:spChg>
        <pc:spChg chg="add del">
          <ac:chgData name="Jinyin Yan" userId="7d7b1cac-fbbc-4678-8cfc-23ca66a374ce" providerId="ADAL" clId="{2710C3EF-C210-4106-997C-46551DEC9137}" dt="2025-05-14T06:51:25.581" v="1228" actId="478"/>
          <ac:spMkLst>
            <pc:docMk/>
            <pc:sldMk cId="2221885009" sldId="286"/>
            <ac:spMk id="103" creationId="{B69FCF58-53E0-8534-EF4F-328062FD7DD4}"/>
          </ac:spMkLst>
        </pc:spChg>
        <pc:spChg chg="mod">
          <ac:chgData name="Jinyin Yan" userId="7d7b1cac-fbbc-4678-8cfc-23ca66a374ce" providerId="ADAL" clId="{2710C3EF-C210-4106-997C-46551DEC9137}" dt="2025-05-14T06:50:52.496" v="1220" actId="1076"/>
          <ac:spMkLst>
            <pc:docMk/>
            <pc:sldMk cId="2221885009" sldId="286"/>
            <ac:spMk id="111" creationId="{CE85B633-576B-FC2C-2D4F-BABA730626C4}"/>
          </ac:spMkLst>
        </pc:spChg>
        <pc:spChg chg="mod">
          <ac:chgData name="Jinyin Yan" userId="7d7b1cac-fbbc-4678-8cfc-23ca66a374ce" providerId="ADAL" clId="{2710C3EF-C210-4106-997C-46551DEC9137}" dt="2025-05-14T06:51:10.031" v="1225" actId="1076"/>
          <ac:spMkLst>
            <pc:docMk/>
            <pc:sldMk cId="2221885009" sldId="286"/>
            <ac:spMk id="113" creationId="{A3F7A804-5B19-7846-5F53-52C18EE1227F}"/>
          </ac:spMkLst>
        </pc:spChg>
        <pc:spChg chg="mod">
          <ac:chgData name="Jinyin Yan" userId="7d7b1cac-fbbc-4678-8cfc-23ca66a374ce" providerId="ADAL" clId="{2710C3EF-C210-4106-997C-46551DEC9137}" dt="2025-05-14T06:51:01.660" v="1222" actId="1076"/>
          <ac:spMkLst>
            <pc:docMk/>
            <pc:sldMk cId="2221885009" sldId="286"/>
            <ac:spMk id="122" creationId="{3C2642DA-6F91-B4C0-C808-016323956DAE}"/>
          </ac:spMkLst>
        </pc:spChg>
        <pc:spChg chg="mod">
          <ac:chgData name="Jinyin Yan" userId="7d7b1cac-fbbc-4678-8cfc-23ca66a374ce" providerId="ADAL" clId="{2710C3EF-C210-4106-997C-46551DEC9137}" dt="2025-05-14T06:58:21.769" v="1244"/>
          <ac:spMkLst>
            <pc:docMk/>
            <pc:sldMk cId="2221885009" sldId="286"/>
            <ac:spMk id="125" creationId="{111B3765-AB47-9741-3496-2BB41EDC9541}"/>
          </ac:spMkLst>
        </pc:spChg>
        <pc:cxnChg chg="add mod">
          <ac:chgData name="Jinyin Yan" userId="7d7b1cac-fbbc-4678-8cfc-23ca66a374ce" providerId="ADAL" clId="{2710C3EF-C210-4106-997C-46551DEC9137}" dt="2025-05-14T06:40:32.708" v="1152" actId="1076"/>
          <ac:cxnSpMkLst>
            <pc:docMk/>
            <pc:sldMk cId="2221885009" sldId="286"/>
            <ac:cxnSpMk id="4" creationId="{04B52EDF-8BF1-558A-01A2-D0F665D13DD8}"/>
          </ac:cxnSpMkLst>
        </pc:cxnChg>
        <pc:cxnChg chg="mod">
          <ac:chgData name="Jinyin Yan" userId="7d7b1cac-fbbc-4678-8cfc-23ca66a374ce" providerId="ADAL" clId="{2710C3EF-C210-4106-997C-46551DEC9137}" dt="2025-05-14T06:31:56.666" v="1132" actId="1076"/>
          <ac:cxnSpMkLst>
            <pc:docMk/>
            <pc:sldMk cId="2221885009" sldId="286"/>
            <ac:cxnSpMk id="6" creationId="{D5D954CC-F2A7-248C-CAB7-2FBA5AFE4B89}"/>
          </ac:cxnSpMkLst>
        </pc:cxnChg>
        <pc:cxnChg chg="mod">
          <ac:chgData name="Jinyin Yan" userId="7d7b1cac-fbbc-4678-8cfc-23ca66a374ce" providerId="ADAL" clId="{2710C3EF-C210-4106-997C-46551DEC9137}" dt="2025-05-14T06:32:38.116" v="1140" actId="1076"/>
          <ac:cxnSpMkLst>
            <pc:docMk/>
            <pc:sldMk cId="2221885009" sldId="286"/>
            <ac:cxnSpMk id="12" creationId="{E5B8A1DD-31DF-EAE0-60C5-62038490BC1E}"/>
          </ac:cxnSpMkLst>
        </pc:cxnChg>
        <pc:cxnChg chg="mod">
          <ac:chgData name="Jinyin Yan" userId="7d7b1cac-fbbc-4678-8cfc-23ca66a374ce" providerId="ADAL" clId="{2710C3EF-C210-4106-997C-46551DEC9137}" dt="2025-05-14T06:32:44.072" v="1142" actId="14100"/>
          <ac:cxnSpMkLst>
            <pc:docMk/>
            <pc:sldMk cId="2221885009" sldId="286"/>
            <ac:cxnSpMk id="17" creationId="{64D32C1A-E177-F84B-46A2-AD03AC4CF527}"/>
          </ac:cxnSpMkLst>
        </pc:cxnChg>
        <pc:cxnChg chg="mod">
          <ac:chgData name="Jinyin Yan" userId="7d7b1cac-fbbc-4678-8cfc-23ca66a374ce" providerId="ADAL" clId="{2710C3EF-C210-4106-997C-46551DEC9137}" dt="2025-05-14T06:32:20.527" v="1136" actId="14100"/>
          <ac:cxnSpMkLst>
            <pc:docMk/>
            <pc:sldMk cId="2221885009" sldId="286"/>
            <ac:cxnSpMk id="18" creationId="{6DF0E500-2195-3A4A-3F84-BC236D1EEC07}"/>
          </ac:cxnSpMkLst>
        </pc:cxnChg>
        <pc:cxnChg chg="mod">
          <ac:chgData name="Jinyin Yan" userId="7d7b1cac-fbbc-4678-8cfc-23ca66a374ce" providerId="ADAL" clId="{2710C3EF-C210-4106-997C-46551DEC9137}" dt="2025-05-14T06:32:54.276" v="1144" actId="1076"/>
          <ac:cxnSpMkLst>
            <pc:docMk/>
            <pc:sldMk cId="2221885009" sldId="286"/>
            <ac:cxnSpMk id="30" creationId="{6D29D2E0-EDC6-4193-931C-138DCE6E360C}"/>
          </ac:cxnSpMkLst>
        </pc:cxnChg>
        <pc:cxnChg chg="mod">
          <ac:chgData name="Jinyin Yan" userId="7d7b1cac-fbbc-4678-8cfc-23ca66a374ce" providerId="ADAL" clId="{2710C3EF-C210-4106-997C-46551DEC9137}" dt="2025-05-14T06:37:06.774" v="1145" actId="1076"/>
          <ac:cxnSpMkLst>
            <pc:docMk/>
            <pc:sldMk cId="2221885009" sldId="286"/>
            <ac:cxnSpMk id="48" creationId="{687B812D-A15F-C7F2-7C79-F533B83A2B0B}"/>
          </ac:cxnSpMkLst>
        </pc:cxnChg>
        <pc:cxnChg chg="mod">
          <ac:chgData name="Jinyin Yan" userId="7d7b1cac-fbbc-4678-8cfc-23ca66a374ce" providerId="ADAL" clId="{2710C3EF-C210-4106-997C-46551DEC9137}" dt="2025-05-14T06:37:23.210" v="1148" actId="1076"/>
          <ac:cxnSpMkLst>
            <pc:docMk/>
            <pc:sldMk cId="2221885009" sldId="286"/>
            <ac:cxnSpMk id="50" creationId="{0D388E4A-AC86-2A67-6634-2328B26E84CE}"/>
          </ac:cxnSpMkLst>
        </pc:cxnChg>
        <pc:cxnChg chg="mod">
          <ac:chgData name="Jinyin Yan" userId="7d7b1cac-fbbc-4678-8cfc-23ca66a374ce" providerId="ADAL" clId="{2710C3EF-C210-4106-997C-46551DEC9137}" dt="2025-05-14T06:37:31.491" v="1150" actId="14100"/>
          <ac:cxnSpMkLst>
            <pc:docMk/>
            <pc:sldMk cId="2221885009" sldId="286"/>
            <ac:cxnSpMk id="51" creationId="{CC78A36D-FFF5-4A0B-897E-09B778882C34}"/>
          </ac:cxnSpMkLst>
        </pc:cxnChg>
        <pc:cxnChg chg="mod">
          <ac:chgData name="Jinyin Yan" userId="7d7b1cac-fbbc-4678-8cfc-23ca66a374ce" providerId="ADAL" clId="{2710C3EF-C210-4106-997C-46551DEC9137}" dt="2025-05-14T06:37:27.154" v="1149" actId="14100"/>
          <ac:cxnSpMkLst>
            <pc:docMk/>
            <pc:sldMk cId="2221885009" sldId="286"/>
            <ac:cxnSpMk id="54" creationId="{9375B239-EF6F-D486-B1CD-FB616A6756B8}"/>
          </ac:cxnSpMkLst>
        </pc:cxnChg>
        <pc:cxnChg chg="mod">
          <ac:chgData name="Jinyin Yan" userId="7d7b1cac-fbbc-4678-8cfc-23ca66a374ce" providerId="ADAL" clId="{2710C3EF-C210-4106-997C-46551DEC9137}" dt="2025-05-14T06:50:52.496" v="1220" actId="1076"/>
          <ac:cxnSpMkLst>
            <pc:docMk/>
            <pc:sldMk cId="2221885009" sldId="286"/>
            <ac:cxnSpMk id="61" creationId="{B5D71795-EA70-2789-47BE-A9BE8D2154C9}"/>
          </ac:cxnSpMkLst>
        </pc:cxnChg>
        <pc:cxnChg chg="mod">
          <ac:chgData name="Jinyin Yan" userId="7d7b1cac-fbbc-4678-8cfc-23ca66a374ce" providerId="ADAL" clId="{2710C3EF-C210-4106-997C-46551DEC9137}" dt="2025-05-14T06:50:52.496" v="1220" actId="1076"/>
          <ac:cxnSpMkLst>
            <pc:docMk/>
            <pc:sldMk cId="2221885009" sldId="286"/>
            <ac:cxnSpMk id="63" creationId="{0B05F7F6-9796-0AE4-4E1A-A1FA7F9888C8}"/>
          </ac:cxnSpMkLst>
        </pc:cxnChg>
        <pc:cxnChg chg="mod">
          <ac:chgData name="Jinyin Yan" userId="7d7b1cac-fbbc-4678-8cfc-23ca66a374ce" providerId="ADAL" clId="{2710C3EF-C210-4106-997C-46551DEC9137}" dt="2025-05-14T06:41:24.406" v="1172" actId="1076"/>
          <ac:cxnSpMkLst>
            <pc:docMk/>
            <pc:sldMk cId="2221885009" sldId="286"/>
            <ac:cxnSpMk id="69" creationId="{F969BBD7-2AA6-D8EE-3E1A-EB81E24B7CB3}"/>
          </ac:cxnSpMkLst>
        </pc:cxnChg>
        <pc:cxnChg chg="mod">
          <ac:chgData name="Jinyin Yan" userId="7d7b1cac-fbbc-4678-8cfc-23ca66a374ce" providerId="ADAL" clId="{2710C3EF-C210-4106-997C-46551DEC9137}" dt="2025-05-14T06:37:35.622" v="1151" actId="1076"/>
          <ac:cxnSpMkLst>
            <pc:docMk/>
            <pc:sldMk cId="2221885009" sldId="286"/>
            <ac:cxnSpMk id="91" creationId="{3AD8CC3D-BB44-5C22-4807-CF40E759A04C}"/>
          </ac:cxnSpMkLst>
        </pc:cxnChg>
        <pc:cxnChg chg="mod">
          <ac:chgData name="Jinyin Yan" userId="7d7b1cac-fbbc-4678-8cfc-23ca66a374ce" providerId="ADAL" clId="{2710C3EF-C210-4106-997C-46551DEC9137}" dt="2025-05-14T06:51:04.652" v="1223" actId="1076"/>
          <ac:cxnSpMkLst>
            <pc:docMk/>
            <pc:sldMk cId="2221885009" sldId="286"/>
            <ac:cxnSpMk id="108" creationId="{C2916EFC-5EAD-83AF-26EF-5933EC052A9F}"/>
          </ac:cxnSpMkLst>
        </pc:cxnChg>
        <pc:cxnChg chg="mod">
          <ac:chgData name="Jinyin Yan" userId="7d7b1cac-fbbc-4678-8cfc-23ca66a374ce" providerId="ADAL" clId="{2710C3EF-C210-4106-997C-46551DEC9137}" dt="2025-05-14T06:51:07.346" v="1224" actId="14100"/>
          <ac:cxnSpMkLst>
            <pc:docMk/>
            <pc:sldMk cId="2221885009" sldId="286"/>
            <ac:cxnSpMk id="112" creationId="{8F386620-1E54-5230-582B-8098736B5DFD}"/>
          </ac:cxnSpMkLst>
        </pc:cxnChg>
        <pc:cxnChg chg="mod">
          <ac:chgData name="Jinyin Yan" userId="7d7b1cac-fbbc-4678-8cfc-23ca66a374ce" providerId="ADAL" clId="{2710C3EF-C210-4106-997C-46551DEC9137}" dt="2025-05-14T06:50:55.788" v="1221" actId="14100"/>
          <ac:cxnSpMkLst>
            <pc:docMk/>
            <pc:sldMk cId="2221885009" sldId="286"/>
            <ac:cxnSpMk id="116" creationId="{CC760AF3-97D9-0802-0F99-57E5CF552EE1}"/>
          </ac:cxnSpMkLst>
        </pc:cxnChg>
        <pc:cxnChg chg="mod">
          <ac:chgData name="Jinyin Yan" userId="7d7b1cac-fbbc-4678-8cfc-23ca66a374ce" providerId="ADAL" clId="{2710C3EF-C210-4106-997C-46551DEC9137}" dt="2025-05-14T06:51:45.782" v="1233" actId="14100"/>
          <ac:cxnSpMkLst>
            <pc:docMk/>
            <pc:sldMk cId="2221885009" sldId="286"/>
            <ac:cxnSpMk id="119" creationId="{0055630E-A37D-8C37-2F66-64449CC76672}"/>
          </ac:cxnSpMkLst>
        </pc:cxnChg>
        <pc:cxnChg chg="mod">
          <ac:chgData name="Jinyin Yan" userId="7d7b1cac-fbbc-4678-8cfc-23ca66a374ce" providerId="ADAL" clId="{2710C3EF-C210-4106-997C-46551DEC9137}" dt="2025-05-14T06:48:51.679" v="1194" actId="14100"/>
          <ac:cxnSpMkLst>
            <pc:docMk/>
            <pc:sldMk cId="2221885009" sldId="286"/>
            <ac:cxnSpMk id="123" creationId="{E66FE103-AB53-30AA-D750-2538D17C8A4F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5T06:33:37.098" v="1374" actId="20577"/>
        <pc:sldMkLst>
          <pc:docMk/>
          <pc:sldMk cId="1033817520" sldId="287"/>
        </pc:sldMkLst>
        <pc:spChg chg="add mod">
          <ac:chgData name="Jinyin Yan" userId="7d7b1cac-fbbc-4678-8cfc-23ca66a374ce" providerId="ADAL" clId="{2710C3EF-C210-4106-997C-46551DEC9137}" dt="2025-05-15T05:44:16.424" v="1308" actId="1076"/>
          <ac:spMkLst>
            <pc:docMk/>
            <pc:sldMk cId="1033817520" sldId="287"/>
            <ac:spMk id="2" creationId="{546EF28E-6891-7B1B-F147-0B33319FDABF}"/>
          </ac:spMkLst>
        </pc:spChg>
        <pc:spChg chg="mod">
          <ac:chgData name="Jinyin Yan" userId="7d7b1cac-fbbc-4678-8cfc-23ca66a374ce" providerId="ADAL" clId="{2710C3EF-C210-4106-997C-46551DEC9137}" dt="2025-05-15T05:25:55.016" v="1277" actId="1076"/>
          <ac:spMkLst>
            <pc:docMk/>
            <pc:sldMk cId="1033817520" sldId="287"/>
            <ac:spMk id="42" creationId="{A83089A2-6B2C-946C-93DD-58AFB6D3D50D}"/>
          </ac:spMkLst>
        </pc:spChg>
        <pc:spChg chg="mod">
          <ac:chgData name="Jinyin Yan" userId="7d7b1cac-fbbc-4678-8cfc-23ca66a374ce" providerId="ADAL" clId="{2710C3EF-C210-4106-997C-46551DEC9137}" dt="2025-05-15T05:25:55.016" v="1277" actId="1076"/>
          <ac:spMkLst>
            <pc:docMk/>
            <pc:sldMk cId="1033817520" sldId="287"/>
            <ac:spMk id="61" creationId="{097FB23D-BA70-C943-E5F9-0C64C32ED12F}"/>
          </ac:spMkLst>
        </pc:spChg>
        <pc:spChg chg="add mod">
          <ac:chgData name="Jinyin Yan" userId="7d7b1cac-fbbc-4678-8cfc-23ca66a374ce" providerId="ADAL" clId="{2710C3EF-C210-4106-997C-46551DEC9137}" dt="2025-05-15T05:45:58.181" v="1343" actId="1076"/>
          <ac:spMkLst>
            <pc:docMk/>
            <pc:sldMk cId="1033817520" sldId="287"/>
            <ac:spMk id="69" creationId="{2EE12F5C-D0EB-7690-BBE0-D979A35C2312}"/>
          </ac:spMkLst>
        </pc:spChg>
        <pc:spChg chg="add mod">
          <ac:chgData name="Jinyin Yan" userId="7d7b1cac-fbbc-4678-8cfc-23ca66a374ce" providerId="ADAL" clId="{2710C3EF-C210-4106-997C-46551DEC9137}" dt="2025-05-15T05:45:29.166" v="1331" actId="1076"/>
          <ac:spMkLst>
            <pc:docMk/>
            <pc:sldMk cId="1033817520" sldId="287"/>
            <ac:spMk id="70" creationId="{945416FB-3078-8BDB-35C0-6CE6C80D0CBB}"/>
          </ac:spMkLst>
        </pc:spChg>
        <pc:spChg chg="add mod">
          <ac:chgData name="Jinyin Yan" userId="7d7b1cac-fbbc-4678-8cfc-23ca66a374ce" providerId="ADAL" clId="{2710C3EF-C210-4106-997C-46551DEC9137}" dt="2025-05-15T05:45:12.509" v="1323" actId="1076"/>
          <ac:spMkLst>
            <pc:docMk/>
            <pc:sldMk cId="1033817520" sldId="287"/>
            <ac:spMk id="71" creationId="{4DFCC20A-E7E6-BDFD-03C9-6FDF899CED35}"/>
          </ac:spMkLst>
        </pc:spChg>
        <pc:spChg chg="add mod">
          <ac:chgData name="Jinyin Yan" userId="7d7b1cac-fbbc-4678-8cfc-23ca66a374ce" providerId="ADAL" clId="{2710C3EF-C210-4106-997C-46551DEC9137}" dt="2025-05-15T05:45:38.502" v="1336" actId="1076"/>
          <ac:spMkLst>
            <pc:docMk/>
            <pc:sldMk cId="1033817520" sldId="287"/>
            <ac:spMk id="108" creationId="{8DF9E0FA-4578-3FE9-2397-719038586BD7}"/>
          </ac:spMkLst>
        </pc:spChg>
        <pc:spChg chg="add mod">
          <ac:chgData name="Jinyin Yan" userId="7d7b1cac-fbbc-4678-8cfc-23ca66a374ce" providerId="ADAL" clId="{2710C3EF-C210-4106-997C-46551DEC9137}" dt="2025-05-15T05:45:47.473" v="1339" actId="1076"/>
          <ac:spMkLst>
            <pc:docMk/>
            <pc:sldMk cId="1033817520" sldId="287"/>
            <ac:spMk id="110" creationId="{7032A019-27B5-ABBC-16A9-3819BF548FAB}"/>
          </ac:spMkLst>
        </pc:spChg>
        <pc:spChg chg="add mod">
          <ac:chgData name="Jinyin Yan" userId="7d7b1cac-fbbc-4678-8cfc-23ca66a374ce" providerId="ADAL" clId="{2710C3EF-C210-4106-997C-46551DEC9137}" dt="2025-05-15T06:33:15.966" v="1365" actId="208"/>
          <ac:spMkLst>
            <pc:docMk/>
            <pc:sldMk cId="1033817520" sldId="287"/>
            <ac:spMk id="147" creationId="{F39C61DA-7F14-8530-29A8-16EA9C4B7D3C}"/>
          </ac:spMkLst>
        </pc:spChg>
        <pc:spChg chg="add mod">
          <ac:chgData name="Jinyin Yan" userId="7d7b1cac-fbbc-4678-8cfc-23ca66a374ce" providerId="ADAL" clId="{2710C3EF-C210-4106-997C-46551DEC9137}" dt="2025-05-15T06:33:37.098" v="1374" actId="20577"/>
          <ac:spMkLst>
            <pc:docMk/>
            <pc:sldMk cId="1033817520" sldId="287"/>
            <ac:spMk id="150" creationId="{A3F1FDFF-E158-5F4B-E171-28AC0AC52096}"/>
          </ac:spMkLst>
        </pc:spChg>
        <pc:grpChg chg="mod">
          <ac:chgData name="Jinyin Yan" userId="7d7b1cac-fbbc-4678-8cfc-23ca66a374ce" providerId="ADAL" clId="{2710C3EF-C210-4106-997C-46551DEC9137}" dt="2025-05-15T05:25:55.016" v="1277" actId="1076"/>
          <ac:grpSpMkLst>
            <pc:docMk/>
            <pc:sldMk cId="1033817520" sldId="287"/>
            <ac:grpSpMk id="4" creationId="{CD07D1DF-1552-EC82-D38A-0178D4E4782B}"/>
          </ac:grpSpMkLst>
        </pc:grpChg>
        <pc:grpChg chg="mod">
          <ac:chgData name="Jinyin Yan" userId="7d7b1cac-fbbc-4678-8cfc-23ca66a374ce" providerId="ADAL" clId="{2710C3EF-C210-4106-997C-46551DEC9137}" dt="2025-05-15T05:25:55.016" v="1277" actId="1076"/>
          <ac:grpSpMkLst>
            <pc:docMk/>
            <pc:sldMk cId="1033817520" sldId="287"/>
            <ac:grpSpMk id="26" creationId="{65844DF1-95B3-B328-8896-886185403376}"/>
          </ac:grpSpMkLst>
        </pc:grpChg>
        <pc:grpChg chg="mod">
          <ac:chgData name="Jinyin Yan" userId="7d7b1cac-fbbc-4678-8cfc-23ca66a374ce" providerId="ADAL" clId="{2710C3EF-C210-4106-997C-46551DEC9137}" dt="2025-05-15T05:25:55.016" v="1277" actId="1076"/>
          <ac:grpSpMkLst>
            <pc:docMk/>
            <pc:sldMk cId="1033817520" sldId="287"/>
            <ac:grpSpMk id="46" creationId="{A3124610-5042-F0B8-AA4C-94BFA8F1C584}"/>
          </ac:grpSpMkLst>
        </pc:grpChg>
        <pc:cxnChg chg="mod">
          <ac:chgData name="Jinyin Yan" userId="7d7b1cac-fbbc-4678-8cfc-23ca66a374ce" providerId="ADAL" clId="{2710C3EF-C210-4106-997C-46551DEC9137}" dt="2025-05-15T05:44:28.986" v="1312" actId="14100"/>
          <ac:cxnSpMkLst>
            <pc:docMk/>
            <pc:sldMk cId="1033817520" sldId="287"/>
            <ac:cxnSpMk id="10" creationId="{2D1F9050-E98F-441E-9CDC-32058F824698}"/>
          </ac:cxnSpMkLst>
        </pc:cxnChg>
        <pc:cxnChg chg="mod">
          <ac:chgData name="Jinyin Yan" userId="7d7b1cac-fbbc-4678-8cfc-23ca66a374ce" providerId="ADAL" clId="{2710C3EF-C210-4106-997C-46551DEC9137}" dt="2025-05-15T05:25:16.211" v="1268" actId="14100"/>
          <ac:cxnSpMkLst>
            <pc:docMk/>
            <pc:sldMk cId="1033817520" sldId="287"/>
            <ac:cxnSpMk id="12" creationId="{D8182EA1-1822-4FA5-8AA4-37F8A1A89FDE}"/>
          </ac:cxnSpMkLst>
        </pc:cxnChg>
        <pc:cxnChg chg="mod">
          <ac:chgData name="Jinyin Yan" userId="7d7b1cac-fbbc-4678-8cfc-23ca66a374ce" providerId="ADAL" clId="{2710C3EF-C210-4106-997C-46551DEC9137}" dt="2025-05-15T05:44:57.523" v="1320" actId="14100"/>
          <ac:cxnSpMkLst>
            <pc:docMk/>
            <pc:sldMk cId="1033817520" sldId="287"/>
            <ac:cxnSpMk id="36" creationId="{6784718C-FE06-4FEB-9A2C-BC47E00FDDC0}"/>
          </ac:cxnSpMkLst>
        </pc:cxnChg>
        <pc:cxnChg chg="mod">
          <ac:chgData name="Jinyin Yan" userId="7d7b1cac-fbbc-4678-8cfc-23ca66a374ce" providerId="ADAL" clId="{2710C3EF-C210-4106-997C-46551DEC9137}" dt="2025-05-15T05:45:07.002" v="1322" actId="14100"/>
          <ac:cxnSpMkLst>
            <pc:docMk/>
            <pc:sldMk cId="1033817520" sldId="287"/>
            <ac:cxnSpMk id="37" creationId="{8447F790-7684-5E68-7CE2-C8A7B7216D2A}"/>
          </ac:cxnSpMkLst>
        </pc:cxnChg>
        <pc:cxnChg chg="mod">
          <ac:chgData name="Jinyin Yan" userId="7d7b1cac-fbbc-4678-8cfc-23ca66a374ce" providerId="ADAL" clId="{2710C3EF-C210-4106-997C-46551DEC9137}" dt="2025-05-15T05:44:51.591" v="1318" actId="1076"/>
          <ac:cxnSpMkLst>
            <pc:docMk/>
            <pc:sldMk cId="1033817520" sldId="287"/>
            <ac:cxnSpMk id="38" creationId="{F2A1A2DF-27D1-BCCC-6A73-31842A6F3A73}"/>
          </ac:cxnSpMkLst>
        </pc:cxnChg>
        <pc:cxnChg chg="mod">
          <ac:chgData name="Jinyin Yan" userId="7d7b1cac-fbbc-4678-8cfc-23ca66a374ce" providerId="ADAL" clId="{2710C3EF-C210-4106-997C-46551DEC9137}" dt="2025-05-15T05:44:42.365" v="1315" actId="14100"/>
          <ac:cxnSpMkLst>
            <pc:docMk/>
            <pc:sldMk cId="1033817520" sldId="287"/>
            <ac:cxnSpMk id="57" creationId="{658095D7-5A00-A2E9-A23C-2C6ADC9F1D86}"/>
          </ac:cxnSpMkLst>
        </pc:cxnChg>
        <pc:cxnChg chg="add mod">
          <ac:chgData name="Jinyin Yan" userId="7d7b1cac-fbbc-4678-8cfc-23ca66a374ce" providerId="ADAL" clId="{2710C3EF-C210-4106-997C-46551DEC9137}" dt="2025-05-15T05:25:55.016" v="1277" actId="1076"/>
          <ac:cxnSpMkLst>
            <pc:docMk/>
            <pc:sldMk cId="1033817520" sldId="287"/>
            <ac:cxnSpMk id="66" creationId="{B50BD2C9-15B3-316B-85FD-53683A2FE1D8}"/>
          </ac:cxnSpMkLst>
        </pc:cxnChg>
        <pc:cxnChg chg="add mod">
          <ac:chgData name="Jinyin Yan" userId="7d7b1cac-fbbc-4678-8cfc-23ca66a374ce" providerId="ADAL" clId="{2710C3EF-C210-4106-997C-46551DEC9137}" dt="2025-05-15T05:45:55.160" v="1342" actId="1076"/>
          <ac:cxnSpMkLst>
            <pc:docMk/>
            <pc:sldMk cId="1033817520" sldId="287"/>
            <ac:cxnSpMk id="67" creationId="{03175578-9417-C3A5-C64C-439634381D9F}"/>
          </ac:cxnSpMkLst>
        </pc:cxnChg>
        <pc:cxnChg chg="add mod">
          <ac:chgData name="Jinyin Yan" userId="7d7b1cac-fbbc-4678-8cfc-23ca66a374ce" providerId="ADAL" clId="{2710C3EF-C210-4106-997C-46551DEC9137}" dt="2025-05-15T06:32:54.332" v="1359" actId="13822"/>
          <ac:cxnSpMkLst>
            <pc:docMk/>
            <pc:sldMk cId="1033817520" sldId="287"/>
            <ac:cxnSpMk id="112" creationId="{7268409D-0E41-B93E-F8E9-F432B173D737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15T08:59:07.126" v="1539" actId="1076"/>
        <pc:sldMkLst>
          <pc:docMk/>
          <pc:sldMk cId="2549822389" sldId="288"/>
        </pc:sldMkLst>
        <pc:spChg chg="mod">
          <ac:chgData name="Jinyin Yan" userId="7d7b1cac-fbbc-4678-8cfc-23ca66a374ce" providerId="ADAL" clId="{2710C3EF-C210-4106-997C-46551DEC9137}" dt="2025-05-15T08:00:40.044" v="1377"/>
          <ac:spMkLst>
            <pc:docMk/>
            <pc:sldMk cId="2549822389" sldId="288"/>
            <ac:spMk id="11" creationId="{0CC87A6F-301A-1253-52CD-E8AA57B997B0}"/>
          </ac:spMkLst>
        </pc:spChg>
        <pc:spChg chg="mod">
          <ac:chgData name="Jinyin Yan" userId="7d7b1cac-fbbc-4678-8cfc-23ca66a374ce" providerId="ADAL" clId="{2710C3EF-C210-4106-997C-46551DEC9137}" dt="2025-05-15T08:00:40.044" v="1377"/>
          <ac:spMkLst>
            <pc:docMk/>
            <pc:sldMk cId="2549822389" sldId="288"/>
            <ac:spMk id="13" creationId="{59A5A1AE-F044-7C33-DB87-D7D2B9973502}"/>
          </ac:spMkLst>
        </pc:spChg>
        <pc:spChg chg="mod">
          <ac:chgData name="Jinyin Yan" userId="7d7b1cac-fbbc-4678-8cfc-23ca66a374ce" providerId="ADAL" clId="{2710C3EF-C210-4106-997C-46551DEC9137}" dt="2025-05-15T08:00:40.044" v="1377"/>
          <ac:spMkLst>
            <pc:docMk/>
            <pc:sldMk cId="2549822389" sldId="288"/>
            <ac:spMk id="15" creationId="{3E0606E7-69F4-1F5F-FE7C-E4DE9CE571EA}"/>
          </ac:spMkLst>
        </pc:spChg>
        <pc:spChg chg="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56" creationId="{DE899EA3-7A66-BFC8-B80F-8DFA3DEB4916}"/>
          </ac:spMkLst>
        </pc:spChg>
        <pc:spChg chg="mod">
          <ac:chgData name="Jinyin Yan" userId="7d7b1cac-fbbc-4678-8cfc-23ca66a374ce" providerId="ADAL" clId="{2710C3EF-C210-4106-997C-46551DEC9137}" dt="2025-05-15T08:00:40.044" v="1377"/>
          <ac:spMkLst>
            <pc:docMk/>
            <pc:sldMk cId="2549822389" sldId="288"/>
            <ac:spMk id="64" creationId="{F0ECCF70-ED02-F547-9635-74B790303F3D}"/>
          </ac:spMkLst>
        </pc:spChg>
        <pc:spChg chg="mod">
          <ac:chgData name="Jinyin Yan" userId="7d7b1cac-fbbc-4678-8cfc-23ca66a374ce" providerId="ADAL" clId="{2710C3EF-C210-4106-997C-46551DEC9137}" dt="2025-05-15T08:00:40.044" v="1377"/>
          <ac:spMkLst>
            <pc:docMk/>
            <pc:sldMk cId="2549822389" sldId="288"/>
            <ac:spMk id="68" creationId="{2906F752-F48D-5B5A-F8D0-C74153576124}"/>
          </ac:spMkLst>
        </pc:spChg>
        <pc:spChg chg="mod">
          <ac:chgData name="Jinyin Yan" userId="7d7b1cac-fbbc-4678-8cfc-23ca66a374ce" providerId="ADAL" clId="{2710C3EF-C210-4106-997C-46551DEC9137}" dt="2025-05-15T08:00:40.044" v="1377"/>
          <ac:spMkLst>
            <pc:docMk/>
            <pc:sldMk cId="2549822389" sldId="288"/>
            <ac:spMk id="73" creationId="{3E8844C0-328C-7EE5-8F56-EB9E48C27124}"/>
          </ac:spMkLst>
        </pc:spChg>
        <pc:spChg chg="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79" creationId="{B1ADC116-B228-E9B6-AAB3-E4B3188586BA}"/>
          </ac:spMkLst>
        </pc:spChg>
        <pc:spChg chg="mod">
          <ac:chgData name="Jinyin Yan" userId="7d7b1cac-fbbc-4678-8cfc-23ca66a374ce" providerId="ADAL" clId="{2710C3EF-C210-4106-997C-46551DEC9137}" dt="2025-05-15T08:07:29.090" v="1392" actId="1076"/>
          <ac:spMkLst>
            <pc:docMk/>
            <pc:sldMk cId="2549822389" sldId="288"/>
            <ac:spMk id="80" creationId="{1D786722-061E-1FDD-9C14-C6B2E63DE1A5}"/>
          </ac:spMkLst>
        </pc:spChg>
        <pc:spChg chg="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83" creationId="{2C278CB5-FD92-05AE-7987-184481EA7730}"/>
          </ac:spMkLst>
        </pc:spChg>
        <pc:spChg chg="add mod">
          <ac:chgData name="Jinyin Yan" userId="7d7b1cac-fbbc-4678-8cfc-23ca66a374ce" providerId="ADAL" clId="{2710C3EF-C210-4106-997C-46551DEC9137}" dt="2025-05-15T08:16:01.633" v="1395" actId="1076"/>
          <ac:spMkLst>
            <pc:docMk/>
            <pc:sldMk cId="2549822389" sldId="288"/>
            <ac:spMk id="84" creationId="{43FAB1C8-96F6-6661-2AE9-AB8C4C46A0BF}"/>
          </ac:spMkLst>
        </pc:spChg>
        <pc:spChg chg="mod">
          <ac:chgData name="Jinyin Yan" userId="7d7b1cac-fbbc-4678-8cfc-23ca66a374ce" providerId="ADAL" clId="{2710C3EF-C210-4106-997C-46551DEC9137}" dt="2025-05-15T08:04:13.473" v="1382"/>
          <ac:spMkLst>
            <pc:docMk/>
            <pc:sldMk cId="2549822389" sldId="288"/>
            <ac:spMk id="86" creationId="{81751DEF-20CD-D60E-70A3-5A1D97C6A314}"/>
          </ac:spMkLst>
        </pc:spChg>
        <pc:spChg chg="mod">
          <ac:chgData name="Jinyin Yan" userId="7d7b1cac-fbbc-4678-8cfc-23ca66a374ce" providerId="ADAL" clId="{2710C3EF-C210-4106-997C-46551DEC9137}" dt="2025-05-15T08:04:13.473" v="1382"/>
          <ac:spMkLst>
            <pc:docMk/>
            <pc:sldMk cId="2549822389" sldId="288"/>
            <ac:spMk id="87" creationId="{F14CD5DB-5934-10EA-9135-CAF547B09EED}"/>
          </ac:spMkLst>
        </pc:spChg>
        <pc:spChg chg="add mod">
          <ac:chgData name="Jinyin Yan" userId="7d7b1cac-fbbc-4678-8cfc-23ca66a374ce" providerId="ADAL" clId="{2710C3EF-C210-4106-997C-46551DEC9137}" dt="2025-05-15T08:04:27.168" v="1385" actId="164"/>
          <ac:spMkLst>
            <pc:docMk/>
            <pc:sldMk cId="2549822389" sldId="288"/>
            <ac:spMk id="91" creationId="{833F57B5-156A-39CD-5AA2-0CD875A9A389}"/>
          </ac:spMkLst>
        </pc:spChg>
        <pc:spChg chg="add mod">
          <ac:chgData name="Jinyin Yan" userId="7d7b1cac-fbbc-4678-8cfc-23ca66a374ce" providerId="ADAL" clId="{2710C3EF-C210-4106-997C-46551DEC9137}" dt="2025-05-15T08:04:27.168" v="1385" actId="164"/>
          <ac:spMkLst>
            <pc:docMk/>
            <pc:sldMk cId="2549822389" sldId="288"/>
            <ac:spMk id="92" creationId="{409C2296-E2CA-C3FE-D2C0-52FD9981DA96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96" creationId="{0A417DCA-F791-AC1F-E6EC-B8785A2C4D60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120" creationId="{4CC3ED31-912A-9506-840A-A77A3EEC3173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121" creationId="{8CF4C7B7-D4BD-5A3F-9C9C-97CC6E933B65}"/>
          </ac:spMkLst>
        </pc:spChg>
        <pc:spChg chg="add mod">
          <ac:chgData name="Jinyin Yan" userId="7d7b1cac-fbbc-4678-8cfc-23ca66a374ce" providerId="ADAL" clId="{2710C3EF-C210-4106-997C-46551DEC9137}" dt="2025-05-15T08:45:56.719" v="1467" actId="20577"/>
          <ac:spMkLst>
            <pc:docMk/>
            <pc:sldMk cId="2549822389" sldId="288"/>
            <ac:spMk id="122" creationId="{BF4FB7ED-F069-E36D-6CBF-81834A941153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123" creationId="{EA787FFE-9E14-7D30-56CE-D1C167ED4358}"/>
          </ac:spMkLst>
        </pc:spChg>
        <pc:spChg chg="add mod">
          <ac:chgData name="Jinyin Yan" userId="7d7b1cac-fbbc-4678-8cfc-23ca66a374ce" providerId="ADAL" clId="{2710C3EF-C210-4106-997C-46551DEC9137}" dt="2025-05-15T08:46:18.015" v="1486" actId="20577"/>
          <ac:spMkLst>
            <pc:docMk/>
            <pc:sldMk cId="2549822389" sldId="288"/>
            <ac:spMk id="124" creationId="{5E3DF22E-C7D5-D6D0-869C-EA7123677E54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125" creationId="{CF3EF3B4-BA0C-D804-DF0E-01F6118F0124}"/>
          </ac:spMkLst>
        </pc:spChg>
        <pc:spChg chg="add mod">
          <ac:chgData name="Jinyin Yan" userId="7d7b1cac-fbbc-4678-8cfc-23ca66a374ce" providerId="ADAL" clId="{2710C3EF-C210-4106-997C-46551DEC9137}" dt="2025-05-15T08:50:06.269" v="1499" actId="693"/>
          <ac:spMkLst>
            <pc:docMk/>
            <pc:sldMk cId="2549822389" sldId="288"/>
            <ac:spMk id="131" creationId="{F59C1AFC-345D-045A-C9EF-977074D87846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132" creationId="{A86383BE-2CEA-C5E4-9F32-B1E8C6D9B83B}"/>
          </ac:spMkLst>
        </pc:spChg>
        <pc:spChg chg="add mod">
          <ac:chgData name="Jinyin Yan" userId="7d7b1cac-fbbc-4678-8cfc-23ca66a374ce" providerId="ADAL" clId="{2710C3EF-C210-4106-997C-46551DEC9137}" dt="2025-05-15T08:53:37.744" v="1504" actId="1076"/>
          <ac:spMkLst>
            <pc:docMk/>
            <pc:sldMk cId="2549822389" sldId="288"/>
            <ac:spMk id="133" creationId="{9543E85C-BC70-D05F-ACD4-5F626F134BEF}"/>
          </ac:spMkLst>
        </pc:spChg>
        <pc:spChg chg="add mod">
          <ac:chgData name="Jinyin Yan" userId="7d7b1cac-fbbc-4678-8cfc-23ca66a374ce" providerId="ADAL" clId="{2710C3EF-C210-4106-997C-46551DEC9137}" dt="2025-05-15T08:58:04.004" v="1508" actId="1076"/>
          <ac:spMkLst>
            <pc:docMk/>
            <pc:sldMk cId="2549822389" sldId="288"/>
            <ac:spMk id="134" creationId="{91EC0C4A-264F-1C67-0DAE-FB082AEC9DBF}"/>
          </ac:spMkLst>
        </pc:spChg>
        <pc:spChg chg="add mod">
          <ac:chgData name="Jinyin Yan" userId="7d7b1cac-fbbc-4678-8cfc-23ca66a374ce" providerId="ADAL" clId="{2710C3EF-C210-4106-997C-46551DEC9137}" dt="2025-05-15T08:58:58.074" v="1528" actId="1076"/>
          <ac:spMkLst>
            <pc:docMk/>
            <pc:sldMk cId="2549822389" sldId="288"/>
            <ac:spMk id="135" creationId="{46546A2E-6B4D-A7FA-98F8-29EA63EECDC4}"/>
          </ac:spMkLst>
        </pc:spChg>
        <pc:spChg chg="add mod">
          <ac:chgData name="Jinyin Yan" userId="7d7b1cac-fbbc-4678-8cfc-23ca66a374ce" providerId="ADAL" clId="{2710C3EF-C210-4106-997C-46551DEC9137}" dt="2025-05-15T08:59:07.126" v="1539" actId="1076"/>
          <ac:spMkLst>
            <pc:docMk/>
            <pc:sldMk cId="2549822389" sldId="288"/>
            <ac:spMk id="136" creationId="{27C6D5C8-9177-447B-80F5-8C48C9628322}"/>
          </ac:spMkLst>
        </pc:spChg>
        <pc:grpChg chg="mod">
          <ac:chgData name="Jinyin Yan" userId="7d7b1cac-fbbc-4678-8cfc-23ca66a374ce" providerId="ADAL" clId="{2710C3EF-C210-4106-997C-46551DEC9137}" dt="2025-05-15T08:23:34.019" v="1432" actId="1076"/>
          <ac:grpSpMkLst>
            <pc:docMk/>
            <pc:sldMk cId="2549822389" sldId="288"/>
            <ac:grpSpMk id="3" creationId="{2D197F35-3B68-1AAE-33D1-F76CD4EFC5BB}"/>
          </ac:grpSpMkLst>
        </pc:grpChg>
        <pc:grpChg chg="mod">
          <ac:chgData name="Jinyin Yan" userId="7d7b1cac-fbbc-4678-8cfc-23ca66a374ce" providerId="ADAL" clId="{2710C3EF-C210-4106-997C-46551DEC9137}" dt="2025-05-15T08:06:56.269" v="1386" actId="1076"/>
          <ac:grpSpMkLst>
            <pc:docMk/>
            <pc:sldMk cId="2549822389" sldId="288"/>
            <ac:grpSpMk id="58" creationId="{6F1960AC-0E5C-F8ED-735A-AC516156F534}"/>
          </ac:grpSpMkLst>
        </pc:grpChg>
        <pc:grpChg chg="add mod">
          <ac:chgData name="Jinyin Yan" userId="7d7b1cac-fbbc-4678-8cfc-23ca66a374ce" providerId="ADAL" clId="{2710C3EF-C210-4106-997C-46551DEC9137}" dt="2025-05-15T08:16:14.489" v="1400" actId="1076"/>
          <ac:grpSpMkLst>
            <pc:docMk/>
            <pc:sldMk cId="2549822389" sldId="288"/>
            <ac:grpSpMk id="85" creationId="{6F11178B-CDDC-200B-C4AA-7767904F2F67}"/>
          </ac:grpSpMkLst>
        </pc:grpChg>
        <pc:grpChg chg="add mod">
          <ac:chgData name="Jinyin Yan" userId="7d7b1cac-fbbc-4678-8cfc-23ca66a374ce" providerId="ADAL" clId="{2710C3EF-C210-4106-997C-46551DEC9137}" dt="2025-05-15T08:22:38.454" v="1420" actId="1076"/>
          <ac:grpSpMkLst>
            <pc:docMk/>
            <pc:sldMk cId="2549822389" sldId="288"/>
            <ac:grpSpMk id="93" creationId="{AFAEC859-CF5E-CF30-F4DA-CB91CD0D8F42}"/>
          </ac:grpSpMkLst>
        </pc:grpChg>
        <pc:cxnChg chg="mod">
          <ac:chgData name="Jinyin Yan" userId="7d7b1cac-fbbc-4678-8cfc-23ca66a374ce" providerId="ADAL" clId="{2710C3EF-C210-4106-997C-46551DEC9137}" dt="2025-05-15T08:32:10.288" v="1434" actId="14100"/>
          <ac:cxnSpMkLst>
            <pc:docMk/>
            <pc:sldMk cId="2549822389" sldId="288"/>
            <ac:cxnSpMk id="17" creationId="{A0ABB95F-77A8-F26B-AD5F-A11AD48216F9}"/>
          </ac:cxnSpMkLst>
        </pc:cxnChg>
        <pc:cxnChg chg="mod">
          <ac:chgData name="Jinyin Yan" userId="7d7b1cac-fbbc-4678-8cfc-23ca66a374ce" providerId="ADAL" clId="{2710C3EF-C210-4106-997C-46551DEC9137}" dt="2025-05-15T08:32:13.018" v="1435" actId="1076"/>
          <ac:cxnSpMkLst>
            <pc:docMk/>
            <pc:sldMk cId="2549822389" sldId="288"/>
            <ac:cxnSpMk id="18" creationId="{A83CE754-A64A-754C-8DBC-19D7A8D7EB9F}"/>
          </ac:cxnSpMkLst>
        </pc:cxnChg>
        <pc:cxnChg chg="mod">
          <ac:chgData name="Jinyin Yan" userId="7d7b1cac-fbbc-4678-8cfc-23ca66a374ce" providerId="ADAL" clId="{2710C3EF-C210-4106-997C-46551DEC9137}" dt="2025-05-15T08:07:11.268" v="1389" actId="14100"/>
          <ac:cxnSpMkLst>
            <pc:docMk/>
            <pc:sldMk cId="2549822389" sldId="288"/>
            <ac:cxnSpMk id="77" creationId="{769246F6-2F9F-BA82-9760-6BB40C1A483E}"/>
          </ac:cxnSpMkLst>
        </pc:cxnChg>
        <pc:cxnChg chg="mod">
          <ac:chgData name="Jinyin Yan" userId="7d7b1cac-fbbc-4678-8cfc-23ca66a374ce" providerId="ADAL" clId="{2710C3EF-C210-4106-997C-46551DEC9137}" dt="2025-05-15T08:07:18.087" v="1391" actId="14100"/>
          <ac:cxnSpMkLst>
            <pc:docMk/>
            <pc:sldMk cId="2549822389" sldId="288"/>
            <ac:cxnSpMk id="78" creationId="{3462C00F-F559-DF8A-A3D7-3CF618ED44C3}"/>
          </ac:cxnSpMkLst>
        </pc:cxnChg>
        <pc:cxnChg chg="mod">
          <ac:chgData name="Jinyin Yan" userId="7d7b1cac-fbbc-4678-8cfc-23ca66a374ce" providerId="ADAL" clId="{2710C3EF-C210-4106-997C-46551DEC9137}" dt="2025-05-15T08:04:13.473" v="1382"/>
          <ac:cxnSpMkLst>
            <pc:docMk/>
            <pc:sldMk cId="2549822389" sldId="288"/>
            <ac:cxnSpMk id="88" creationId="{9647901C-9E92-3467-667E-0726DBAA8B3E}"/>
          </ac:cxnSpMkLst>
        </pc:cxnChg>
        <pc:cxnChg chg="mod">
          <ac:chgData name="Jinyin Yan" userId="7d7b1cac-fbbc-4678-8cfc-23ca66a374ce" providerId="ADAL" clId="{2710C3EF-C210-4106-997C-46551DEC9137}" dt="2025-05-15T08:04:13.473" v="1382"/>
          <ac:cxnSpMkLst>
            <pc:docMk/>
            <pc:sldMk cId="2549822389" sldId="288"/>
            <ac:cxnSpMk id="89" creationId="{B31A2EEF-F05A-F104-D26E-896C42B616FE}"/>
          </ac:cxnSpMkLst>
        </pc:cxnChg>
        <pc:cxnChg chg="mod">
          <ac:chgData name="Jinyin Yan" userId="7d7b1cac-fbbc-4678-8cfc-23ca66a374ce" providerId="ADAL" clId="{2710C3EF-C210-4106-997C-46551DEC9137}" dt="2025-05-15T08:04:13.473" v="1382"/>
          <ac:cxnSpMkLst>
            <pc:docMk/>
            <pc:sldMk cId="2549822389" sldId="288"/>
            <ac:cxnSpMk id="90" creationId="{2ECEB2D8-6960-D0D3-4F4F-B74D89EE5E83}"/>
          </ac:cxnSpMkLst>
        </pc:cxnChg>
        <pc:cxnChg chg="add mod">
          <ac:chgData name="Jinyin Yan" userId="7d7b1cac-fbbc-4678-8cfc-23ca66a374ce" providerId="ADAL" clId="{2710C3EF-C210-4106-997C-46551DEC9137}" dt="2025-05-15T08:22:05.596" v="1411" actId="14100"/>
          <ac:cxnSpMkLst>
            <pc:docMk/>
            <pc:sldMk cId="2549822389" sldId="288"/>
            <ac:cxnSpMk id="98" creationId="{923FDF82-82F1-33B7-DBD7-30937079F89B}"/>
          </ac:cxnSpMkLst>
        </pc:cxnChg>
        <pc:cxnChg chg="add mod">
          <ac:chgData name="Jinyin Yan" userId="7d7b1cac-fbbc-4678-8cfc-23ca66a374ce" providerId="ADAL" clId="{2710C3EF-C210-4106-997C-46551DEC9137}" dt="2025-05-15T08:22:14.198" v="1414" actId="14100"/>
          <ac:cxnSpMkLst>
            <pc:docMk/>
            <pc:sldMk cId="2549822389" sldId="288"/>
            <ac:cxnSpMk id="101" creationId="{B2A4719B-F142-F812-FCAB-12BEF04CFE8D}"/>
          </ac:cxnSpMkLst>
        </pc:cxnChg>
        <pc:cxnChg chg="add mod">
          <ac:chgData name="Jinyin Yan" userId="7d7b1cac-fbbc-4678-8cfc-23ca66a374ce" providerId="ADAL" clId="{2710C3EF-C210-4106-997C-46551DEC9137}" dt="2025-05-15T08:22:38.454" v="1420" actId="1076"/>
          <ac:cxnSpMkLst>
            <pc:docMk/>
            <pc:sldMk cId="2549822389" sldId="288"/>
            <ac:cxnSpMk id="103" creationId="{00D0F055-7974-7D80-978E-A32FBCEA7950}"/>
          </ac:cxnSpMkLst>
        </pc:cxnChg>
        <pc:cxnChg chg="add mod">
          <ac:chgData name="Jinyin Yan" userId="7d7b1cac-fbbc-4678-8cfc-23ca66a374ce" providerId="ADAL" clId="{2710C3EF-C210-4106-997C-46551DEC9137}" dt="2025-05-15T08:23:00.659" v="1427" actId="14100"/>
          <ac:cxnSpMkLst>
            <pc:docMk/>
            <pc:sldMk cId="2549822389" sldId="288"/>
            <ac:cxnSpMk id="106" creationId="{60585FEA-EF1B-F29F-F6B8-452212B76DBA}"/>
          </ac:cxnSpMkLst>
        </pc:cxnChg>
        <pc:cxnChg chg="add mod">
          <ac:chgData name="Jinyin Yan" userId="7d7b1cac-fbbc-4678-8cfc-23ca66a374ce" providerId="ADAL" clId="{2710C3EF-C210-4106-997C-46551DEC9137}" dt="2025-05-15T08:32:31.617" v="1439" actId="14100"/>
          <ac:cxnSpMkLst>
            <pc:docMk/>
            <pc:sldMk cId="2549822389" sldId="288"/>
            <ac:cxnSpMk id="116" creationId="{92D94387-8D30-2B08-1394-1F3477A90C33}"/>
          </ac:cxnSpMkLst>
        </pc:cxnChg>
      </pc:sldChg>
      <pc:sldChg chg="addSp delSp modSp new mod">
        <pc:chgData name="Jinyin Yan" userId="7d7b1cac-fbbc-4678-8cfc-23ca66a374ce" providerId="ADAL" clId="{2710C3EF-C210-4106-997C-46551DEC9137}" dt="2025-05-22T09:14:11.184" v="1591" actId="1076"/>
        <pc:sldMkLst>
          <pc:docMk/>
          <pc:sldMk cId="3783864323" sldId="289"/>
        </pc:sldMkLst>
        <pc:spChg chg="add mod">
          <ac:chgData name="Jinyin Yan" userId="7d7b1cac-fbbc-4678-8cfc-23ca66a374ce" providerId="ADAL" clId="{2710C3EF-C210-4106-997C-46551DEC9137}" dt="2025-05-22T09:12:50.297" v="1583" actId="1076"/>
          <ac:spMkLst>
            <pc:docMk/>
            <pc:sldMk cId="3783864323" sldId="289"/>
            <ac:spMk id="24" creationId="{1485671A-C158-35AC-164E-031FE3AF1C9F}"/>
          </ac:spMkLst>
        </pc:spChg>
        <pc:spChg chg="add mod">
          <ac:chgData name="Jinyin Yan" userId="7d7b1cac-fbbc-4678-8cfc-23ca66a374ce" providerId="ADAL" clId="{2710C3EF-C210-4106-997C-46551DEC9137}" dt="2025-05-22T09:12:50.297" v="1583" actId="1076"/>
          <ac:spMkLst>
            <pc:docMk/>
            <pc:sldMk cId="3783864323" sldId="289"/>
            <ac:spMk id="42" creationId="{BE52CCE9-B63C-5BD5-CD2F-EC7B51BD8A33}"/>
          </ac:spMkLst>
        </pc:spChg>
        <pc:spChg chg="add mod">
          <ac:chgData name="Jinyin Yan" userId="7d7b1cac-fbbc-4678-8cfc-23ca66a374ce" providerId="ADAL" clId="{2710C3EF-C210-4106-997C-46551DEC9137}" dt="2025-05-22T09:12:50.297" v="1583" actId="1076"/>
          <ac:spMkLst>
            <pc:docMk/>
            <pc:sldMk cId="3783864323" sldId="289"/>
            <ac:spMk id="57" creationId="{1027C0AB-5902-351D-BDEC-DFF26514141F}"/>
          </ac:spMkLst>
        </pc:spChg>
        <pc:spChg chg="add mod">
          <ac:chgData name="Jinyin Yan" userId="7d7b1cac-fbbc-4678-8cfc-23ca66a374ce" providerId="ADAL" clId="{2710C3EF-C210-4106-997C-46551DEC9137}" dt="2025-05-22T09:12:50.297" v="1583" actId="1076"/>
          <ac:spMkLst>
            <pc:docMk/>
            <pc:sldMk cId="3783864323" sldId="289"/>
            <ac:spMk id="72" creationId="{922D7643-553E-F4D2-4BE6-086BF997DE04}"/>
          </ac:spMkLst>
        </pc:spChg>
        <pc:spChg chg="add mod">
          <ac:chgData name="Jinyin Yan" userId="7d7b1cac-fbbc-4678-8cfc-23ca66a374ce" providerId="ADAL" clId="{2710C3EF-C210-4106-997C-46551DEC9137}" dt="2025-05-22T09:14:03.153" v="1589" actId="1076"/>
          <ac:spMkLst>
            <pc:docMk/>
            <pc:sldMk cId="3783864323" sldId="289"/>
            <ac:spMk id="94" creationId="{35FB69AE-FAA0-D4CF-A9E9-76DFE9E7D445}"/>
          </ac:spMkLst>
        </pc:spChg>
        <pc:spChg chg="add mod">
          <ac:chgData name="Jinyin Yan" userId="7d7b1cac-fbbc-4678-8cfc-23ca66a374ce" providerId="ADAL" clId="{2710C3EF-C210-4106-997C-46551DEC9137}" dt="2025-05-22T09:14:11.184" v="1591" actId="1076"/>
          <ac:spMkLst>
            <pc:docMk/>
            <pc:sldMk cId="3783864323" sldId="289"/>
            <ac:spMk id="95" creationId="{82F90672-F5B0-6105-7FE4-63E964B76183}"/>
          </ac:spMkLst>
        </pc:spChg>
        <pc:grpChg chg="add mod">
          <ac:chgData name="Jinyin Yan" userId="7d7b1cac-fbbc-4678-8cfc-23ca66a374ce" providerId="ADAL" clId="{2710C3EF-C210-4106-997C-46551DEC9137}" dt="2025-05-22T09:12:50.297" v="1583" actId="1076"/>
          <ac:grpSpMkLst>
            <pc:docMk/>
            <pc:sldMk cId="3783864323" sldId="289"/>
            <ac:grpSpMk id="6" creationId="{F54A0914-75BD-27AA-F492-1E9E2046FD8F}"/>
          </ac:grpSpMkLst>
        </pc:grpChg>
        <pc:grpChg chg="add mod">
          <ac:chgData name="Jinyin Yan" userId="7d7b1cac-fbbc-4678-8cfc-23ca66a374ce" providerId="ADAL" clId="{2710C3EF-C210-4106-997C-46551DEC9137}" dt="2025-05-22T09:12:50.297" v="1583" actId="1076"/>
          <ac:grpSpMkLst>
            <pc:docMk/>
            <pc:sldMk cId="3783864323" sldId="289"/>
            <ac:grpSpMk id="32" creationId="{510A29F7-57C7-DAF7-3771-218F6D61992A}"/>
          </ac:grpSpMkLst>
        </pc:grpChg>
        <pc:grpChg chg="add mod">
          <ac:chgData name="Jinyin Yan" userId="7d7b1cac-fbbc-4678-8cfc-23ca66a374ce" providerId="ADAL" clId="{2710C3EF-C210-4106-997C-46551DEC9137}" dt="2025-05-22T09:12:50.297" v="1583" actId="1076"/>
          <ac:grpSpMkLst>
            <pc:docMk/>
            <pc:sldMk cId="3783864323" sldId="289"/>
            <ac:grpSpMk id="47" creationId="{9810315E-F9A5-D304-3BBC-5E7A0A68E228}"/>
          </ac:grpSpMkLst>
        </pc:grpChg>
        <pc:grpChg chg="add mod">
          <ac:chgData name="Jinyin Yan" userId="7d7b1cac-fbbc-4678-8cfc-23ca66a374ce" providerId="ADAL" clId="{2710C3EF-C210-4106-997C-46551DEC9137}" dt="2025-05-22T09:12:50.297" v="1583" actId="1076"/>
          <ac:grpSpMkLst>
            <pc:docMk/>
            <pc:sldMk cId="3783864323" sldId="289"/>
            <ac:grpSpMk id="62" creationId="{E0166834-E35E-AC29-890F-ABA540B87FCC}"/>
          </ac:grpSpMkLst>
        </pc:grpChg>
        <pc:grpChg chg="add mod">
          <ac:chgData name="Jinyin Yan" userId="7d7b1cac-fbbc-4678-8cfc-23ca66a374ce" providerId="ADAL" clId="{2710C3EF-C210-4106-997C-46551DEC9137}" dt="2025-05-22T09:12:50.297" v="1583" actId="1076"/>
          <ac:grpSpMkLst>
            <pc:docMk/>
            <pc:sldMk cId="3783864323" sldId="289"/>
            <ac:grpSpMk id="79" creationId="{03449D8F-9E5A-2BDD-BA3A-65AD8470BA7F}"/>
          </ac:grpSpMkLst>
        </pc:grpChg>
        <pc:cxnChg chg="mod">
          <ac:chgData name="Jinyin Yan" userId="7d7b1cac-fbbc-4678-8cfc-23ca66a374ce" providerId="ADAL" clId="{2710C3EF-C210-4106-997C-46551DEC9137}" dt="2025-05-22T09:09:36.694" v="1544"/>
          <ac:cxnSpMkLst>
            <pc:docMk/>
            <pc:sldMk cId="3783864323" sldId="289"/>
            <ac:cxnSpMk id="7" creationId="{0AC12BE7-726F-CC78-2603-CB263C11D883}"/>
          </ac:cxnSpMkLst>
        </pc:cxnChg>
        <pc:cxnChg chg="mod">
          <ac:chgData name="Jinyin Yan" userId="7d7b1cac-fbbc-4678-8cfc-23ca66a374ce" providerId="ADAL" clId="{2710C3EF-C210-4106-997C-46551DEC9137}" dt="2025-05-22T09:09:36.694" v="1544"/>
          <ac:cxnSpMkLst>
            <pc:docMk/>
            <pc:sldMk cId="3783864323" sldId="289"/>
            <ac:cxnSpMk id="8" creationId="{4F9C82E2-D526-915A-6C8E-03EE2C94EC7E}"/>
          </ac:cxnSpMkLst>
        </pc:cxnChg>
        <pc:cxnChg chg="mod">
          <ac:chgData name="Jinyin Yan" userId="7d7b1cac-fbbc-4678-8cfc-23ca66a374ce" providerId="ADAL" clId="{2710C3EF-C210-4106-997C-46551DEC9137}" dt="2025-05-22T09:09:36.694" v="1544"/>
          <ac:cxnSpMkLst>
            <pc:docMk/>
            <pc:sldMk cId="3783864323" sldId="289"/>
            <ac:cxnSpMk id="9" creationId="{9F8C47BA-D1D1-F95B-B139-566B7A05FC04}"/>
          </ac:cxnSpMkLst>
        </pc:cxnChg>
        <pc:cxnChg chg="mod">
          <ac:chgData name="Jinyin Yan" userId="7d7b1cac-fbbc-4678-8cfc-23ca66a374ce" providerId="ADAL" clId="{2710C3EF-C210-4106-997C-46551DEC9137}" dt="2025-05-22T09:09:36.694" v="1544"/>
          <ac:cxnSpMkLst>
            <pc:docMk/>
            <pc:sldMk cId="3783864323" sldId="289"/>
            <ac:cxnSpMk id="10" creationId="{6F360D9F-531C-07E5-BED7-17F0E4470D0C}"/>
          </ac:cxnSpMkLst>
        </pc:cxnChg>
        <pc:cxnChg chg="mod">
          <ac:chgData name="Jinyin Yan" userId="7d7b1cac-fbbc-4678-8cfc-23ca66a374ce" providerId="ADAL" clId="{2710C3EF-C210-4106-997C-46551DEC9137}" dt="2025-05-22T09:09:36.694" v="1544"/>
          <ac:cxnSpMkLst>
            <pc:docMk/>
            <pc:sldMk cId="3783864323" sldId="289"/>
            <ac:cxnSpMk id="11" creationId="{7BA8FFC0-C4E8-037F-F4E1-638B6FD808AD}"/>
          </ac:cxnSpMkLst>
        </pc:cxnChg>
        <pc:cxnChg chg="mod">
          <ac:chgData name="Jinyin Yan" userId="7d7b1cac-fbbc-4678-8cfc-23ca66a374ce" providerId="ADAL" clId="{2710C3EF-C210-4106-997C-46551DEC9137}" dt="2025-05-22T09:09:36.694" v="1544"/>
          <ac:cxnSpMkLst>
            <pc:docMk/>
            <pc:sldMk cId="3783864323" sldId="289"/>
            <ac:cxnSpMk id="12" creationId="{664C96A0-F5BD-F61B-F446-EA1B5299F134}"/>
          </ac:cxnSpMkLst>
        </pc:cxnChg>
        <pc:cxnChg chg="mod">
          <ac:chgData name="Jinyin Yan" userId="7d7b1cac-fbbc-4678-8cfc-23ca66a374ce" providerId="ADAL" clId="{2710C3EF-C210-4106-997C-46551DEC9137}" dt="2025-05-22T09:09:36.694" v="1544"/>
          <ac:cxnSpMkLst>
            <pc:docMk/>
            <pc:sldMk cId="3783864323" sldId="289"/>
            <ac:cxnSpMk id="13" creationId="{2545C7DE-CE87-A326-99FC-A2571CA80CB3}"/>
          </ac:cxnSpMkLst>
        </pc:cxnChg>
        <pc:cxnChg chg="add mod">
          <ac:chgData name="Jinyin Yan" userId="7d7b1cac-fbbc-4678-8cfc-23ca66a374ce" providerId="ADAL" clId="{2710C3EF-C210-4106-997C-46551DEC9137}" dt="2025-05-22T09:11:46.987" v="1561" actId="1076"/>
          <ac:cxnSpMkLst>
            <pc:docMk/>
            <pc:sldMk cId="3783864323" sldId="289"/>
            <ac:cxnSpMk id="22" creationId="{147A1B1A-9503-03C5-BD78-690406241913}"/>
          </ac:cxnSpMkLst>
        </pc:cxnChg>
        <pc:cxnChg chg="add mod">
          <ac:chgData name="Jinyin Yan" userId="7d7b1cac-fbbc-4678-8cfc-23ca66a374ce" providerId="ADAL" clId="{2710C3EF-C210-4106-997C-46551DEC9137}" dt="2025-05-22T09:11:46.987" v="1561" actId="1076"/>
          <ac:cxnSpMkLst>
            <pc:docMk/>
            <pc:sldMk cId="3783864323" sldId="289"/>
            <ac:cxnSpMk id="23" creationId="{2A5DD350-1F4B-C537-B97A-96DAAFC8E4BE}"/>
          </ac:cxnSpMkLst>
        </pc:cxnChg>
        <pc:cxnChg chg="add mod">
          <ac:chgData name="Jinyin Yan" userId="7d7b1cac-fbbc-4678-8cfc-23ca66a374ce" providerId="ADAL" clId="{2710C3EF-C210-4106-997C-46551DEC9137}" dt="2025-05-22T09:11:46.987" v="1561" actId="1076"/>
          <ac:cxnSpMkLst>
            <pc:docMk/>
            <pc:sldMk cId="3783864323" sldId="289"/>
            <ac:cxnSpMk id="25" creationId="{28692B3C-93A9-2F50-5B28-14DBB871C801}"/>
          </ac:cxnSpMkLst>
        </pc:cxnChg>
        <pc:cxnChg chg="add mod">
          <ac:chgData name="Jinyin Yan" userId="7d7b1cac-fbbc-4678-8cfc-23ca66a374ce" providerId="ADAL" clId="{2710C3EF-C210-4106-997C-46551DEC9137}" dt="2025-05-22T09:11:46.987" v="1561" actId="1076"/>
          <ac:cxnSpMkLst>
            <pc:docMk/>
            <pc:sldMk cId="3783864323" sldId="289"/>
            <ac:cxnSpMk id="26" creationId="{91D9DD27-C3E8-1A31-0793-7DF0EE0E988C}"/>
          </ac:cxnSpMkLst>
        </pc:cxnChg>
        <pc:cxnChg chg="add mod">
          <ac:chgData name="Jinyin Yan" userId="7d7b1cac-fbbc-4678-8cfc-23ca66a374ce" providerId="ADAL" clId="{2710C3EF-C210-4106-997C-46551DEC9137}" dt="2025-05-22T09:11:46.987" v="1561" actId="1076"/>
          <ac:cxnSpMkLst>
            <pc:docMk/>
            <pc:sldMk cId="3783864323" sldId="289"/>
            <ac:cxnSpMk id="28" creationId="{F9956116-5C09-0F11-2D2B-3206C80A0D24}"/>
          </ac:cxnSpMkLst>
        </pc:cxnChg>
        <pc:cxnChg chg="add mod">
          <ac:chgData name="Jinyin Yan" userId="7d7b1cac-fbbc-4678-8cfc-23ca66a374ce" providerId="ADAL" clId="{2710C3EF-C210-4106-997C-46551DEC9137}" dt="2025-05-22T09:11:46.987" v="1561" actId="1076"/>
          <ac:cxnSpMkLst>
            <pc:docMk/>
            <pc:sldMk cId="3783864323" sldId="289"/>
            <ac:cxnSpMk id="31" creationId="{217A5DFB-1A19-5F40-6400-D4665A2DF525}"/>
          </ac:cxnSpMkLst>
        </pc:cxnChg>
        <pc:cxnChg chg="mod">
          <ac:chgData name="Jinyin Yan" userId="7d7b1cac-fbbc-4678-8cfc-23ca66a374ce" providerId="ADAL" clId="{2710C3EF-C210-4106-997C-46551DEC9137}" dt="2025-05-22T09:11:51.537" v="1562"/>
          <ac:cxnSpMkLst>
            <pc:docMk/>
            <pc:sldMk cId="3783864323" sldId="289"/>
            <ac:cxnSpMk id="33" creationId="{437ACDF7-4C00-F467-9C7E-34511B5420E8}"/>
          </ac:cxnSpMkLst>
        </pc:cxnChg>
        <pc:cxnChg chg="mod">
          <ac:chgData name="Jinyin Yan" userId="7d7b1cac-fbbc-4678-8cfc-23ca66a374ce" providerId="ADAL" clId="{2710C3EF-C210-4106-997C-46551DEC9137}" dt="2025-05-22T09:11:51.537" v="1562"/>
          <ac:cxnSpMkLst>
            <pc:docMk/>
            <pc:sldMk cId="3783864323" sldId="289"/>
            <ac:cxnSpMk id="34" creationId="{D1CAF242-23E9-74B1-09D3-271C49BA3476}"/>
          </ac:cxnSpMkLst>
        </pc:cxnChg>
        <pc:cxnChg chg="mod">
          <ac:chgData name="Jinyin Yan" userId="7d7b1cac-fbbc-4678-8cfc-23ca66a374ce" providerId="ADAL" clId="{2710C3EF-C210-4106-997C-46551DEC9137}" dt="2025-05-22T09:11:51.537" v="1562"/>
          <ac:cxnSpMkLst>
            <pc:docMk/>
            <pc:sldMk cId="3783864323" sldId="289"/>
            <ac:cxnSpMk id="35" creationId="{D6EAC74D-5EB2-979F-86B5-412E76ED7302}"/>
          </ac:cxnSpMkLst>
        </pc:cxnChg>
        <pc:cxnChg chg="mod">
          <ac:chgData name="Jinyin Yan" userId="7d7b1cac-fbbc-4678-8cfc-23ca66a374ce" providerId="ADAL" clId="{2710C3EF-C210-4106-997C-46551DEC9137}" dt="2025-05-22T09:11:51.537" v="1562"/>
          <ac:cxnSpMkLst>
            <pc:docMk/>
            <pc:sldMk cId="3783864323" sldId="289"/>
            <ac:cxnSpMk id="36" creationId="{AD0EA6EE-1631-2980-B05E-5547389AD45C}"/>
          </ac:cxnSpMkLst>
        </pc:cxnChg>
        <pc:cxnChg chg="mod">
          <ac:chgData name="Jinyin Yan" userId="7d7b1cac-fbbc-4678-8cfc-23ca66a374ce" providerId="ADAL" clId="{2710C3EF-C210-4106-997C-46551DEC9137}" dt="2025-05-22T09:11:51.537" v="1562"/>
          <ac:cxnSpMkLst>
            <pc:docMk/>
            <pc:sldMk cId="3783864323" sldId="289"/>
            <ac:cxnSpMk id="37" creationId="{7EB4B957-B39F-7EEB-6629-205F2F39DDBC}"/>
          </ac:cxnSpMkLst>
        </pc:cxnChg>
        <pc:cxnChg chg="mod">
          <ac:chgData name="Jinyin Yan" userId="7d7b1cac-fbbc-4678-8cfc-23ca66a374ce" providerId="ADAL" clId="{2710C3EF-C210-4106-997C-46551DEC9137}" dt="2025-05-22T09:11:51.537" v="1562"/>
          <ac:cxnSpMkLst>
            <pc:docMk/>
            <pc:sldMk cId="3783864323" sldId="289"/>
            <ac:cxnSpMk id="38" creationId="{C054E17F-B244-09C5-591A-8A07EB3D03A8}"/>
          </ac:cxnSpMkLst>
        </pc:cxnChg>
        <pc:cxnChg chg="add mod">
          <ac:chgData name="Jinyin Yan" userId="7d7b1cac-fbbc-4678-8cfc-23ca66a374ce" providerId="ADAL" clId="{2710C3EF-C210-4106-997C-46551DEC9137}" dt="2025-05-22T09:11:58.987" v="1564" actId="1076"/>
          <ac:cxnSpMkLst>
            <pc:docMk/>
            <pc:sldMk cId="3783864323" sldId="289"/>
            <ac:cxnSpMk id="40" creationId="{AAC45DF4-FD7D-F3DF-58D9-586A214AF11E}"/>
          </ac:cxnSpMkLst>
        </pc:cxnChg>
        <pc:cxnChg chg="mod">
          <ac:chgData name="Jinyin Yan" userId="7d7b1cac-fbbc-4678-8cfc-23ca66a374ce" providerId="ADAL" clId="{2710C3EF-C210-4106-997C-46551DEC9137}" dt="2025-05-22T09:11:58.987" v="1564" actId="1076"/>
          <ac:cxnSpMkLst>
            <pc:docMk/>
            <pc:sldMk cId="3783864323" sldId="289"/>
            <ac:cxnSpMk id="41" creationId="{8F666653-D460-622C-2ABC-720E312A57B6}"/>
          </ac:cxnSpMkLst>
        </pc:cxnChg>
        <pc:cxnChg chg="mod">
          <ac:chgData name="Jinyin Yan" userId="7d7b1cac-fbbc-4678-8cfc-23ca66a374ce" providerId="ADAL" clId="{2710C3EF-C210-4106-997C-46551DEC9137}" dt="2025-05-22T09:11:58.987" v="1564" actId="1076"/>
          <ac:cxnSpMkLst>
            <pc:docMk/>
            <pc:sldMk cId="3783864323" sldId="289"/>
            <ac:cxnSpMk id="43" creationId="{A557BC41-0E32-E412-D074-B9FA3FB06499}"/>
          </ac:cxnSpMkLst>
        </pc:cxnChg>
        <pc:cxnChg chg="mod">
          <ac:chgData name="Jinyin Yan" userId="7d7b1cac-fbbc-4678-8cfc-23ca66a374ce" providerId="ADAL" clId="{2710C3EF-C210-4106-997C-46551DEC9137}" dt="2025-05-22T09:11:58.987" v="1564" actId="1076"/>
          <ac:cxnSpMkLst>
            <pc:docMk/>
            <pc:sldMk cId="3783864323" sldId="289"/>
            <ac:cxnSpMk id="44" creationId="{6C2ED5A0-2740-BFCB-AB12-532C7973F9A3}"/>
          </ac:cxnSpMkLst>
        </pc:cxnChg>
        <pc:cxnChg chg="mod">
          <ac:chgData name="Jinyin Yan" userId="7d7b1cac-fbbc-4678-8cfc-23ca66a374ce" providerId="ADAL" clId="{2710C3EF-C210-4106-997C-46551DEC9137}" dt="2025-05-22T09:11:58.987" v="1564" actId="1076"/>
          <ac:cxnSpMkLst>
            <pc:docMk/>
            <pc:sldMk cId="3783864323" sldId="289"/>
            <ac:cxnSpMk id="45" creationId="{0F40CBD2-A1D4-CEDA-B048-2EA0475A34B5}"/>
          </ac:cxnSpMkLst>
        </pc:cxnChg>
        <pc:cxnChg chg="add mod">
          <ac:chgData name="Jinyin Yan" userId="7d7b1cac-fbbc-4678-8cfc-23ca66a374ce" providerId="ADAL" clId="{2710C3EF-C210-4106-997C-46551DEC9137}" dt="2025-05-22T09:11:58.987" v="1564" actId="1076"/>
          <ac:cxnSpMkLst>
            <pc:docMk/>
            <pc:sldMk cId="3783864323" sldId="289"/>
            <ac:cxnSpMk id="46" creationId="{091F2232-89EE-627C-0946-DBD8DF560571}"/>
          </ac:cxnSpMkLst>
        </pc:cxnChg>
        <pc:cxnChg chg="mod">
          <ac:chgData name="Jinyin Yan" userId="7d7b1cac-fbbc-4678-8cfc-23ca66a374ce" providerId="ADAL" clId="{2710C3EF-C210-4106-997C-46551DEC9137}" dt="2025-05-22T09:12:01.248" v="1565"/>
          <ac:cxnSpMkLst>
            <pc:docMk/>
            <pc:sldMk cId="3783864323" sldId="289"/>
            <ac:cxnSpMk id="49" creationId="{63C73A64-C2E0-9D83-A7E7-53ED91CC98C8}"/>
          </ac:cxnSpMkLst>
        </pc:cxnChg>
        <pc:cxnChg chg="mod">
          <ac:chgData name="Jinyin Yan" userId="7d7b1cac-fbbc-4678-8cfc-23ca66a374ce" providerId="ADAL" clId="{2710C3EF-C210-4106-997C-46551DEC9137}" dt="2025-05-22T09:12:01.248" v="1565"/>
          <ac:cxnSpMkLst>
            <pc:docMk/>
            <pc:sldMk cId="3783864323" sldId="289"/>
            <ac:cxnSpMk id="50" creationId="{AA570653-106A-F5CC-0DB6-33D7A1F75595}"/>
          </ac:cxnSpMkLst>
        </pc:cxnChg>
        <pc:cxnChg chg="add mod">
          <ac:chgData name="Jinyin Yan" userId="7d7b1cac-fbbc-4678-8cfc-23ca66a374ce" providerId="ADAL" clId="{2710C3EF-C210-4106-997C-46551DEC9137}" dt="2025-05-22T09:12:04.929" v="1566" actId="1076"/>
          <ac:cxnSpMkLst>
            <pc:docMk/>
            <pc:sldMk cId="3783864323" sldId="289"/>
            <ac:cxnSpMk id="55" creationId="{25AEB178-3E4C-A67C-01A4-FEA5AF95571A}"/>
          </ac:cxnSpMkLst>
        </pc:cxnChg>
        <pc:cxnChg chg="add mod">
          <ac:chgData name="Jinyin Yan" userId="7d7b1cac-fbbc-4678-8cfc-23ca66a374ce" providerId="ADAL" clId="{2710C3EF-C210-4106-997C-46551DEC9137}" dt="2025-05-22T09:12:04.929" v="1566" actId="1076"/>
          <ac:cxnSpMkLst>
            <pc:docMk/>
            <pc:sldMk cId="3783864323" sldId="289"/>
            <ac:cxnSpMk id="56" creationId="{23BCFBB3-A224-C581-7C80-61745ED6D2B8}"/>
          </ac:cxnSpMkLst>
        </pc:cxnChg>
        <pc:cxnChg chg="add mod">
          <ac:chgData name="Jinyin Yan" userId="7d7b1cac-fbbc-4678-8cfc-23ca66a374ce" providerId="ADAL" clId="{2710C3EF-C210-4106-997C-46551DEC9137}" dt="2025-05-22T09:12:04.929" v="1566" actId="1076"/>
          <ac:cxnSpMkLst>
            <pc:docMk/>
            <pc:sldMk cId="3783864323" sldId="289"/>
            <ac:cxnSpMk id="58" creationId="{1CBDBA5B-E0AE-9778-5279-F9324094E7FB}"/>
          </ac:cxnSpMkLst>
        </pc:cxnChg>
        <pc:cxnChg chg="add mod">
          <ac:chgData name="Jinyin Yan" userId="7d7b1cac-fbbc-4678-8cfc-23ca66a374ce" providerId="ADAL" clId="{2710C3EF-C210-4106-997C-46551DEC9137}" dt="2025-05-22T09:12:04.929" v="1566" actId="1076"/>
          <ac:cxnSpMkLst>
            <pc:docMk/>
            <pc:sldMk cId="3783864323" sldId="289"/>
            <ac:cxnSpMk id="59" creationId="{B15F54FB-97A9-617C-BB48-373C01D6607E}"/>
          </ac:cxnSpMkLst>
        </pc:cxnChg>
        <pc:cxnChg chg="add mod">
          <ac:chgData name="Jinyin Yan" userId="7d7b1cac-fbbc-4678-8cfc-23ca66a374ce" providerId="ADAL" clId="{2710C3EF-C210-4106-997C-46551DEC9137}" dt="2025-05-22T09:12:04.929" v="1566" actId="1076"/>
          <ac:cxnSpMkLst>
            <pc:docMk/>
            <pc:sldMk cId="3783864323" sldId="289"/>
            <ac:cxnSpMk id="60" creationId="{992140E2-AFA5-DD2E-0206-11F2B4AF23F3}"/>
          </ac:cxnSpMkLst>
        </pc:cxnChg>
        <pc:cxnChg chg="add mod">
          <ac:chgData name="Jinyin Yan" userId="7d7b1cac-fbbc-4678-8cfc-23ca66a374ce" providerId="ADAL" clId="{2710C3EF-C210-4106-997C-46551DEC9137}" dt="2025-05-22T09:12:50.297" v="1583" actId="1076"/>
          <ac:cxnSpMkLst>
            <pc:docMk/>
            <pc:sldMk cId="3783864323" sldId="289"/>
            <ac:cxnSpMk id="61" creationId="{FF826310-352A-1091-D927-9E6E4791F22F}"/>
          </ac:cxnSpMkLst>
        </pc:cxnChg>
        <pc:cxnChg chg="mod">
          <ac:chgData name="Jinyin Yan" userId="7d7b1cac-fbbc-4678-8cfc-23ca66a374ce" providerId="ADAL" clId="{2710C3EF-C210-4106-997C-46551DEC9137}" dt="2025-05-22T09:12:09.048" v="1567"/>
          <ac:cxnSpMkLst>
            <pc:docMk/>
            <pc:sldMk cId="3783864323" sldId="289"/>
            <ac:cxnSpMk id="63" creationId="{D311344E-03F6-2957-3225-69B08A9B5BA7}"/>
          </ac:cxnSpMkLst>
        </pc:cxnChg>
        <pc:cxnChg chg="mod">
          <ac:chgData name="Jinyin Yan" userId="7d7b1cac-fbbc-4678-8cfc-23ca66a374ce" providerId="ADAL" clId="{2710C3EF-C210-4106-997C-46551DEC9137}" dt="2025-05-22T09:12:09.048" v="1567"/>
          <ac:cxnSpMkLst>
            <pc:docMk/>
            <pc:sldMk cId="3783864323" sldId="289"/>
            <ac:cxnSpMk id="65" creationId="{4EA748A2-3143-10BF-D8C6-0C5E6F2A9C9D}"/>
          </ac:cxnSpMkLst>
        </pc:cxnChg>
        <pc:cxnChg chg="mod">
          <ac:chgData name="Jinyin Yan" userId="7d7b1cac-fbbc-4678-8cfc-23ca66a374ce" providerId="ADAL" clId="{2710C3EF-C210-4106-997C-46551DEC9137}" dt="2025-05-22T09:12:09.048" v="1567"/>
          <ac:cxnSpMkLst>
            <pc:docMk/>
            <pc:sldMk cId="3783864323" sldId="289"/>
            <ac:cxnSpMk id="66" creationId="{C32FA9CE-9585-BC4D-BD83-802386C83E5F}"/>
          </ac:cxnSpMkLst>
        </pc:cxnChg>
        <pc:cxnChg chg="mod">
          <ac:chgData name="Jinyin Yan" userId="7d7b1cac-fbbc-4678-8cfc-23ca66a374ce" providerId="ADAL" clId="{2710C3EF-C210-4106-997C-46551DEC9137}" dt="2025-05-22T09:12:09.048" v="1567"/>
          <ac:cxnSpMkLst>
            <pc:docMk/>
            <pc:sldMk cId="3783864323" sldId="289"/>
            <ac:cxnSpMk id="69" creationId="{494A8D24-BE3A-C47A-E587-9BFFEB0E57BA}"/>
          </ac:cxnSpMkLst>
        </pc:cxnChg>
        <pc:cxnChg chg="add mod">
          <ac:chgData name="Jinyin Yan" userId="7d7b1cac-fbbc-4678-8cfc-23ca66a374ce" providerId="ADAL" clId="{2710C3EF-C210-4106-997C-46551DEC9137}" dt="2025-05-22T09:12:12.302" v="1568" actId="1076"/>
          <ac:cxnSpMkLst>
            <pc:docMk/>
            <pc:sldMk cId="3783864323" sldId="289"/>
            <ac:cxnSpMk id="70" creationId="{E8B0E5EB-9633-3ED7-AEF8-AF4D62222521}"/>
          </ac:cxnSpMkLst>
        </pc:cxnChg>
        <pc:cxnChg chg="mod">
          <ac:chgData name="Jinyin Yan" userId="7d7b1cac-fbbc-4678-8cfc-23ca66a374ce" providerId="ADAL" clId="{2710C3EF-C210-4106-997C-46551DEC9137}" dt="2025-05-22T09:12:12.302" v="1568" actId="1076"/>
          <ac:cxnSpMkLst>
            <pc:docMk/>
            <pc:sldMk cId="3783864323" sldId="289"/>
            <ac:cxnSpMk id="71" creationId="{6F81AD08-FD25-117F-4F36-07DFF431DD36}"/>
          </ac:cxnSpMkLst>
        </pc:cxnChg>
        <pc:cxnChg chg="add mod">
          <ac:chgData name="Jinyin Yan" userId="7d7b1cac-fbbc-4678-8cfc-23ca66a374ce" providerId="ADAL" clId="{2710C3EF-C210-4106-997C-46551DEC9137}" dt="2025-05-22T09:12:12.302" v="1568" actId="1076"/>
          <ac:cxnSpMkLst>
            <pc:docMk/>
            <pc:sldMk cId="3783864323" sldId="289"/>
            <ac:cxnSpMk id="73" creationId="{F1F37E94-A68E-9795-F98E-8303EDEE9256}"/>
          </ac:cxnSpMkLst>
        </pc:cxnChg>
        <pc:cxnChg chg="add mod">
          <ac:chgData name="Jinyin Yan" userId="7d7b1cac-fbbc-4678-8cfc-23ca66a374ce" providerId="ADAL" clId="{2710C3EF-C210-4106-997C-46551DEC9137}" dt="2025-05-22T09:12:12.302" v="1568" actId="1076"/>
          <ac:cxnSpMkLst>
            <pc:docMk/>
            <pc:sldMk cId="3783864323" sldId="289"/>
            <ac:cxnSpMk id="74" creationId="{F6B84429-961E-BAD0-7D78-EA2AC728680C}"/>
          </ac:cxnSpMkLst>
        </pc:cxnChg>
        <pc:cxnChg chg="add mod">
          <ac:chgData name="Jinyin Yan" userId="7d7b1cac-fbbc-4678-8cfc-23ca66a374ce" providerId="ADAL" clId="{2710C3EF-C210-4106-997C-46551DEC9137}" dt="2025-05-22T09:12:12.302" v="1568" actId="1076"/>
          <ac:cxnSpMkLst>
            <pc:docMk/>
            <pc:sldMk cId="3783864323" sldId="289"/>
            <ac:cxnSpMk id="75" creationId="{6C85468B-A449-24C7-B57D-EC981A9C7FBA}"/>
          </ac:cxnSpMkLst>
        </pc:cxnChg>
        <pc:cxnChg chg="mod">
          <ac:chgData name="Jinyin Yan" userId="7d7b1cac-fbbc-4678-8cfc-23ca66a374ce" providerId="ADAL" clId="{2710C3EF-C210-4106-997C-46551DEC9137}" dt="2025-05-22T09:12:12.302" v="1568" actId="1076"/>
          <ac:cxnSpMkLst>
            <pc:docMk/>
            <pc:sldMk cId="3783864323" sldId="289"/>
            <ac:cxnSpMk id="76" creationId="{BA23E8C9-33D3-31EB-D0F0-F57B91FFAF1C}"/>
          </ac:cxnSpMkLst>
        </pc:cxnChg>
        <pc:cxnChg chg="mod">
          <ac:chgData name="Jinyin Yan" userId="7d7b1cac-fbbc-4678-8cfc-23ca66a374ce" providerId="ADAL" clId="{2710C3EF-C210-4106-997C-46551DEC9137}" dt="2025-05-22T09:12:25.899" v="1573"/>
          <ac:cxnSpMkLst>
            <pc:docMk/>
            <pc:sldMk cId="3783864323" sldId="289"/>
            <ac:cxnSpMk id="81" creationId="{4530C9B6-BEB2-16AC-D191-9A74CBCA87A4}"/>
          </ac:cxnSpMkLst>
        </pc:cxnChg>
        <pc:cxnChg chg="mod">
          <ac:chgData name="Jinyin Yan" userId="7d7b1cac-fbbc-4678-8cfc-23ca66a374ce" providerId="ADAL" clId="{2710C3EF-C210-4106-997C-46551DEC9137}" dt="2025-05-22T09:12:25.899" v="1573"/>
          <ac:cxnSpMkLst>
            <pc:docMk/>
            <pc:sldMk cId="3783864323" sldId="289"/>
            <ac:cxnSpMk id="82" creationId="{617B6400-8494-C3A3-FE79-F7B4544EFBE1}"/>
          </ac:cxnSpMkLst>
        </pc:cxnChg>
        <pc:cxnChg chg="mod">
          <ac:chgData name="Jinyin Yan" userId="7d7b1cac-fbbc-4678-8cfc-23ca66a374ce" providerId="ADAL" clId="{2710C3EF-C210-4106-997C-46551DEC9137}" dt="2025-05-22T09:12:25.899" v="1573"/>
          <ac:cxnSpMkLst>
            <pc:docMk/>
            <pc:sldMk cId="3783864323" sldId="289"/>
            <ac:cxnSpMk id="83" creationId="{76BDDFDF-F0F1-ADFE-B01F-EE94ED5EF712}"/>
          </ac:cxnSpMkLst>
        </pc:cxnChg>
        <pc:cxnChg chg="mod">
          <ac:chgData name="Jinyin Yan" userId="7d7b1cac-fbbc-4678-8cfc-23ca66a374ce" providerId="ADAL" clId="{2710C3EF-C210-4106-997C-46551DEC9137}" dt="2025-05-22T09:12:25.899" v="1573"/>
          <ac:cxnSpMkLst>
            <pc:docMk/>
            <pc:sldMk cId="3783864323" sldId="289"/>
            <ac:cxnSpMk id="84" creationId="{083B8068-5BD8-24EC-F7BA-B585377A5261}"/>
          </ac:cxnSpMkLst>
        </pc:cxnChg>
        <pc:cxnChg chg="mod">
          <ac:chgData name="Jinyin Yan" userId="7d7b1cac-fbbc-4678-8cfc-23ca66a374ce" providerId="ADAL" clId="{2710C3EF-C210-4106-997C-46551DEC9137}" dt="2025-05-22T09:12:25.899" v="1573"/>
          <ac:cxnSpMkLst>
            <pc:docMk/>
            <pc:sldMk cId="3783864323" sldId="289"/>
            <ac:cxnSpMk id="85" creationId="{B285E22F-FF90-AE80-65A2-53F82901F0A0}"/>
          </ac:cxnSpMkLst>
        </pc:cxnChg>
        <pc:cxnChg chg="mod">
          <ac:chgData name="Jinyin Yan" userId="7d7b1cac-fbbc-4678-8cfc-23ca66a374ce" providerId="ADAL" clId="{2710C3EF-C210-4106-997C-46551DEC9137}" dt="2025-05-22T09:12:25.899" v="1573"/>
          <ac:cxnSpMkLst>
            <pc:docMk/>
            <pc:sldMk cId="3783864323" sldId="289"/>
            <ac:cxnSpMk id="86" creationId="{EF3C4992-A89A-163E-F344-8067DF79B67D}"/>
          </ac:cxnSpMkLst>
        </pc:cxnChg>
        <pc:cxnChg chg="mod">
          <ac:chgData name="Jinyin Yan" userId="7d7b1cac-fbbc-4678-8cfc-23ca66a374ce" providerId="ADAL" clId="{2710C3EF-C210-4106-997C-46551DEC9137}" dt="2025-05-22T09:12:40.049" v="1577" actId="1076"/>
          <ac:cxnSpMkLst>
            <pc:docMk/>
            <pc:sldMk cId="3783864323" sldId="289"/>
            <ac:cxnSpMk id="91" creationId="{973CCDD6-0569-1B29-C2C3-86195DFC59C3}"/>
          </ac:cxnSpMkLst>
        </pc:cxnChg>
        <pc:cxnChg chg="mod">
          <ac:chgData name="Jinyin Yan" userId="7d7b1cac-fbbc-4678-8cfc-23ca66a374ce" providerId="ADAL" clId="{2710C3EF-C210-4106-997C-46551DEC9137}" dt="2025-05-22T09:12:40.049" v="1577" actId="1076"/>
          <ac:cxnSpMkLst>
            <pc:docMk/>
            <pc:sldMk cId="3783864323" sldId="289"/>
            <ac:cxnSpMk id="93" creationId="{6BAA7335-4B21-68BB-3382-D3EED19D2067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27T06:39:59.173" v="1710" actId="1076"/>
        <pc:sldMkLst>
          <pc:docMk/>
          <pc:sldMk cId="968910942" sldId="290"/>
        </pc:sldMkLst>
        <pc:spChg chg="mod">
          <ac:chgData name="Jinyin Yan" userId="7d7b1cac-fbbc-4678-8cfc-23ca66a374ce" providerId="ADAL" clId="{2710C3EF-C210-4106-997C-46551DEC9137}" dt="2025-05-27T06:27:41.034" v="1610" actId="1076"/>
          <ac:spMkLst>
            <pc:docMk/>
            <pc:sldMk cId="968910942" sldId="290"/>
            <ac:spMk id="24" creationId="{8CDB1A98-60D7-F382-C0F6-42275E0FC2F9}"/>
          </ac:spMkLst>
        </pc:spChg>
        <pc:spChg chg="add mod">
          <ac:chgData name="Jinyin Yan" userId="7d7b1cac-fbbc-4678-8cfc-23ca66a374ce" providerId="ADAL" clId="{2710C3EF-C210-4106-997C-46551DEC9137}" dt="2025-05-27T06:24:39.598" v="1609" actId="1076"/>
          <ac:spMkLst>
            <pc:docMk/>
            <pc:sldMk cId="968910942" sldId="290"/>
            <ac:spMk id="77" creationId="{9BB09990-7120-3220-2049-72F6A802C628}"/>
          </ac:spMkLst>
        </pc:spChg>
        <pc:spChg chg="mod">
          <ac:chgData name="Jinyin Yan" userId="7d7b1cac-fbbc-4678-8cfc-23ca66a374ce" providerId="ADAL" clId="{2710C3EF-C210-4106-997C-46551DEC9137}" dt="2025-05-27T06:27:41.034" v="1610" actId="1076"/>
          <ac:spMkLst>
            <pc:docMk/>
            <pc:sldMk cId="968910942" sldId="290"/>
            <ac:spMk id="94" creationId="{E2BD05A4-945D-C384-7B50-3C167118D81E}"/>
          </ac:spMkLst>
        </pc:spChg>
        <pc:spChg chg="mod">
          <ac:chgData name="Jinyin Yan" userId="7d7b1cac-fbbc-4678-8cfc-23ca66a374ce" providerId="ADAL" clId="{2710C3EF-C210-4106-997C-46551DEC9137}" dt="2025-05-27T06:27:41.034" v="1610" actId="1076"/>
          <ac:spMkLst>
            <pc:docMk/>
            <pc:sldMk cId="968910942" sldId="290"/>
            <ac:spMk id="95" creationId="{FC219E65-FA1A-2FC2-671E-8AA43326607B}"/>
          </ac:spMkLst>
        </pc:spChg>
        <pc:spChg chg="add mod">
          <ac:chgData name="Jinyin Yan" userId="7d7b1cac-fbbc-4678-8cfc-23ca66a374ce" providerId="ADAL" clId="{2710C3EF-C210-4106-997C-46551DEC9137}" dt="2025-05-27T06:24:39.598" v="1609" actId="1076"/>
          <ac:spMkLst>
            <pc:docMk/>
            <pc:sldMk cId="968910942" sldId="290"/>
            <ac:spMk id="104" creationId="{69A8EA0D-1408-6379-3EC1-736008F17E34}"/>
          </ac:spMkLst>
        </pc:spChg>
        <pc:spChg chg="add mod">
          <ac:chgData name="Jinyin Yan" userId="7d7b1cac-fbbc-4678-8cfc-23ca66a374ce" providerId="ADAL" clId="{2710C3EF-C210-4106-997C-46551DEC9137}" dt="2025-05-27T06:24:39.598" v="1609" actId="1076"/>
          <ac:spMkLst>
            <pc:docMk/>
            <pc:sldMk cId="968910942" sldId="290"/>
            <ac:spMk id="118" creationId="{5AB97552-8CC9-1CEA-C5F5-045EDEA367A9}"/>
          </ac:spMkLst>
        </pc:spChg>
        <pc:spChg chg="add mod">
          <ac:chgData name="Jinyin Yan" userId="7d7b1cac-fbbc-4678-8cfc-23ca66a374ce" providerId="ADAL" clId="{2710C3EF-C210-4106-997C-46551DEC9137}" dt="2025-05-27T06:24:39.598" v="1609" actId="1076"/>
          <ac:spMkLst>
            <pc:docMk/>
            <pc:sldMk cId="968910942" sldId="290"/>
            <ac:spMk id="119" creationId="{8F95C8F0-9BAE-81D1-43D2-4940868E96DA}"/>
          </ac:spMkLst>
        </pc:spChg>
        <pc:spChg chg="add mod">
          <ac:chgData name="Jinyin Yan" userId="7d7b1cac-fbbc-4678-8cfc-23ca66a374ce" providerId="ADAL" clId="{2710C3EF-C210-4106-997C-46551DEC9137}" dt="2025-05-27T06:34:46.197" v="1644" actId="1076"/>
          <ac:spMkLst>
            <pc:docMk/>
            <pc:sldMk cId="968910942" sldId="290"/>
            <ac:spMk id="120" creationId="{4B733A12-61C0-538C-DEA0-71BFFA84627F}"/>
          </ac:spMkLst>
        </pc:spChg>
        <pc:spChg chg="add mod">
          <ac:chgData name="Jinyin Yan" userId="7d7b1cac-fbbc-4678-8cfc-23ca66a374ce" providerId="ADAL" clId="{2710C3EF-C210-4106-997C-46551DEC9137}" dt="2025-05-27T06:34:58.544" v="1649"/>
          <ac:spMkLst>
            <pc:docMk/>
            <pc:sldMk cId="968910942" sldId="290"/>
            <ac:spMk id="121" creationId="{CA4C865D-CDFD-761F-42DF-4EB14A3EA35E}"/>
          </ac:spMkLst>
        </pc:spChg>
        <pc:spChg chg="add mod">
          <ac:chgData name="Jinyin Yan" userId="7d7b1cac-fbbc-4678-8cfc-23ca66a374ce" providerId="ADAL" clId="{2710C3EF-C210-4106-997C-46551DEC9137}" dt="2025-05-27T06:38:09.331" v="1685" actId="1076"/>
          <ac:spMkLst>
            <pc:docMk/>
            <pc:sldMk cId="968910942" sldId="290"/>
            <ac:spMk id="122" creationId="{F0948D49-3DEE-E364-9C89-5EE6793A6E4A}"/>
          </ac:spMkLst>
        </pc:spChg>
        <pc:spChg chg="add mod">
          <ac:chgData name="Jinyin Yan" userId="7d7b1cac-fbbc-4678-8cfc-23ca66a374ce" providerId="ADAL" clId="{2710C3EF-C210-4106-997C-46551DEC9137}" dt="2025-05-27T06:38:02.970" v="1684" actId="1076"/>
          <ac:spMkLst>
            <pc:docMk/>
            <pc:sldMk cId="968910942" sldId="290"/>
            <ac:spMk id="123" creationId="{71540C70-F519-5733-29BB-39D958F9AD59}"/>
          </ac:spMkLst>
        </pc:spChg>
        <pc:spChg chg="add mod">
          <ac:chgData name="Jinyin Yan" userId="7d7b1cac-fbbc-4678-8cfc-23ca66a374ce" providerId="ADAL" clId="{2710C3EF-C210-4106-997C-46551DEC9137}" dt="2025-05-27T06:38:47.180" v="1695" actId="1076"/>
          <ac:spMkLst>
            <pc:docMk/>
            <pc:sldMk cId="968910942" sldId="290"/>
            <ac:spMk id="124" creationId="{32B0FE51-C07C-45C6-7BF0-3581740901E5}"/>
          </ac:spMkLst>
        </pc:spChg>
        <pc:spChg chg="add mod">
          <ac:chgData name="Jinyin Yan" userId="7d7b1cac-fbbc-4678-8cfc-23ca66a374ce" providerId="ADAL" clId="{2710C3EF-C210-4106-997C-46551DEC9137}" dt="2025-05-27T06:38:56.710" v="1699" actId="20577"/>
          <ac:spMkLst>
            <pc:docMk/>
            <pc:sldMk cId="968910942" sldId="290"/>
            <ac:spMk id="125" creationId="{28A035BA-92D0-CAA3-E670-5607055F8761}"/>
          </ac:spMkLst>
        </pc:spChg>
        <pc:spChg chg="add mod">
          <ac:chgData name="Jinyin Yan" userId="7d7b1cac-fbbc-4678-8cfc-23ca66a374ce" providerId="ADAL" clId="{2710C3EF-C210-4106-997C-46551DEC9137}" dt="2025-05-27T06:39:46.609" v="1707" actId="20577"/>
          <ac:spMkLst>
            <pc:docMk/>
            <pc:sldMk cId="968910942" sldId="290"/>
            <ac:spMk id="126" creationId="{7653EEAA-FADF-C02D-8BEB-110E796029DB}"/>
          </ac:spMkLst>
        </pc:spChg>
        <pc:spChg chg="add mod">
          <ac:chgData name="Jinyin Yan" userId="7d7b1cac-fbbc-4678-8cfc-23ca66a374ce" providerId="ADAL" clId="{2710C3EF-C210-4106-997C-46551DEC9137}" dt="2025-05-27T06:39:59.173" v="1710" actId="1076"/>
          <ac:spMkLst>
            <pc:docMk/>
            <pc:sldMk cId="968910942" sldId="290"/>
            <ac:spMk id="127" creationId="{9A34AD44-5D56-AF4C-D730-2D2E87F35470}"/>
          </ac:spMkLst>
        </pc:spChg>
        <pc:grpChg chg="mod">
          <ac:chgData name="Jinyin Yan" userId="7d7b1cac-fbbc-4678-8cfc-23ca66a374ce" providerId="ADAL" clId="{2710C3EF-C210-4106-997C-46551DEC9137}" dt="2025-05-27T06:27:41.034" v="1610" actId="1076"/>
          <ac:grpSpMkLst>
            <pc:docMk/>
            <pc:sldMk cId="968910942" sldId="290"/>
            <ac:grpSpMk id="6" creationId="{F98E32BD-E17A-E34E-8E69-862DB62327B7}"/>
          </ac:grpSpMkLst>
        </pc:grpChg>
        <pc:grpChg chg="mod">
          <ac:chgData name="Jinyin Yan" userId="7d7b1cac-fbbc-4678-8cfc-23ca66a374ce" providerId="ADAL" clId="{2710C3EF-C210-4106-997C-46551DEC9137}" dt="2025-05-27T06:27:41.034" v="1610" actId="1076"/>
          <ac:grpSpMkLst>
            <pc:docMk/>
            <pc:sldMk cId="968910942" sldId="290"/>
            <ac:grpSpMk id="32" creationId="{65424239-1D2B-D4B4-7C14-7D2A5C54158A}"/>
          </ac:grpSpMkLst>
        </pc:grpChg>
        <pc:grpChg chg="add mod">
          <ac:chgData name="Jinyin Yan" userId="7d7b1cac-fbbc-4678-8cfc-23ca66a374ce" providerId="ADAL" clId="{2710C3EF-C210-4106-997C-46551DEC9137}" dt="2025-05-27T06:24:39.598" v="1609" actId="1076"/>
          <ac:grpSpMkLst>
            <pc:docMk/>
            <pc:sldMk cId="968910942" sldId="290"/>
            <ac:grpSpMk id="90" creationId="{2990E15D-A7E4-7C50-EFA4-CE762ECC2D85}"/>
          </ac:grpSpMkLst>
        </pc:grpChg>
        <pc:cxnChg chg="mod">
          <ac:chgData name="Jinyin Yan" userId="7d7b1cac-fbbc-4678-8cfc-23ca66a374ce" providerId="ADAL" clId="{2710C3EF-C210-4106-997C-46551DEC9137}" dt="2025-05-27T06:27:41.034" v="1610" actId="1076"/>
          <ac:cxnSpMkLst>
            <pc:docMk/>
            <pc:sldMk cId="968910942" sldId="290"/>
            <ac:cxnSpMk id="26" creationId="{E7A3CA22-A8C1-DA89-0EE6-DFFDB18C57B6}"/>
          </ac:cxnSpMkLst>
        </pc:cxnChg>
        <pc:cxnChg chg="mod">
          <ac:chgData name="Jinyin Yan" userId="7d7b1cac-fbbc-4678-8cfc-23ca66a374ce" providerId="ADAL" clId="{2710C3EF-C210-4106-997C-46551DEC9137}" dt="2025-05-27T06:27:41.034" v="1610" actId="1076"/>
          <ac:cxnSpMkLst>
            <pc:docMk/>
            <pc:sldMk cId="968910942" sldId="290"/>
            <ac:cxnSpMk id="28" creationId="{DB4DA79F-7165-45E2-8DA4-099CE7604CCD}"/>
          </ac:cxnSpMkLst>
        </pc:cxnChg>
        <pc:cxnChg chg="mod">
          <ac:chgData name="Jinyin Yan" userId="7d7b1cac-fbbc-4678-8cfc-23ca66a374ce" providerId="ADAL" clId="{2710C3EF-C210-4106-997C-46551DEC9137}" dt="2025-05-27T06:24:39.598" v="1609" actId="1076"/>
          <ac:cxnSpMkLst>
            <pc:docMk/>
            <pc:sldMk cId="968910942" sldId="290"/>
            <ac:cxnSpMk id="29" creationId="{48A060DF-1D74-ABFE-13F8-283572AF9A64}"/>
          </ac:cxnSpMkLst>
        </pc:cxnChg>
        <pc:cxnChg chg="mod">
          <ac:chgData name="Jinyin Yan" userId="7d7b1cac-fbbc-4678-8cfc-23ca66a374ce" providerId="ADAL" clId="{2710C3EF-C210-4106-997C-46551DEC9137}" dt="2025-05-23T06:32:25.543" v="1594" actId="1076"/>
          <ac:cxnSpMkLst>
            <pc:docMk/>
            <pc:sldMk cId="968910942" sldId="290"/>
            <ac:cxnSpMk id="30" creationId="{CE0DCDB8-C2AF-43AF-5CA6-C3CB6B0BBAB1}"/>
          </ac:cxnSpMkLst>
        </pc:cxnChg>
        <pc:cxnChg chg="mod">
          <ac:chgData name="Jinyin Yan" userId="7d7b1cac-fbbc-4678-8cfc-23ca66a374ce" providerId="ADAL" clId="{2710C3EF-C210-4106-997C-46551DEC9137}" dt="2025-05-27T06:27:41.034" v="1610" actId="1076"/>
          <ac:cxnSpMkLst>
            <pc:docMk/>
            <pc:sldMk cId="968910942" sldId="290"/>
            <ac:cxnSpMk id="31" creationId="{A526EF9E-3F98-03B0-334A-EE26B343B68A}"/>
          </ac:cxnSpMkLst>
        </pc:cxnChg>
        <pc:cxnChg chg="mod">
          <ac:chgData name="Jinyin Yan" userId="7d7b1cac-fbbc-4678-8cfc-23ca66a374ce" providerId="ADAL" clId="{2710C3EF-C210-4106-997C-46551DEC9137}" dt="2025-05-27T06:27:41.034" v="1610" actId="1076"/>
          <ac:cxnSpMkLst>
            <pc:docMk/>
            <pc:sldMk cId="968910942" sldId="290"/>
            <ac:cxnSpMk id="44" creationId="{2F3C7920-0A3E-C99D-45CE-C61A22F26A9D}"/>
          </ac:cxnSpMkLst>
        </pc:cxnChg>
        <pc:cxnChg chg="mod">
          <ac:chgData name="Jinyin Yan" userId="7d7b1cac-fbbc-4678-8cfc-23ca66a374ce" providerId="ADAL" clId="{2710C3EF-C210-4106-997C-46551DEC9137}" dt="2025-05-27T06:27:41.034" v="1610" actId="1076"/>
          <ac:cxnSpMkLst>
            <pc:docMk/>
            <pc:sldMk cId="968910942" sldId="290"/>
            <ac:cxnSpMk id="46" creationId="{69D8EAC5-0D50-8E9D-A76F-899806BE8341}"/>
          </ac:cxnSpMkLst>
        </pc:cxnChg>
        <pc:cxnChg chg="mod">
          <ac:chgData name="Jinyin Yan" userId="7d7b1cac-fbbc-4678-8cfc-23ca66a374ce" providerId="ADAL" clId="{2710C3EF-C210-4106-997C-46551DEC9137}" dt="2025-05-27T06:24:39.598" v="1609" actId="1076"/>
          <ac:cxnSpMkLst>
            <pc:docMk/>
            <pc:sldMk cId="968910942" sldId="290"/>
            <ac:cxnSpMk id="78" creationId="{E171EC59-DE64-2E8B-8291-04BEAC7DAE00}"/>
          </ac:cxnSpMkLst>
        </pc:cxnChg>
        <pc:cxnChg chg="mod">
          <ac:chgData name="Jinyin Yan" userId="7d7b1cac-fbbc-4678-8cfc-23ca66a374ce" providerId="ADAL" clId="{2710C3EF-C210-4106-997C-46551DEC9137}" dt="2025-05-27T06:24:11.829" v="1604" actId="1076"/>
          <ac:cxnSpMkLst>
            <pc:docMk/>
            <pc:sldMk cId="968910942" sldId="290"/>
            <ac:cxnSpMk id="87" creationId="{5D3DF79F-F740-2B10-A846-AEBD2FB909ED}"/>
          </ac:cxnSpMkLst>
        </pc:cxnChg>
        <pc:cxnChg chg="mod">
          <ac:chgData name="Jinyin Yan" userId="7d7b1cac-fbbc-4678-8cfc-23ca66a374ce" providerId="ADAL" clId="{2710C3EF-C210-4106-997C-46551DEC9137}" dt="2025-05-23T06:32:24.070" v="1593"/>
          <ac:cxnSpMkLst>
            <pc:docMk/>
            <pc:sldMk cId="968910942" sldId="290"/>
            <ac:cxnSpMk id="96" creationId="{AC2B74A5-3B99-4B7E-B110-3565350A01D9}"/>
          </ac:cxnSpMkLst>
        </pc:cxnChg>
        <pc:cxnChg chg="mod">
          <ac:chgData name="Jinyin Yan" userId="7d7b1cac-fbbc-4678-8cfc-23ca66a374ce" providerId="ADAL" clId="{2710C3EF-C210-4106-997C-46551DEC9137}" dt="2025-05-23T06:32:24.070" v="1593"/>
          <ac:cxnSpMkLst>
            <pc:docMk/>
            <pc:sldMk cId="968910942" sldId="290"/>
            <ac:cxnSpMk id="99" creationId="{442838FD-ED4F-EE5D-B22B-FB706105C281}"/>
          </ac:cxnSpMkLst>
        </pc:cxnChg>
        <pc:cxnChg chg="mod">
          <ac:chgData name="Jinyin Yan" userId="7d7b1cac-fbbc-4678-8cfc-23ca66a374ce" providerId="ADAL" clId="{2710C3EF-C210-4106-997C-46551DEC9137}" dt="2025-05-27T06:24:39.598" v="1609" actId="1076"/>
          <ac:cxnSpMkLst>
            <pc:docMk/>
            <pc:sldMk cId="968910942" sldId="290"/>
            <ac:cxnSpMk id="103" creationId="{5B2386A8-4851-942D-26F7-39A1DF2DF710}"/>
          </ac:cxnSpMkLst>
        </pc:cxnChg>
        <pc:cxnChg chg="mod">
          <ac:chgData name="Jinyin Yan" userId="7d7b1cac-fbbc-4678-8cfc-23ca66a374ce" providerId="ADAL" clId="{2710C3EF-C210-4106-997C-46551DEC9137}" dt="2025-05-27T06:24:11.829" v="1604" actId="1076"/>
          <ac:cxnSpMkLst>
            <pc:docMk/>
            <pc:sldMk cId="968910942" sldId="290"/>
            <ac:cxnSpMk id="107" creationId="{57AC7615-DEF6-7F50-FD17-922C9F451717}"/>
          </ac:cxnSpMkLst>
        </pc:cxnChg>
        <pc:cxnChg chg="add mod">
          <ac:chgData name="Jinyin Yan" userId="7d7b1cac-fbbc-4678-8cfc-23ca66a374ce" providerId="ADAL" clId="{2710C3EF-C210-4106-997C-46551DEC9137}" dt="2025-05-27T06:24:39.598" v="1609" actId="1076"/>
          <ac:cxnSpMkLst>
            <pc:docMk/>
            <pc:sldMk cId="968910942" sldId="290"/>
            <ac:cxnSpMk id="108" creationId="{D23E0477-6D50-8896-DE95-0624025F38AB}"/>
          </ac:cxnSpMkLst>
        </pc:cxnChg>
        <pc:cxnChg chg="mod">
          <ac:chgData name="Jinyin Yan" userId="7d7b1cac-fbbc-4678-8cfc-23ca66a374ce" providerId="ADAL" clId="{2710C3EF-C210-4106-997C-46551DEC9137}" dt="2025-05-27T06:24:39.598" v="1609" actId="1076"/>
          <ac:cxnSpMkLst>
            <pc:docMk/>
            <pc:sldMk cId="968910942" sldId="290"/>
            <ac:cxnSpMk id="117" creationId="{577F5081-1426-35AA-14B8-F368C026364E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27T07:19:58.064" v="1823"/>
        <pc:sldMkLst>
          <pc:docMk/>
          <pc:sldMk cId="1156402619" sldId="291"/>
        </pc:sldMkLst>
        <pc:spChg chg="add 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3" creationId="{9484BB07-E1DF-DDE7-E748-872E062A335C}"/>
          </ac:spMkLst>
        </pc:spChg>
        <pc:spChg chg="add mod">
          <ac:chgData name="Jinyin Yan" userId="7d7b1cac-fbbc-4678-8cfc-23ca66a374ce" providerId="ADAL" clId="{2710C3EF-C210-4106-997C-46551DEC9137}" dt="2025-05-27T07:04:06.827" v="1726" actId="20577"/>
          <ac:spMkLst>
            <pc:docMk/>
            <pc:sldMk cId="1156402619" sldId="291"/>
            <ac:spMk id="4" creationId="{DECC584B-0819-C99A-0FE4-DB34EB731F8D}"/>
          </ac:spMkLst>
        </pc:spChg>
        <pc:spChg chg="add mod">
          <ac:chgData name="Jinyin Yan" userId="7d7b1cac-fbbc-4678-8cfc-23ca66a374ce" providerId="ADAL" clId="{2710C3EF-C210-4106-997C-46551DEC9137}" dt="2025-05-27T07:04:18.456" v="1729" actId="1076"/>
          <ac:spMkLst>
            <pc:docMk/>
            <pc:sldMk cId="1156402619" sldId="291"/>
            <ac:spMk id="5" creationId="{37054910-CB05-C82A-942D-0A38A0A1065A}"/>
          </ac:spMkLst>
        </pc:spChg>
        <pc:spChg chg="add 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14" creationId="{C9748739-C9A7-54DD-E2C8-6BD82BF6BFFE}"/>
          </ac:spMkLst>
        </pc:spChg>
        <pc:spChg chg="add 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15" creationId="{7E5D8253-35D8-3E4E-9BEE-939BA8E5D88F}"/>
          </ac:spMkLst>
        </pc:spChg>
        <pc:spChg chg="add 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16" creationId="{05333DBD-61B2-0B2E-3A93-428C2F32718A}"/>
          </ac:spMkLst>
        </pc:spChg>
        <pc:spChg chg="add 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17" creationId="{F3C746F0-7813-EBB1-A8CA-A5CFB5B67953}"/>
          </ac:spMkLst>
        </pc:spChg>
        <pc:spChg chg="add 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18" creationId="{D69A621C-F135-C809-1A0A-1E2743AF6407}"/>
          </ac:spMkLst>
        </pc:spChg>
        <pc:spChg chg="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24" creationId="{9C765F07-A712-7AA7-EC77-CA504D1E2510}"/>
          </ac:spMkLst>
        </pc:spChg>
        <pc:spChg chg="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42" creationId="{6729ABE8-74B6-2CDD-161F-BE272B641E18}"/>
          </ac:spMkLst>
        </pc:spChg>
        <pc:spChg chg="mod">
          <ac:chgData name="Jinyin Yan" userId="7d7b1cac-fbbc-4678-8cfc-23ca66a374ce" providerId="ADAL" clId="{2710C3EF-C210-4106-997C-46551DEC9137}" dt="2025-05-27T07:03:27.944" v="1713" actId="1076"/>
          <ac:spMkLst>
            <pc:docMk/>
            <pc:sldMk cId="1156402619" sldId="291"/>
            <ac:spMk id="57" creationId="{CCAD1A40-62BB-5E1E-B144-423D6872B060}"/>
          </ac:spMkLst>
        </pc:spChg>
        <pc:spChg chg="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72" creationId="{A2DE91DB-6559-2E3B-A4D5-85891BA9FC7C}"/>
          </ac:spMkLst>
        </pc:spChg>
        <pc:spChg chg="add mod">
          <ac:chgData name="Jinyin Yan" userId="7d7b1cac-fbbc-4678-8cfc-23ca66a374ce" providerId="ADAL" clId="{2710C3EF-C210-4106-997C-46551DEC9137}" dt="2025-05-27T07:11:35.056" v="1763" actId="1076"/>
          <ac:spMkLst>
            <pc:docMk/>
            <pc:sldMk cId="1156402619" sldId="291"/>
            <ac:spMk id="89" creationId="{5CAFA5AE-5D86-2741-75E8-CCD6CC2D2B4A}"/>
          </ac:spMkLst>
        </pc:spChg>
        <pc:spChg chg="mod">
          <ac:chgData name="Jinyin Yan" userId="7d7b1cac-fbbc-4678-8cfc-23ca66a374ce" providerId="ADAL" clId="{2710C3EF-C210-4106-997C-46551DEC9137}" dt="2025-05-27T07:06:25.120" v="1742" actId="1076"/>
          <ac:spMkLst>
            <pc:docMk/>
            <pc:sldMk cId="1156402619" sldId="291"/>
            <ac:spMk id="95" creationId="{E45135F7-8E8C-1947-7062-63EC4CD01F51}"/>
          </ac:spMkLst>
        </pc:spChg>
        <pc:spChg chg="add mod">
          <ac:chgData name="Jinyin Yan" userId="7d7b1cac-fbbc-4678-8cfc-23ca66a374ce" providerId="ADAL" clId="{2710C3EF-C210-4106-997C-46551DEC9137}" dt="2025-05-27T07:11:35.056" v="1763" actId="1076"/>
          <ac:spMkLst>
            <pc:docMk/>
            <pc:sldMk cId="1156402619" sldId="291"/>
            <ac:spMk id="108" creationId="{3E03F99B-1D39-CFA8-E23B-ED857618BC8F}"/>
          </ac:spMkLst>
        </pc:spChg>
        <pc:spChg chg="add mod">
          <ac:chgData name="Jinyin Yan" userId="7d7b1cac-fbbc-4678-8cfc-23ca66a374ce" providerId="ADAL" clId="{2710C3EF-C210-4106-997C-46551DEC9137}" dt="2025-05-27T07:11:35.056" v="1763" actId="1076"/>
          <ac:spMkLst>
            <pc:docMk/>
            <pc:sldMk cId="1156402619" sldId="291"/>
            <ac:spMk id="123" creationId="{9BB15453-3455-49DB-7173-99FF5C2C4929}"/>
          </ac:spMkLst>
        </pc:spChg>
        <pc:spChg chg="add mod">
          <ac:chgData name="Jinyin Yan" userId="7d7b1cac-fbbc-4678-8cfc-23ca66a374ce" providerId="ADAL" clId="{2710C3EF-C210-4106-997C-46551DEC9137}" dt="2025-05-27T07:11:35.056" v="1763" actId="1076"/>
          <ac:spMkLst>
            <pc:docMk/>
            <pc:sldMk cId="1156402619" sldId="291"/>
            <ac:spMk id="138" creationId="{6611999B-A1DB-FBD3-8FEA-C331FBB4977F}"/>
          </ac:spMkLst>
        </pc:spChg>
        <pc:spChg chg="add mod">
          <ac:chgData name="Jinyin Yan" userId="7d7b1cac-fbbc-4678-8cfc-23ca66a374ce" providerId="ADAL" clId="{2710C3EF-C210-4106-997C-46551DEC9137}" dt="2025-05-27T07:06:44.666" v="1744" actId="1076"/>
          <ac:spMkLst>
            <pc:docMk/>
            <pc:sldMk cId="1156402619" sldId="291"/>
            <ac:spMk id="153" creationId="{8777AFD3-71B1-47D2-44E0-D85F624ECC0A}"/>
          </ac:spMkLst>
        </pc:spChg>
        <pc:spChg chg="add mod">
          <ac:chgData name="Jinyin Yan" userId="7d7b1cac-fbbc-4678-8cfc-23ca66a374ce" providerId="ADAL" clId="{2710C3EF-C210-4106-997C-46551DEC9137}" dt="2025-05-27T07:12:17.788" v="1771" actId="1076"/>
          <ac:spMkLst>
            <pc:docMk/>
            <pc:sldMk cId="1156402619" sldId="291"/>
            <ac:spMk id="154" creationId="{B34CA02D-196C-F6E3-78D4-11E0AECDF581}"/>
          </ac:spMkLst>
        </pc:spChg>
        <pc:spChg chg="add mod">
          <ac:chgData name="Jinyin Yan" userId="7d7b1cac-fbbc-4678-8cfc-23ca66a374ce" providerId="ADAL" clId="{2710C3EF-C210-4106-997C-46551DEC9137}" dt="2025-05-27T07:11:35.056" v="1763" actId="1076"/>
          <ac:spMkLst>
            <pc:docMk/>
            <pc:sldMk cId="1156402619" sldId="291"/>
            <ac:spMk id="157" creationId="{41C0D46C-BC04-9A6A-A14C-7C2BC888FD72}"/>
          </ac:spMkLst>
        </pc:spChg>
        <pc:spChg chg="add mod">
          <ac:chgData name="Jinyin Yan" userId="7d7b1cac-fbbc-4678-8cfc-23ca66a374ce" providerId="ADAL" clId="{2710C3EF-C210-4106-997C-46551DEC9137}" dt="2025-05-27T07:13:10.993" v="1780" actId="1076"/>
          <ac:spMkLst>
            <pc:docMk/>
            <pc:sldMk cId="1156402619" sldId="291"/>
            <ac:spMk id="168" creationId="{4CE7BB3E-DC32-DEA7-0165-2A41F0303A08}"/>
          </ac:spMkLst>
        </pc:spChg>
        <pc:spChg chg="add mod">
          <ac:chgData name="Jinyin Yan" userId="7d7b1cac-fbbc-4678-8cfc-23ca66a374ce" providerId="ADAL" clId="{2710C3EF-C210-4106-997C-46551DEC9137}" dt="2025-05-27T07:13:08.083" v="1779" actId="1076"/>
          <ac:spMkLst>
            <pc:docMk/>
            <pc:sldMk cId="1156402619" sldId="291"/>
            <ac:spMk id="169" creationId="{F7B53ECD-2E0A-8274-9FD4-ABED184745C5}"/>
          </ac:spMkLst>
        </pc:spChg>
        <pc:spChg chg="add mod">
          <ac:chgData name="Jinyin Yan" userId="7d7b1cac-fbbc-4678-8cfc-23ca66a374ce" providerId="ADAL" clId="{2710C3EF-C210-4106-997C-46551DEC9137}" dt="2025-05-27T07:13:08.083" v="1779" actId="1076"/>
          <ac:spMkLst>
            <pc:docMk/>
            <pc:sldMk cId="1156402619" sldId="291"/>
            <ac:spMk id="170" creationId="{F68454D7-C845-4643-3F50-DFDBD70F73AC}"/>
          </ac:spMkLst>
        </pc:spChg>
        <pc:spChg chg="add mod">
          <ac:chgData name="Jinyin Yan" userId="7d7b1cac-fbbc-4678-8cfc-23ca66a374ce" providerId="ADAL" clId="{2710C3EF-C210-4106-997C-46551DEC9137}" dt="2025-05-27T07:15:35.371" v="1788" actId="1076"/>
          <ac:spMkLst>
            <pc:docMk/>
            <pc:sldMk cId="1156402619" sldId="291"/>
            <ac:spMk id="171" creationId="{8F83D96B-83C9-44E8-39F4-1A237F52AD15}"/>
          </ac:spMkLst>
        </pc:spChg>
        <pc:spChg chg="add mod">
          <ac:chgData name="Jinyin Yan" userId="7d7b1cac-fbbc-4678-8cfc-23ca66a374ce" providerId="ADAL" clId="{2710C3EF-C210-4106-997C-46551DEC9137}" dt="2025-05-27T07:13:34.986" v="1782" actId="1076"/>
          <ac:spMkLst>
            <pc:docMk/>
            <pc:sldMk cId="1156402619" sldId="291"/>
            <ac:spMk id="172" creationId="{C6AE50D3-4286-9018-ADAA-4A2565FB35B4}"/>
          </ac:spMkLst>
        </pc:spChg>
        <pc:spChg chg="add mod">
          <ac:chgData name="Jinyin Yan" userId="7d7b1cac-fbbc-4678-8cfc-23ca66a374ce" providerId="ADAL" clId="{2710C3EF-C210-4106-997C-46551DEC9137}" dt="2025-05-27T07:13:34.986" v="1782" actId="1076"/>
          <ac:spMkLst>
            <pc:docMk/>
            <pc:sldMk cId="1156402619" sldId="291"/>
            <ac:spMk id="173" creationId="{F5DF4118-B1B3-37AC-B24C-F5475AD1439C}"/>
          </ac:spMkLst>
        </pc:spChg>
        <pc:spChg chg="add mod">
          <ac:chgData name="Jinyin Yan" userId="7d7b1cac-fbbc-4678-8cfc-23ca66a374ce" providerId="ADAL" clId="{2710C3EF-C210-4106-997C-46551DEC9137}" dt="2025-05-27T07:13:34.986" v="1782" actId="1076"/>
          <ac:spMkLst>
            <pc:docMk/>
            <pc:sldMk cId="1156402619" sldId="291"/>
            <ac:spMk id="174" creationId="{2B56AE82-4EBC-D1A5-EF02-5CDDF43EF2F4}"/>
          </ac:spMkLst>
        </pc:spChg>
        <pc:spChg chg="add mod">
          <ac:chgData name="Jinyin Yan" userId="7d7b1cac-fbbc-4678-8cfc-23ca66a374ce" providerId="ADAL" clId="{2710C3EF-C210-4106-997C-46551DEC9137}" dt="2025-05-27T07:15:29.603" v="1787" actId="1076"/>
          <ac:spMkLst>
            <pc:docMk/>
            <pc:sldMk cId="1156402619" sldId="291"/>
            <ac:spMk id="175" creationId="{99CB341C-991D-62E5-D8DD-E51F38B6A8F0}"/>
          </ac:spMkLst>
        </pc:spChg>
        <pc:spChg chg="add mod">
          <ac:chgData name="Jinyin Yan" userId="7d7b1cac-fbbc-4678-8cfc-23ca66a374ce" providerId="ADAL" clId="{2710C3EF-C210-4106-997C-46551DEC9137}" dt="2025-05-27T07:19:35.112" v="1818" actId="1076"/>
          <ac:spMkLst>
            <pc:docMk/>
            <pc:sldMk cId="1156402619" sldId="291"/>
            <ac:spMk id="176" creationId="{4545B22E-1799-2028-385E-5288B02CCB61}"/>
          </ac:spMkLst>
        </pc:spChg>
        <pc:spChg chg="add mod">
          <ac:chgData name="Jinyin Yan" userId="7d7b1cac-fbbc-4678-8cfc-23ca66a374ce" providerId="ADAL" clId="{2710C3EF-C210-4106-997C-46551DEC9137}" dt="2025-05-27T07:19:58.064" v="1823"/>
          <ac:spMkLst>
            <pc:docMk/>
            <pc:sldMk cId="1156402619" sldId="291"/>
            <ac:spMk id="177" creationId="{4DA99C00-0138-93F8-6093-4A183501ABDE}"/>
          </ac:spMkLst>
        </pc:spChg>
        <pc:grpChg chg="mod">
          <ac:chgData name="Jinyin Yan" userId="7d7b1cac-fbbc-4678-8cfc-23ca66a374ce" providerId="ADAL" clId="{2710C3EF-C210-4106-997C-46551DEC9137}" dt="2025-05-27T07:03:27.944" v="1713" actId="1076"/>
          <ac:grpSpMkLst>
            <pc:docMk/>
            <pc:sldMk cId="1156402619" sldId="291"/>
            <ac:grpSpMk id="62" creationId="{046A8571-F0D0-3D37-6049-E368ECCFF8E0}"/>
          </ac:grpSpMkLst>
        </pc:grpChg>
        <pc:grpChg chg="mod">
          <ac:chgData name="Jinyin Yan" userId="7d7b1cac-fbbc-4678-8cfc-23ca66a374ce" providerId="ADAL" clId="{2710C3EF-C210-4106-997C-46551DEC9137}" dt="2025-05-27T07:03:27.944" v="1713" actId="1076"/>
          <ac:grpSpMkLst>
            <pc:docMk/>
            <pc:sldMk cId="1156402619" sldId="291"/>
            <ac:grpSpMk id="79" creationId="{326F7825-B1F1-B04B-41AC-0BF6C2414863}"/>
          </ac:grpSpMkLst>
        </pc:grpChg>
        <pc:grpChg chg="add mod">
          <ac:chgData name="Jinyin Yan" userId="7d7b1cac-fbbc-4678-8cfc-23ca66a374ce" providerId="ADAL" clId="{2710C3EF-C210-4106-997C-46551DEC9137}" dt="2025-05-27T07:11:35.056" v="1763" actId="1076"/>
          <ac:grpSpMkLst>
            <pc:docMk/>
            <pc:sldMk cId="1156402619" sldId="291"/>
            <ac:grpSpMk id="98" creationId="{196856CB-FF9C-E725-17DE-D872E1C53B85}"/>
          </ac:grpSpMkLst>
        </pc:grpChg>
        <pc:grpChg chg="add mod">
          <ac:chgData name="Jinyin Yan" userId="7d7b1cac-fbbc-4678-8cfc-23ca66a374ce" providerId="ADAL" clId="{2710C3EF-C210-4106-997C-46551DEC9137}" dt="2025-05-27T07:11:35.056" v="1763" actId="1076"/>
          <ac:grpSpMkLst>
            <pc:docMk/>
            <pc:sldMk cId="1156402619" sldId="291"/>
            <ac:grpSpMk id="113" creationId="{D07AA0B5-8A68-146D-9F51-9B337F8BED88}"/>
          </ac:grpSpMkLst>
        </pc:grpChg>
        <pc:grpChg chg="add mod">
          <ac:chgData name="Jinyin Yan" userId="7d7b1cac-fbbc-4678-8cfc-23ca66a374ce" providerId="ADAL" clId="{2710C3EF-C210-4106-997C-46551DEC9137}" dt="2025-05-27T07:11:35.056" v="1763" actId="1076"/>
          <ac:grpSpMkLst>
            <pc:docMk/>
            <pc:sldMk cId="1156402619" sldId="291"/>
            <ac:grpSpMk id="143" creationId="{CF81F70E-DF84-B2AA-8FFF-43656C9ABD05}"/>
          </ac:grpSpMkLst>
        </pc:grpChg>
        <pc:cxnChg chg="mod">
          <ac:chgData name="Jinyin Yan" userId="7d7b1cac-fbbc-4678-8cfc-23ca66a374ce" providerId="ADAL" clId="{2710C3EF-C210-4106-997C-46551DEC9137}" dt="2025-05-27T07:03:27.944" v="1713" actId="1076"/>
          <ac:cxnSpMkLst>
            <pc:docMk/>
            <pc:sldMk cId="1156402619" sldId="291"/>
            <ac:cxnSpMk id="55" creationId="{FC8B3247-717A-7B04-181C-C2CD7CC34313}"/>
          </ac:cxnSpMkLst>
        </pc:cxnChg>
        <pc:cxnChg chg="mod">
          <ac:chgData name="Jinyin Yan" userId="7d7b1cac-fbbc-4678-8cfc-23ca66a374ce" providerId="ADAL" clId="{2710C3EF-C210-4106-997C-46551DEC9137}" dt="2025-05-27T07:03:27.944" v="1713" actId="1076"/>
          <ac:cxnSpMkLst>
            <pc:docMk/>
            <pc:sldMk cId="1156402619" sldId="291"/>
            <ac:cxnSpMk id="56" creationId="{634BE0A2-4F6C-1E00-3167-F36822A25477}"/>
          </ac:cxnSpMkLst>
        </pc:cxnChg>
        <pc:cxnChg chg="mod">
          <ac:chgData name="Jinyin Yan" userId="7d7b1cac-fbbc-4678-8cfc-23ca66a374ce" providerId="ADAL" clId="{2710C3EF-C210-4106-997C-46551DEC9137}" dt="2025-05-27T07:03:27.944" v="1713" actId="1076"/>
          <ac:cxnSpMkLst>
            <pc:docMk/>
            <pc:sldMk cId="1156402619" sldId="291"/>
            <ac:cxnSpMk id="58" creationId="{0AE89920-2F0B-7DA2-2B03-51FB5DD3A904}"/>
          </ac:cxnSpMkLst>
        </pc:cxnChg>
        <pc:cxnChg chg="add del mod">
          <ac:chgData name="Jinyin Yan" userId="7d7b1cac-fbbc-4678-8cfc-23ca66a374ce" providerId="ADAL" clId="{2710C3EF-C210-4106-997C-46551DEC9137}" dt="2025-05-27T07:03:44.247" v="1718" actId="693"/>
          <ac:cxnSpMkLst>
            <pc:docMk/>
            <pc:sldMk cId="1156402619" sldId="291"/>
            <ac:cxnSpMk id="59" creationId="{EABD7F9E-8D05-669A-C6D1-F705D3CEF511}"/>
          </ac:cxnSpMkLst>
        </pc:cxnChg>
        <pc:cxnChg chg="mod">
          <ac:chgData name="Jinyin Yan" userId="7d7b1cac-fbbc-4678-8cfc-23ca66a374ce" providerId="ADAL" clId="{2710C3EF-C210-4106-997C-46551DEC9137}" dt="2025-05-27T07:03:27.944" v="1713" actId="1076"/>
          <ac:cxnSpMkLst>
            <pc:docMk/>
            <pc:sldMk cId="1156402619" sldId="291"/>
            <ac:cxnSpMk id="73" creationId="{9AB53FCB-7155-2DCD-528C-F8C681A79312}"/>
          </ac:cxnSpMkLst>
        </pc:cxnChg>
        <pc:cxnChg chg="mod">
          <ac:chgData name="Jinyin Yan" userId="7d7b1cac-fbbc-4678-8cfc-23ca66a374ce" providerId="ADAL" clId="{2710C3EF-C210-4106-997C-46551DEC9137}" dt="2025-05-27T07:03:27.944" v="1713" actId="1076"/>
          <ac:cxnSpMkLst>
            <pc:docMk/>
            <pc:sldMk cId="1156402619" sldId="291"/>
            <ac:cxnSpMk id="75" creationId="{7EDC3C03-4BE7-278B-4D32-C97F5F9AEC8A}"/>
          </ac:cxnSpMkLst>
        </pc:cxnChg>
        <pc:cxnChg chg="mod">
          <ac:chgData name="Jinyin Yan" userId="7d7b1cac-fbbc-4678-8cfc-23ca66a374ce" providerId="ADAL" clId="{2710C3EF-C210-4106-997C-46551DEC9137}" dt="2025-05-27T07:12:24.095" v="1772" actId="14100"/>
          <ac:cxnSpMkLst>
            <pc:docMk/>
            <pc:sldMk cId="1156402619" sldId="291"/>
            <ac:cxnSpMk id="97" creationId="{A80C8589-1EDD-C018-8B64-FB6EBEAE9ADC}"/>
          </ac:cxnSpMkLst>
        </pc:cxnChg>
        <pc:cxnChg chg="mod">
          <ac:chgData name="Jinyin Yan" userId="7d7b1cac-fbbc-4678-8cfc-23ca66a374ce" providerId="ADAL" clId="{2710C3EF-C210-4106-997C-46551DEC9137}" dt="2025-05-27T07:11:35.056" v="1763" actId="1076"/>
          <ac:cxnSpMkLst>
            <pc:docMk/>
            <pc:sldMk cId="1156402619" sldId="291"/>
            <ac:cxnSpMk id="122" creationId="{421F8CEB-1F1A-566E-AF78-171F5B1FCBC1}"/>
          </ac:cxnSpMkLst>
        </pc:cxnChg>
        <pc:cxnChg chg="mod">
          <ac:chgData name="Jinyin Yan" userId="7d7b1cac-fbbc-4678-8cfc-23ca66a374ce" providerId="ADAL" clId="{2710C3EF-C210-4106-997C-46551DEC9137}" dt="2025-05-27T07:11:35.056" v="1763" actId="1076"/>
          <ac:cxnSpMkLst>
            <pc:docMk/>
            <pc:sldMk cId="1156402619" sldId="291"/>
            <ac:cxnSpMk id="137" creationId="{545747AA-30B7-888E-9D15-BB121243297E}"/>
          </ac:cxnSpMkLst>
        </pc:cxnChg>
        <pc:cxnChg chg="mod">
          <ac:chgData name="Jinyin Yan" userId="7d7b1cac-fbbc-4678-8cfc-23ca66a374ce" providerId="ADAL" clId="{2710C3EF-C210-4106-997C-46551DEC9137}" dt="2025-05-27T07:11:19.592" v="1762" actId="1076"/>
          <ac:cxnSpMkLst>
            <pc:docMk/>
            <pc:sldMk cId="1156402619" sldId="291"/>
            <ac:cxnSpMk id="139" creationId="{BCCE0188-AEED-66E4-BA86-FE8D32033342}"/>
          </ac:cxnSpMkLst>
        </pc:cxnChg>
        <pc:cxnChg chg="mod">
          <ac:chgData name="Jinyin Yan" userId="7d7b1cac-fbbc-4678-8cfc-23ca66a374ce" providerId="ADAL" clId="{2710C3EF-C210-4106-997C-46551DEC9137}" dt="2025-05-27T07:12:34.389" v="1773" actId="693"/>
          <ac:cxnSpMkLst>
            <pc:docMk/>
            <pc:sldMk cId="1156402619" sldId="291"/>
            <ac:cxnSpMk id="140" creationId="{1A353DA4-8C72-BADA-82B8-E0A1D3013F45}"/>
          </ac:cxnSpMkLst>
        </pc:cxnChg>
        <pc:cxnChg chg="mod">
          <ac:chgData name="Jinyin Yan" userId="7d7b1cac-fbbc-4678-8cfc-23ca66a374ce" providerId="ADAL" clId="{2710C3EF-C210-4106-997C-46551DEC9137}" dt="2025-05-27T07:12:12.132" v="1770" actId="14100"/>
          <ac:cxnSpMkLst>
            <pc:docMk/>
            <pc:sldMk cId="1156402619" sldId="291"/>
            <ac:cxnSpMk id="151" creationId="{95A4BEFC-D457-0A5C-2DC5-9F307FACB66A}"/>
          </ac:cxnSpMkLst>
        </pc:cxnChg>
        <pc:cxnChg chg="mod">
          <ac:chgData name="Jinyin Yan" userId="7d7b1cac-fbbc-4678-8cfc-23ca66a374ce" providerId="ADAL" clId="{2710C3EF-C210-4106-997C-46551DEC9137}" dt="2025-05-27T07:11:19.592" v="1762" actId="1076"/>
          <ac:cxnSpMkLst>
            <pc:docMk/>
            <pc:sldMk cId="1156402619" sldId="291"/>
            <ac:cxnSpMk id="152" creationId="{B66D58F0-453A-3160-62C6-C3A16A1FCB14}"/>
          </ac:cxnSpMkLst>
        </pc:cxnChg>
        <pc:cxnChg chg="add mod">
          <ac:chgData name="Jinyin Yan" userId="7d7b1cac-fbbc-4678-8cfc-23ca66a374ce" providerId="ADAL" clId="{2710C3EF-C210-4106-997C-46551DEC9137}" dt="2025-05-27T07:11:19.592" v="1762" actId="1076"/>
          <ac:cxnSpMkLst>
            <pc:docMk/>
            <pc:sldMk cId="1156402619" sldId="291"/>
            <ac:cxnSpMk id="155" creationId="{311D431A-A4C0-700A-109C-47D319310C10}"/>
          </ac:cxnSpMkLst>
        </pc:cxnChg>
        <pc:cxnChg chg="add mod">
          <ac:chgData name="Jinyin Yan" userId="7d7b1cac-fbbc-4678-8cfc-23ca66a374ce" providerId="ADAL" clId="{2710C3EF-C210-4106-997C-46551DEC9137}" dt="2025-05-27T07:09:25.909" v="1750" actId="1076"/>
          <ac:cxnSpMkLst>
            <pc:docMk/>
            <pc:sldMk cId="1156402619" sldId="291"/>
            <ac:cxnSpMk id="156" creationId="{58DAEEF7-A5DD-EA5E-649F-B0073323B53F}"/>
          </ac:cxnSpMkLst>
        </pc:cxnChg>
        <pc:cxnChg chg="add mod">
          <ac:chgData name="Jinyin Yan" userId="7d7b1cac-fbbc-4678-8cfc-23ca66a374ce" providerId="ADAL" clId="{2710C3EF-C210-4106-997C-46551DEC9137}" dt="2025-05-27T07:11:19.592" v="1762" actId="1076"/>
          <ac:cxnSpMkLst>
            <pc:docMk/>
            <pc:sldMk cId="1156402619" sldId="291"/>
            <ac:cxnSpMk id="158" creationId="{1477DEE5-BB1C-30E2-3820-409536121621}"/>
          </ac:cxnSpMkLst>
        </pc:cxnChg>
        <pc:cxnChg chg="add mod">
          <ac:chgData name="Jinyin Yan" userId="7d7b1cac-fbbc-4678-8cfc-23ca66a374ce" providerId="ADAL" clId="{2710C3EF-C210-4106-997C-46551DEC9137}" dt="2025-05-27T07:11:19.592" v="1762" actId="1076"/>
          <ac:cxnSpMkLst>
            <pc:docMk/>
            <pc:sldMk cId="1156402619" sldId="291"/>
            <ac:cxnSpMk id="159" creationId="{539EDC61-1224-5A12-5495-464DEA22F70A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5-30T07:50:21.196" v="2039" actId="20577"/>
        <pc:sldMkLst>
          <pc:docMk/>
          <pc:sldMk cId="2200003579" sldId="292"/>
        </pc:sldMkLst>
        <pc:spChg chg="add mod">
          <ac:chgData name="Jinyin Yan" userId="7d7b1cac-fbbc-4678-8cfc-23ca66a374ce" providerId="ADAL" clId="{2710C3EF-C210-4106-997C-46551DEC9137}" dt="2025-05-30T07:33:54.375" v="1890" actId="1076"/>
          <ac:spMkLst>
            <pc:docMk/>
            <pc:sldMk cId="2200003579" sldId="292"/>
            <ac:spMk id="2" creationId="{7C7596C8-B262-4510-DA43-194A17A32E12}"/>
          </ac:spMkLst>
        </pc:spChg>
        <pc:spChg chg="add mod ord">
          <ac:chgData name="Jinyin Yan" userId="7d7b1cac-fbbc-4678-8cfc-23ca66a374ce" providerId="ADAL" clId="{2710C3EF-C210-4106-997C-46551DEC9137}" dt="2025-05-30T07:40:37.015" v="1930" actId="1076"/>
          <ac:spMkLst>
            <pc:docMk/>
            <pc:sldMk cId="2200003579" sldId="292"/>
            <ac:spMk id="52" creationId="{A3F93F7F-83EA-B70A-D3B2-7CBDDFA4891B}"/>
          </ac:spMkLst>
        </pc:spChg>
        <pc:spChg chg="add mod">
          <ac:chgData name="Jinyin Yan" userId="7d7b1cac-fbbc-4678-8cfc-23ca66a374ce" providerId="ADAL" clId="{2710C3EF-C210-4106-997C-46551DEC9137}" dt="2025-05-30T07:33:54.375" v="1890" actId="1076"/>
          <ac:spMkLst>
            <pc:docMk/>
            <pc:sldMk cId="2200003579" sldId="292"/>
            <ac:spMk id="129" creationId="{6B760608-2716-1D5E-D4BD-8D06ADA904BF}"/>
          </ac:spMkLst>
        </pc:spChg>
        <pc:spChg chg="add mod">
          <ac:chgData name="Jinyin Yan" userId="7d7b1cac-fbbc-4678-8cfc-23ca66a374ce" providerId="ADAL" clId="{2710C3EF-C210-4106-997C-46551DEC9137}" dt="2025-05-30T07:33:54.375" v="1890" actId="1076"/>
          <ac:spMkLst>
            <pc:docMk/>
            <pc:sldMk cId="2200003579" sldId="292"/>
            <ac:spMk id="132" creationId="{F442F061-64D5-B096-AF61-D52534E9E34F}"/>
          </ac:spMkLst>
        </pc:spChg>
        <pc:spChg chg="add mod">
          <ac:chgData name="Jinyin Yan" userId="7d7b1cac-fbbc-4678-8cfc-23ca66a374ce" providerId="ADAL" clId="{2710C3EF-C210-4106-997C-46551DEC9137}" dt="2025-05-30T07:33:54.375" v="1890" actId="1076"/>
          <ac:spMkLst>
            <pc:docMk/>
            <pc:sldMk cId="2200003579" sldId="292"/>
            <ac:spMk id="164" creationId="{74A271DE-018F-6F76-9CB2-78B9F4533463}"/>
          </ac:spMkLst>
        </pc:spChg>
        <pc:spChg chg="add mod">
          <ac:chgData name="Jinyin Yan" userId="7d7b1cac-fbbc-4678-8cfc-23ca66a374ce" providerId="ADAL" clId="{2710C3EF-C210-4106-997C-46551DEC9137}" dt="2025-05-30T07:40:37.015" v="1930" actId="1076"/>
          <ac:spMkLst>
            <pc:docMk/>
            <pc:sldMk cId="2200003579" sldId="292"/>
            <ac:spMk id="167" creationId="{A1A2A24E-E3B5-476E-B2BD-B8A51605A545}"/>
          </ac:spMkLst>
        </pc:spChg>
        <pc:spChg chg="add mod">
          <ac:chgData name="Jinyin Yan" userId="7d7b1cac-fbbc-4678-8cfc-23ca66a374ce" providerId="ADAL" clId="{2710C3EF-C210-4106-997C-46551DEC9137}" dt="2025-05-30T07:33:54.375" v="1890" actId="1076"/>
          <ac:spMkLst>
            <pc:docMk/>
            <pc:sldMk cId="2200003579" sldId="292"/>
            <ac:spMk id="182" creationId="{41246954-27E3-4D9B-4FF0-9D8C091E81DE}"/>
          </ac:spMkLst>
        </pc:spChg>
        <pc:spChg chg="add mod">
          <ac:chgData name="Jinyin Yan" userId="7d7b1cac-fbbc-4678-8cfc-23ca66a374ce" providerId="ADAL" clId="{2710C3EF-C210-4106-997C-46551DEC9137}" dt="2025-05-30T07:33:54.375" v="1890" actId="1076"/>
          <ac:spMkLst>
            <pc:docMk/>
            <pc:sldMk cId="2200003579" sldId="292"/>
            <ac:spMk id="185" creationId="{5997D38B-BD82-C55E-8EB0-8FFA444EFE16}"/>
          </ac:spMkLst>
        </pc:spChg>
        <pc:spChg chg="add mod">
          <ac:chgData name="Jinyin Yan" userId="7d7b1cac-fbbc-4678-8cfc-23ca66a374ce" providerId="ADAL" clId="{2710C3EF-C210-4106-997C-46551DEC9137}" dt="2025-05-30T07:40:43.380" v="1931" actId="1076"/>
          <ac:spMkLst>
            <pc:docMk/>
            <pc:sldMk cId="2200003579" sldId="292"/>
            <ac:spMk id="206" creationId="{537DC6DB-6B92-FAB6-B263-F691733F9EAA}"/>
          </ac:spMkLst>
        </pc:spChg>
        <pc:spChg chg="add mod">
          <ac:chgData name="Jinyin Yan" userId="7d7b1cac-fbbc-4678-8cfc-23ca66a374ce" providerId="ADAL" clId="{2710C3EF-C210-4106-997C-46551DEC9137}" dt="2025-05-30T07:40:43.380" v="1931" actId="1076"/>
          <ac:spMkLst>
            <pc:docMk/>
            <pc:sldMk cId="2200003579" sldId="292"/>
            <ac:spMk id="219" creationId="{1CFB4AB2-6B5C-5CA6-BC9B-58CE5F81AF9C}"/>
          </ac:spMkLst>
        </pc:spChg>
        <pc:spChg chg="add mod">
          <ac:chgData name="Jinyin Yan" userId="7d7b1cac-fbbc-4678-8cfc-23ca66a374ce" providerId="ADAL" clId="{2710C3EF-C210-4106-997C-46551DEC9137}" dt="2025-05-30T07:40:43.380" v="1931" actId="1076"/>
          <ac:spMkLst>
            <pc:docMk/>
            <pc:sldMk cId="2200003579" sldId="292"/>
            <ac:spMk id="232" creationId="{4EF88144-16A3-3D25-8B05-258E438EEDB3}"/>
          </ac:spMkLst>
        </pc:spChg>
        <pc:spChg chg="add del mod">
          <ac:chgData name="Jinyin Yan" userId="7d7b1cac-fbbc-4678-8cfc-23ca66a374ce" providerId="ADAL" clId="{2710C3EF-C210-4106-997C-46551DEC9137}" dt="2025-05-30T07:40:43.380" v="1931" actId="1076"/>
          <ac:spMkLst>
            <pc:docMk/>
            <pc:sldMk cId="2200003579" sldId="292"/>
            <ac:spMk id="235" creationId="{A97979C0-B492-9EC1-7C3F-77E0479036CF}"/>
          </ac:spMkLst>
        </pc:spChg>
        <pc:spChg chg="add del mod">
          <ac:chgData name="Jinyin Yan" userId="7d7b1cac-fbbc-4678-8cfc-23ca66a374ce" providerId="ADAL" clId="{2710C3EF-C210-4106-997C-46551DEC9137}" dt="2025-05-30T07:40:43.380" v="1931" actId="1076"/>
          <ac:spMkLst>
            <pc:docMk/>
            <pc:sldMk cId="2200003579" sldId="292"/>
            <ac:spMk id="238" creationId="{5D2D80C8-841E-150E-C2C7-5F4705F81FEA}"/>
          </ac:spMkLst>
        </pc:spChg>
        <pc:spChg chg="add mod">
          <ac:chgData name="Jinyin Yan" userId="7d7b1cac-fbbc-4678-8cfc-23ca66a374ce" providerId="ADAL" clId="{2710C3EF-C210-4106-997C-46551DEC9137}" dt="2025-05-30T07:40:43.380" v="1931" actId="1076"/>
          <ac:spMkLst>
            <pc:docMk/>
            <pc:sldMk cId="2200003579" sldId="292"/>
            <ac:spMk id="243" creationId="{C20D52DF-E13C-FF60-A26C-CCFEBE60B64C}"/>
          </ac:spMkLst>
        </pc:spChg>
        <pc:spChg chg="add mod">
          <ac:chgData name="Jinyin Yan" userId="7d7b1cac-fbbc-4678-8cfc-23ca66a374ce" providerId="ADAL" clId="{2710C3EF-C210-4106-997C-46551DEC9137}" dt="2025-05-30T07:40:43.380" v="1931" actId="1076"/>
          <ac:spMkLst>
            <pc:docMk/>
            <pc:sldMk cId="2200003579" sldId="292"/>
            <ac:spMk id="252" creationId="{17DAFD9F-4442-8ACB-9940-EE6DE4D18687}"/>
          </ac:spMkLst>
        </pc:spChg>
        <pc:spChg chg="add mod">
          <ac:chgData name="Jinyin Yan" userId="7d7b1cac-fbbc-4678-8cfc-23ca66a374ce" providerId="ADAL" clId="{2710C3EF-C210-4106-997C-46551DEC9137}" dt="2025-05-30T07:40:43.380" v="1931" actId="1076"/>
          <ac:spMkLst>
            <pc:docMk/>
            <pc:sldMk cId="2200003579" sldId="292"/>
            <ac:spMk id="255" creationId="{DDF4B719-4EDF-1F9D-CD7B-E23CDF13F7D5}"/>
          </ac:spMkLst>
        </pc:spChg>
        <pc:spChg chg="add mod">
          <ac:chgData name="Jinyin Yan" userId="7d7b1cac-fbbc-4678-8cfc-23ca66a374ce" providerId="ADAL" clId="{2710C3EF-C210-4106-997C-46551DEC9137}" dt="2025-05-30T07:40:43.380" v="1931" actId="1076"/>
          <ac:spMkLst>
            <pc:docMk/>
            <pc:sldMk cId="2200003579" sldId="292"/>
            <ac:spMk id="260" creationId="{E580FA27-4E98-EBCB-BEC1-F09A108E8DDE}"/>
          </ac:spMkLst>
        </pc:spChg>
        <pc:spChg chg="add mod">
          <ac:chgData name="Jinyin Yan" userId="7d7b1cac-fbbc-4678-8cfc-23ca66a374ce" providerId="ADAL" clId="{2710C3EF-C210-4106-997C-46551DEC9137}" dt="2025-05-30T07:40:43.380" v="1931" actId="1076"/>
          <ac:spMkLst>
            <pc:docMk/>
            <pc:sldMk cId="2200003579" sldId="292"/>
            <ac:spMk id="263" creationId="{D26DC6A0-E62C-90D4-5AFE-804B5A6AE42D}"/>
          </ac:spMkLst>
        </pc:spChg>
        <pc:spChg chg="add mod">
          <ac:chgData name="Jinyin Yan" userId="7d7b1cac-fbbc-4678-8cfc-23ca66a374ce" providerId="ADAL" clId="{2710C3EF-C210-4106-997C-46551DEC9137}" dt="2025-05-30T07:40:01.409" v="1923" actId="1076"/>
          <ac:spMkLst>
            <pc:docMk/>
            <pc:sldMk cId="2200003579" sldId="292"/>
            <ac:spMk id="284" creationId="{0A934FDC-1C79-2205-976E-63C6E71D3A9C}"/>
          </ac:spMkLst>
        </pc:spChg>
        <pc:spChg chg="add mod">
          <ac:chgData name="Jinyin Yan" userId="7d7b1cac-fbbc-4678-8cfc-23ca66a374ce" providerId="ADAL" clId="{2710C3EF-C210-4106-997C-46551DEC9137}" dt="2025-05-30T07:40:37.015" v="1930" actId="1076"/>
          <ac:spMkLst>
            <pc:docMk/>
            <pc:sldMk cId="2200003579" sldId="292"/>
            <ac:spMk id="287" creationId="{7DF065C8-3290-4520-01E9-9245A302A2EB}"/>
          </ac:spMkLst>
        </pc:spChg>
        <pc:spChg chg="add mod">
          <ac:chgData name="Jinyin Yan" userId="7d7b1cac-fbbc-4678-8cfc-23ca66a374ce" providerId="ADAL" clId="{2710C3EF-C210-4106-997C-46551DEC9137}" dt="2025-05-30T07:40:23.618" v="1927" actId="1076"/>
          <ac:spMkLst>
            <pc:docMk/>
            <pc:sldMk cId="2200003579" sldId="292"/>
            <ac:spMk id="289" creationId="{D31913D6-7095-1946-3D90-FBE9CD3965F7}"/>
          </ac:spMkLst>
        </pc:spChg>
        <pc:spChg chg="add mod">
          <ac:chgData name="Jinyin Yan" userId="7d7b1cac-fbbc-4678-8cfc-23ca66a374ce" providerId="ADAL" clId="{2710C3EF-C210-4106-997C-46551DEC9137}" dt="2025-05-30T07:40:37.015" v="1930" actId="1076"/>
          <ac:spMkLst>
            <pc:docMk/>
            <pc:sldMk cId="2200003579" sldId="292"/>
            <ac:spMk id="292" creationId="{470E029F-FC84-DE49-A15F-1AC457724C04}"/>
          </ac:spMkLst>
        </pc:spChg>
        <pc:spChg chg="add mod">
          <ac:chgData name="Jinyin Yan" userId="7d7b1cac-fbbc-4678-8cfc-23ca66a374ce" providerId="ADAL" clId="{2710C3EF-C210-4106-997C-46551DEC9137}" dt="2025-05-30T07:40:23.618" v="1927" actId="1076"/>
          <ac:spMkLst>
            <pc:docMk/>
            <pc:sldMk cId="2200003579" sldId="292"/>
            <ac:spMk id="297" creationId="{927EE766-4EBC-AD49-1363-4527D227DF20}"/>
          </ac:spMkLst>
        </pc:spChg>
        <pc:spChg chg="add mod">
          <ac:chgData name="Jinyin Yan" userId="7d7b1cac-fbbc-4678-8cfc-23ca66a374ce" providerId="ADAL" clId="{2710C3EF-C210-4106-997C-46551DEC9137}" dt="2025-05-30T07:40:37.015" v="1930" actId="1076"/>
          <ac:spMkLst>
            <pc:docMk/>
            <pc:sldMk cId="2200003579" sldId="292"/>
            <ac:spMk id="300" creationId="{E5A8CF8D-C0FA-0C6A-AC04-CF490C9EF50B}"/>
          </ac:spMkLst>
        </pc:spChg>
        <pc:spChg chg="add mod">
          <ac:chgData name="Jinyin Yan" userId="7d7b1cac-fbbc-4678-8cfc-23ca66a374ce" providerId="ADAL" clId="{2710C3EF-C210-4106-997C-46551DEC9137}" dt="2025-05-30T07:40:23.618" v="1927" actId="1076"/>
          <ac:spMkLst>
            <pc:docMk/>
            <pc:sldMk cId="2200003579" sldId="292"/>
            <ac:spMk id="305" creationId="{93AE9AE4-0481-1E16-0489-52020824237B}"/>
          </ac:spMkLst>
        </pc:spChg>
        <pc:spChg chg="add mod">
          <ac:chgData name="Jinyin Yan" userId="7d7b1cac-fbbc-4678-8cfc-23ca66a374ce" providerId="ADAL" clId="{2710C3EF-C210-4106-997C-46551DEC9137}" dt="2025-05-30T07:40:37.015" v="1930" actId="1076"/>
          <ac:spMkLst>
            <pc:docMk/>
            <pc:sldMk cId="2200003579" sldId="292"/>
            <ac:spMk id="308" creationId="{FF77DB20-F390-E32E-8B22-7FAB0349A0DA}"/>
          </ac:spMkLst>
        </pc:spChg>
        <pc:spChg chg="add mod">
          <ac:chgData name="Jinyin Yan" userId="7d7b1cac-fbbc-4678-8cfc-23ca66a374ce" providerId="ADAL" clId="{2710C3EF-C210-4106-997C-46551DEC9137}" dt="2025-05-30T07:41:12.786" v="1933" actId="1076"/>
          <ac:spMkLst>
            <pc:docMk/>
            <pc:sldMk cId="2200003579" sldId="292"/>
            <ac:spMk id="314" creationId="{3FC6C174-9C7A-3D81-907F-6C807A430D58}"/>
          </ac:spMkLst>
        </pc:spChg>
        <pc:spChg chg="add mod">
          <ac:chgData name="Jinyin Yan" userId="7d7b1cac-fbbc-4678-8cfc-23ca66a374ce" providerId="ADAL" clId="{2710C3EF-C210-4106-997C-46551DEC9137}" dt="2025-05-30T07:41:21.195" v="1935" actId="1076"/>
          <ac:spMkLst>
            <pc:docMk/>
            <pc:sldMk cId="2200003579" sldId="292"/>
            <ac:spMk id="315" creationId="{82A00106-9953-451E-5B41-AB618C39E647}"/>
          </ac:spMkLst>
        </pc:spChg>
        <pc:spChg chg="add mod">
          <ac:chgData name="Jinyin Yan" userId="7d7b1cac-fbbc-4678-8cfc-23ca66a374ce" providerId="ADAL" clId="{2710C3EF-C210-4106-997C-46551DEC9137}" dt="2025-05-30T07:41:26.414" v="1937" actId="1076"/>
          <ac:spMkLst>
            <pc:docMk/>
            <pc:sldMk cId="2200003579" sldId="292"/>
            <ac:spMk id="316" creationId="{C22DB61A-50FF-4484-D774-381D487B7742}"/>
          </ac:spMkLst>
        </pc:spChg>
        <pc:spChg chg="add mod">
          <ac:chgData name="Jinyin Yan" userId="7d7b1cac-fbbc-4678-8cfc-23ca66a374ce" providerId="ADAL" clId="{2710C3EF-C210-4106-997C-46551DEC9137}" dt="2025-05-30T07:41:31.852" v="1939" actId="1076"/>
          <ac:spMkLst>
            <pc:docMk/>
            <pc:sldMk cId="2200003579" sldId="292"/>
            <ac:spMk id="317" creationId="{F5295F82-FCD2-8013-BEE8-EAEC47DAFE43}"/>
          </ac:spMkLst>
        </pc:spChg>
        <pc:spChg chg="add mod">
          <ac:chgData name="Jinyin Yan" userId="7d7b1cac-fbbc-4678-8cfc-23ca66a374ce" providerId="ADAL" clId="{2710C3EF-C210-4106-997C-46551DEC9137}" dt="2025-05-30T07:41:37.079" v="1941" actId="1076"/>
          <ac:spMkLst>
            <pc:docMk/>
            <pc:sldMk cId="2200003579" sldId="292"/>
            <ac:spMk id="318" creationId="{40FEC7B4-B4D1-2F73-F70A-FD21F446FE1B}"/>
          </ac:spMkLst>
        </pc:spChg>
        <pc:spChg chg="add mod">
          <ac:chgData name="Jinyin Yan" userId="7d7b1cac-fbbc-4678-8cfc-23ca66a374ce" providerId="ADAL" clId="{2710C3EF-C210-4106-997C-46551DEC9137}" dt="2025-05-30T07:41:46.118" v="1943" actId="1076"/>
          <ac:spMkLst>
            <pc:docMk/>
            <pc:sldMk cId="2200003579" sldId="292"/>
            <ac:spMk id="319" creationId="{C36619F7-6164-61C1-327C-7B7500344E6F}"/>
          </ac:spMkLst>
        </pc:spChg>
        <pc:spChg chg="add mod">
          <ac:chgData name="Jinyin Yan" userId="7d7b1cac-fbbc-4678-8cfc-23ca66a374ce" providerId="ADAL" clId="{2710C3EF-C210-4106-997C-46551DEC9137}" dt="2025-05-30T07:41:52.457" v="1945" actId="1076"/>
          <ac:spMkLst>
            <pc:docMk/>
            <pc:sldMk cId="2200003579" sldId="292"/>
            <ac:spMk id="320" creationId="{B442931C-0742-A2CF-DCE3-5F9EB1F9BB9D}"/>
          </ac:spMkLst>
        </pc:spChg>
        <pc:spChg chg="add mod">
          <ac:chgData name="Jinyin Yan" userId="7d7b1cac-fbbc-4678-8cfc-23ca66a374ce" providerId="ADAL" clId="{2710C3EF-C210-4106-997C-46551DEC9137}" dt="2025-05-30T07:46:00.859" v="1986" actId="1076"/>
          <ac:spMkLst>
            <pc:docMk/>
            <pc:sldMk cId="2200003579" sldId="292"/>
            <ac:spMk id="321" creationId="{96C64917-50BF-F9C7-BA7B-2748C59D12F1}"/>
          </ac:spMkLst>
        </pc:spChg>
        <pc:spChg chg="add mod">
          <ac:chgData name="Jinyin Yan" userId="7d7b1cac-fbbc-4678-8cfc-23ca66a374ce" providerId="ADAL" clId="{2710C3EF-C210-4106-997C-46551DEC9137}" dt="2025-05-30T07:44:41.727" v="1978" actId="1076"/>
          <ac:spMkLst>
            <pc:docMk/>
            <pc:sldMk cId="2200003579" sldId="292"/>
            <ac:spMk id="322" creationId="{4C719030-8B3E-BA7C-5BF9-095D8695D603}"/>
          </ac:spMkLst>
        </pc:spChg>
        <pc:spChg chg="add mod">
          <ac:chgData name="Jinyin Yan" userId="7d7b1cac-fbbc-4678-8cfc-23ca66a374ce" providerId="ADAL" clId="{2710C3EF-C210-4106-997C-46551DEC9137}" dt="2025-05-30T07:45:04.586" v="1983" actId="1076"/>
          <ac:spMkLst>
            <pc:docMk/>
            <pc:sldMk cId="2200003579" sldId="292"/>
            <ac:spMk id="323" creationId="{8188BFA9-1F37-BF1B-F6D6-4ECC8841D2CC}"/>
          </ac:spMkLst>
        </pc:spChg>
        <pc:spChg chg="add mod">
          <ac:chgData name="Jinyin Yan" userId="7d7b1cac-fbbc-4678-8cfc-23ca66a374ce" providerId="ADAL" clId="{2710C3EF-C210-4106-997C-46551DEC9137}" dt="2025-05-30T07:44:58.871" v="1982" actId="1076"/>
          <ac:spMkLst>
            <pc:docMk/>
            <pc:sldMk cId="2200003579" sldId="292"/>
            <ac:spMk id="324" creationId="{E5265EA8-BE96-6CBD-04C7-5AA175702E0B}"/>
          </ac:spMkLst>
        </pc:spChg>
        <pc:spChg chg="add mod">
          <ac:chgData name="Jinyin Yan" userId="7d7b1cac-fbbc-4678-8cfc-23ca66a374ce" providerId="ADAL" clId="{2710C3EF-C210-4106-997C-46551DEC9137}" dt="2025-05-30T07:44:55.872" v="1981" actId="1076"/>
          <ac:spMkLst>
            <pc:docMk/>
            <pc:sldMk cId="2200003579" sldId="292"/>
            <ac:spMk id="325" creationId="{03C78ADD-57BB-49A8-807C-15EDC8C3FC17}"/>
          </ac:spMkLst>
        </pc:spChg>
        <pc:spChg chg="add mod">
          <ac:chgData name="Jinyin Yan" userId="7d7b1cac-fbbc-4678-8cfc-23ca66a374ce" providerId="ADAL" clId="{2710C3EF-C210-4106-997C-46551DEC9137}" dt="2025-05-30T07:45:58.732" v="1985" actId="1076"/>
          <ac:spMkLst>
            <pc:docMk/>
            <pc:sldMk cId="2200003579" sldId="292"/>
            <ac:spMk id="326" creationId="{67E73E23-1CE6-7907-3847-5BF168BD4672}"/>
          </ac:spMkLst>
        </pc:spChg>
        <pc:spChg chg="add mod">
          <ac:chgData name="Jinyin Yan" userId="7d7b1cac-fbbc-4678-8cfc-23ca66a374ce" providerId="ADAL" clId="{2710C3EF-C210-4106-997C-46551DEC9137}" dt="2025-05-30T07:46:04.574" v="1988" actId="1076"/>
          <ac:spMkLst>
            <pc:docMk/>
            <pc:sldMk cId="2200003579" sldId="292"/>
            <ac:spMk id="327" creationId="{A6525D30-2F7D-7BD3-AE0D-B0453AAB29C1}"/>
          </ac:spMkLst>
        </pc:spChg>
        <pc:spChg chg="add mod">
          <ac:chgData name="Jinyin Yan" userId="7d7b1cac-fbbc-4678-8cfc-23ca66a374ce" providerId="ADAL" clId="{2710C3EF-C210-4106-997C-46551DEC9137}" dt="2025-05-30T07:46:41.354" v="1990" actId="1076"/>
          <ac:spMkLst>
            <pc:docMk/>
            <pc:sldMk cId="2200003579" sldId="292"/>
            <ac:spMk id="328" creationId="{57DA70BE-8446-9B09-D650-E18F4057C357}"/>
          </ac:spMkLst>
        </pc:spChg>
        <pc:spChg chg="add mod">
          <ac:chgData name="Jinyin Yan" userId="7d7b1cac-fbbc-4678-8cfc-23ca66a374ce" providerId="ADAL" clId="{2710C3EF-C210-4106-997C-46551DEC9137}" dt="2025-05-30T07:46:41.354" v="1990" actId="1076"/>
          <ac:spMkLst>
            <pc:docMk/>
            <pc:sldMk cId="2200003579" sldId="292"/>
            <ac:spMk id="329" creationId="{AF1B2B82-5F4C-3387-2DA1-C0C56F42A85B}"/>
          </ac:spMkLst>
        </pc:spChg>
        <pc:spChg chg="add mod">
          <ac:chgData name="Jinyin Yan" userId="7d7b1cac-fbbc-4678-8cfc-23ca66a374ce" providerId="ADAL" clId="{2710C3EF-C210-4106-997C-46551DEC9137}" dt="2025-05-30T07:46:51.074" v="1992" actId="1076"/>
          <ac:spMkLst>
            <pc:docMk/>
            <pc:sldMk cId="2200003579" sldId="292"/>
            <ac:spMk id="330" creationId="{D5F5BC20-55C4-0A9A-C61B-C33E42155962}"/>
          </ac:spMkLst>
        </pc:spChg>
        <pc:spChg chg="add mod">
          <ac:chgData name="Jinyin Yan" userId="7d7b1cac-fbbc-4678-8cfc-23ca66a374ce" providerId="ADAL" clId="{2710C3EF-C210-4106-997C-46551DEC9137}" dt="2025-05-30T07:46:51.074" v="1992" actId="1076"/>
          <ac:spMkLst>
            <pc:docMk/>
            <pc:sldMk cId="2200003579" sldId="292"/>
            <ac:spMk id="331" creationId="{775CB9E2-634C-F3EB-9615-F345FB81471C}"/>
          </ac:spMkLst>
        </pc:spChg>
        <pc:spChg chg="add mod">
          <ac:chgData name="Jinyin Yan" userId="7d7b1cac-fbbc-4678-8cfc-23ca66a374ce" providerId="ADAL" clId="{2710C3EF-C210-4106-997C-46551DEC9137}" dt="2025-05-30T07:47:03.216" v="1994" actId="1076"/>
          <ac:spMkLst>
            <pc:docMk/>
            <pc:sldMk cId="2200003579" sldId="292"/>
            <ac:spMk id="332" creationId="{12C0F94D-CDD1-3AE2-23D7-ADD271CFF78E}"/>
          </ac:spMkLst>
        </pc:spChg>
        <pc:spChg chg="add mod">
          <ac:chgData name="Jinyin Yan" userId="7d7b1cac-fbbc-4678-8cfc-23ca66a374ce" providerId="ADAL" clId="{2710C3EF-C210-4106-997C-46551DEC9137}" dt="2025-05-30T07:47:06.244" v="1995" actId="1076"/>
          <ac:spMkLst>
            <pc:docMk/>
            <pc:sldMk cId="2200003579" sldId="292"/>
            <ac:spMk id="333" creationId="{655BC3ED-320B-8AFB-0501-C512BEB5D3AA}"/>
          </ac:spMkLst>
        </pc:spChg>
        <pc:spChg chg="add mod">
          <ac:chgData name="Jinyin Yan" userId="7d7b1cac-fbbc-4678-8cfc-23ca66a374ce" providerId="ADAL" clId="{2710C3EF-C210-4106-997C-46551DEC9137}" dt="2025-05-30T07:47:11.188" v="1996" actId="1076"/>
          <ac:spMkLst>
            <pc:docMk/>
            <pc:sldMk cId="2200003579" sldId="292"/>
            <ac:spMk id="334" creationId="{63581F8A-1439-8EAC-9A71-39A4CEF12530}"/>
          </ac:spMkLst>
        </pc:spChg>
        <pc:spChg chg="add mod">
          <ac:chgData name="Jinyin Yan" userId="7d7b1cac-fbbc-4678-8cfc-23ca66a374ce" providerId="ADAL" clId="{2710C3EF-C210-4106-997C-46551DEC9137}" dt="2025-05-30T07:47:17.107" v="1998" actId="1076"/>
          <ac:spMkLst>
            <pc:docMk/>
            <pc:sldMk cId="2200003579" sldId="292"/>
            <ac:spMk id="335" creationId="{D1EACD0C-3D08-9949-3EE1-0967B1B253BE}"/>
          </ac:spMkLst>
        </pc:spChg>
        <pc:spChg chg="add mod">
          <ac:chgData name="Jinyin Yan" userId="7d7b1cac-fbbc-4678-8cfc-23ca66a374ce" providerId="ADAL" clId="{2710C3EF-C210-4106-997C-46551DEC9137}" dt="2025-05-30T07:47:17.107" v="1998" actId="1076"/>
          <ac:spMkLst>
            <pc:docMk/>
            <pc:sldMk cId="2200003579" sldId="292"/>
            <ac:spMk id="336" creationId="{0D399F40-C696-D7BD-5A02-4DE21137E42D}"/>
          </ac:spMkLst>
        </pc:spChg>
        <pc:spChg chg="add mod">
          <ac:chgData name="Jinyin Yan" userId="7d7b1cac-fbbc-4678-8cfc-23ca66a374ce" providerId="ADAL" clId="{2710C3EF-C210-4106-997C-46551DEC9137}" dt="2025-05-30T07:47:17.107" v="1998" actId="1076"/>
          <ac:spMkLst>
            <pc:docMk/>
            <pc:sldMk cId="2200003579" sldId="292"/>
            <ac:spMk id="337" creationId="{9628B06D-33EF-58D4-0160-1CB823AC4B5C}"/>
          </ac:spMkLst>
        </pc:spChg>
        <pc:spChg chg="add mod">
          <ac:chgData name="Jinyin Yan" userId="7d7b1cac-fbbc-4678-8cfc-23ca66a374ce" providerId="ADAL" clId="{2710C3EF-C210-4106-997C-46551DEC9137}" dt="2025-05-30T07:47:22.161" v="2000" actId="1076"/>
          <ac:spMkLst>
            <pc:docMk/>
            <pc:sldMk cId="2200003579" sldId="292"/>
            <ac:spMk id="338" creationId="{8E5F4B93-53E0-70B8-CD43-B28695D94FB8}"/>
          </ac:spMkLst>
        </pc:spChg>
        <pc:spChg chg="add mod">
          <ac:chgData name="Jinyin Yan" userId="7d7b1cac-fbbc-4678-8cfc-23ca66a374ce" providerId="ADAL" clId="{2710C3EF-C210-4106-997C-46551DEC9137}" dt="2025-05-30T07:47:22.161" v="2000" actId="1076"/>
          <ac:spMkLst>
            <pc:docMk/>
            <pc:sldMk cId="2200003579" sldId="292"/>
            <ac:spMk id="339" creationId="{B11420A4-122E-EA67-212A-D99C925E1F4E}"/>
          </ac:spMkLst>
        </pc:spChg>
        <pc:spChg chg="add mod">
          <ac:chgData name="Jinyin Yan" userId="7d7b1cac-fbbc-4678-8cfc-23ca66a374ce" providerId="ADAL" clId="{2710C3EF-C210-4106-997C-46551DEC9137}" dt="2025-05-30T07:49:38.617" v="2018" actId="20577"/>
          <ac:spMkLst>
            <pc:docMk/>
            <pc:sldMk cId="2200003579" sldId="292"/>
            <ac:spMk id="340" creationId="{27ABB69B-BB1B-C7AE-83F2-FE19E74AECA9}"/>
          </ac:spMkLst>
        </pc:spChg>
        <pc:spChg chg="add mod">
          <ac:chgData name="Jinyin Yan" userId="7d7b1cac-fbbc-4678-8cfc-23ca66a374ce" providerId="ADAL" clId="{2710C3EF-C210-4106-997C-46551DEC9137}" dt="2025-05-30T07:50:10.888" v="2029" actId="20577"/>
          <ac:spMkLst>
            <pc:docMk/>
            <pc:sldMk cId="2200003579" sldId="292"/>
            <ac:spMk id="341" creationId="{09CB7D95-D12D-C876-2D61-F6D9D958D141}"/>
          </ac:spMkLst>
        </pc:spChg>
        <pc:spChg chg="add mod">
          <ac:chgData name="Jinyin Yan" userId="7d7b1cac-fbbc-4678-8cfc-23ca66a374ce" providerId="ADAL" clId="{2710C3EF-C210-4106-997C-46551DEC9137}" dt="2025-05-30T07:50:21.196" v="2039" actId="20577"/>
          <ac:spMkLst>
            <pc:docMk/>
            <pc:sldMk cId="2200003579" sldId="292"/>
            <ac:spMk id="342" creationId="{76F03612-8206-CF93-8969-ECE49995C05F}"/>
          </ac:spMkLst>
        </pc:spChg>
        <pc:grpChg chg="add mod">
          <ac:chgData name="Jinyin Yan" userId="7d7b1cac-fbbc-4678-8cfc-23ca66a374ce" providerId="ADAL" clId="{2710C3EF-C210-4106-997C-46551DEC9137}" dt="2025-05-30T07:33:54.375" v="1890" actId="1076"/>
          <ac:grpSpMkLst>
            <pc:docMk/>
            <pc:sldMk cId="2200003579" sldId="292"/>
            <ac:grpSpMk id="19" creationId="{72B39C69-E8EA-ADB6-27F3-AF420AD6C5F1}"/>
          </ac:grpSpMkLst>
        </pc:grpChg>
        <pc:grpChg chg="add mod">
          <ac:chgData name="Jinyin Yan" userId="7d7b1cac-fbbc-4678-8cfc-23ca66a374ce" providerId="ADAL" clId="{2710C3EF-C210-4106-997C-46551DEC9137}" dt="2025-05-30T07:34:05.783" v="1892" actId="1076"/>
          <ac:grpSpMkLst>
            <pc:docMk/>
            <pc:sldMk cId="2200003579" sldId="292"/>
            <ac:grpSpMk id="196" creationId="{A7B4B269-FCAC-303B-201D-A884AAE1594D}"/>
          </ac:grpSpMkLst>
        </pc:grpChg>
        <pc:grpChg chg="add mod">
          <ac:chgData name="Jinyin Yan" userId="7d7b1cac-fbbc-4678-8cfc-23ca66a374ce" providerId="ADAL" clId="{2710C3EF-C210-4106-997C-46551DEC9137}" dt="2025-05-30T07:34:12.923" v="1894" actId="1076"/>
          <ac:grpSpMkLst>
            <pc:docMk/>
            <pc:sldMk cId="2200003579" sldId="292"/>
            <ac:grpSpMk id="209" creationId="{63E83626-60C7-6E20-4687-171B8C9E57DD}"/>
          </ac:grpSpMkLst>
        </pc:grpChg>
        <pc:grpChg chg="add mod">
          <ac:chgData name="Jinyin Yan" userId="7d7b1cac-fbbc-4678-8cfc-23ca66a374ce" providerId="ADAL" clId="{2710C3EF-C210-4106-997C-46551DEC9137}" dt="2025-05-30T07:34:36.630" v="1896" actId="1076"/>
          <ac:grpSpMkLst>
            <pc:docMk/>
            <pc:sldMk cId="2200003579" sldId="292"/>
            <ac:grpSpMk id="222" creationId="{4A0160CD-2DEC-6562-D2B2-5F7B6B35269B}"/>
          </ac:grpSpMkLst>
        </pc:grpChg>
        <pc:grpChg chg="add mod">
          <ac:chgData name="Jinyin Yan" userId="7d7b1cac-fbbc-4678-8cfc-23ca66a374ce" providerId="ADAL" clId="{2710C3EF-C210-4106-997C-46551DEC9137}" dt="2025-05-30T07:40:01.409" v="1923" actId="1076"/>
          <ac:grpSpMkLst>
            <pc:docMk/>
            <pc:sldMk cId="2200003579" sldId="292"/>
            <ac:grpSpMk id="274" creationId="{35B83E23-30EB-85B0-8C29-7E2B275F859A}"/>
          </ac:grpSpMkLst>
        </pc:grpChg>
        <pc:cxnChg chg="mod">
          <ac:chgData name="Jinyin Yan" userId="7d7b1cac-fbbc-4678-8cfc-23ca66a374ce" providerId="ADAL" clId="{2710C3EF-C210-4106-997C-46551DEC9137}" dt="2025-05-30T07:28:42.602" v="1828"/>
          <ac:cxnSpMkLst>
            <pc:docMk/>
            <pc:sldMk cId="2200003579" sldId="292"/>
            <ac:cxnSpMk id="20" creationId="{C12212A4-D096-DCED-32D5-CC61F44A2E7F}"/>
          </ac:cxnSpMkLst>
        </pc:cxnChg>
        <pc:cxnChg chg="mod">
          <ac:chgData name="Jinyin Yan" userId="7d7b1cac-fbbc-4678-8cfc-23ca66a374ce" providerId="ADAL" clId="{2710C3EF-C210-4106-997C-46551DEC9137}" dt="2025-05-30T07:28:42.602" v="1828"/>
          <ac:cxnSpMkLst>
            <pc:docMk/>
            <pc:sldMk cId="2200003579" sldId="292"/>
            <ac:cxnSpMk id="21" creationId="{FED7D288-6B14-6049-A13D-3F0AA5410884}"/>
          </ac:cxnSpMkLst>
        </pc:cxnChg>
        <pc:cxnChg chg="mod">
          <ac:chgData name="Jinyin Yan" userId="7d7b1cac-fbbc-4678-8cfc-23ca66a374ce" providerId="ADAL" clId="{2710C3EF-C210-4106-997C-46551DEC9137}" dt="2025-05-30T07:28:42.602" v="1828"/>
          <ac:cxnSpMkLst>
            <pc:docMk/>
            <pc:sldMk cId="2200003579" sldId="292"/>
            <ac:cxnSpMk id="27" creationId="{2EA76710-55A8-3D87-F11F-98EBF336CCFE}"/>
          </ac:cxnSpMkLst>
        </pc:cxnChg>
        <pc:cxnChg chg="mod">
          <ac:chgData name="Jinyin Yan" userId="7d7b1cac-fbbc-4678-8cfc-23ca66a374ce" providerId="ADAL" clId="{2710C3EF-C210-4106-997C-46551DEC9137}" dt="2025-05-30T07:28:42.602" v="1828"/>
          <ac:cxnSpMkLst>
            <pc:docMk/>
            <pc:sldMk cId="2200003579" sldId="292"/>
            <ac:cxnSpMk id="29" creationId="{2EA40EB3-09C6-93EB-3B2B-0BE4FEE07B22}"/>
          </ac:cxnSpMkLst>
        </pc:cxnChg>
        <pc:cxnChg chg="mod">
          <ac:chgData name="Jinyin Yan" userId="7d7b1cac-fbbc-4678-8cfc-23ca66a374ce" providerId="ADAL" clId="{2710C3EF-C210-4106-997C-46551DEC9137}" dt="2025-05-30T07:28:42.602" v="1828"/>
          <ac:cxnSpMkLst>
            <pc:docMk/>
            <pc:sldMk cId="2200003579" sldId="292"/>
            <ac:cxnSpMk id="30" creationId="{CB4FD10E-F830-4C50-9211-1E6BB85F0E5E}"/>
          </ac:cxnSpMkLst>
        </pc:cxnChg>
        <pc:cxnChg chg="mod">
          <ac:chgData name="Jinyin Yan" userId="7d7b1cac-fbbc-4678-8cfc-23ca66a374ce" providerId="ADAL" clId="{2710C3EF-C210-4106-997C-46551DEC9137}" dt="2025-05-30T07:28:42.602" v="1828"/>
          <ac:cxnSpMkLst>
            <pc:docMk/>
            <pc:sldMk cId="2200003579" sldId="292"/>
            <ac:cxnSpMk id="47" creationId="{4390D5A7-E4FE-8FD8-1F2B-C5217AEE27C9}"/>
          </ac:cxnSpMkLst>
        </pc:cxnChg>
        <pc:cxnChg chg="mod">
          <ac:chgData name="Jinyin Yan" userId="7d7b1cac-fbbc-4678-8cfc-23ca66a374ce" providerId="ADAL" clId="{2710C3EF-C210-4106-997C-46551DEC9137}" dt="2025-05-30T07:28:42.602" v="1828"/>
          <ac:cxnSpMkLst>
            <pc:docMk/>
            <pc:sldMk cId="2200003579" sldId="292"/>
            <ac:cxnSpMk id="48" creationId="{368BF018-C8F9-187F-11FE-606BA894E915}"/>
          </ac:cxnSpMkLst>
        </pc:cxnChg>
        <pc:cxnChg chg="add mod">
          <ac:chgData name="Jinyin Yan" userId="7d7b1cac-fbbc-4678-8cfc-23ca66a374ce" providerId="ADAL" clId="{2710C3EF-C210-4106-997C-46551DEC9137}" dt="2025-05-30T07:30:33.283" v="1849" actId="1076"/>
          <ac:cxnSpMkLst>
            <pc:docMk/>
            <pc:sldMk cId="2200003579" sldId="292"/>
            <ac:cxnSpMk id="50" creationId="{FE377CE4-5D6B-7720-6020-AB0693C2397B}"/>
          </ac:cxnSpMkLst>
        </pc:cxnChg>
        <pc:cxnChg chg="add mod">
          <ac:chgData name="Jinyin Yan" userId="7d7b1cac-fbbc-4678-8cfc-23ca66a374ce" providerId="ADAL" clId="{2710C3EF-C210-4106-997C-46551DEC9137}" dt="2025-05-30T07:31:20.939" v="1857" actId="13822"/>
          <ac:cxnSpMkLst>
            <pc:docMk/>
            <pc:sldMk cId="2200003579" sldId="292"/>
            <ac:cxnSpMk id="53" creationId="{84277E06-750C-D272-5604-C56E0FA00B20}"/>
          </ac:cxnSpMkLst>
        </pc:cxnChg>
        <pc:cxnChg chg="add mod">
          <ac:chgData name="Jinyin Yan" userId="7d7b1cac-fbbc-4678-8cfc-23ca66a374ce" providerId="ADAL" clId="{2710C3EF-C210-4106-997C-46551DEC9137}" dt="2025-05-30T07:33:53.799" v="1887" actId="14100"/>
          <ac:cxnSpMkLst>
            <pc:docMk/>
            <pc:sldMk cId="2200003579" sldId="292"/>
            <ac:cxnSpMk id="92" creationId="{2EF17869-6549-B21A-A408-210A0000D49A}"/>
          </ac:cxnSpMkLst>
        </pc:cxnChg>
        <pc:cxnChg chg="add mod">
          <ac:chgData name="Jinyin Yan" userId="7d7b1cac-fbbc-4678-8cfc-23ca66a374ce" providerId="ADAL" clId="{2710C3EF-C210-4106-997C-46551DEC9137}" dt="2025-05-30T07:31:20.939" v="1857" actId="13822"/>
          <ac:cxnSpMkLst>
            <pc:docMk/>
            <pc:sldMk cId="2200003579" sldId="292"/>
            <ac:cxnSpMk id="128" creationId="{094AFAB4-1E3A-1E79-B27F-EACF3492C711}"/>
          </ac:cxnSpMkLst>
        </pc:cxnChg>
        <pc:cxnChg chg="add mod">
          <ac:chgData name="Jinyin Yan" userId="7d7b1cac-fbbc-4678-8cfc-23ca66a374ce" providerId="ADAL" clId="{2710C3EF-C210-4106-997C-46551DEC9137}" dt="2025-05-30T07:31:15.200" v="1856" actId="1076"/>
          <ac:cxnSpMkLst>
            <pc:docMk/>
            <pc:sldMk cId="2200003579" sldId="292"/>
            <ac:cxnSpMk id="130" creationId="{9A2B760A-46F6-E2E7-F0D3-B297456739F5}"/>
          </ac:cxnSpMkLst>
        </pc:cxnChg>
        <pc:cxnChg chg="add mod">
          <ac:chgData name="Jinyin Yan" userId="7d7b1cac-fbbc-4678-8cfc-23ca66a374ce" providerId="ADAL" clId="{2710C3EF-C210-4106-997C-46551DEC9137}" dt="2025-05-30T07:31:15.200" v="1856" actId="1076"/>
          <ac:cxnSpMkLst>
            <pc:docMk/>
            <pc:sldMk cId="2200003579" sldId="292"/>
            <ac:cxnSpMk id="131" creationId="{E113AE36-A8FB-68DD-11C8-BC239B25C4C9}"/>
          </ac:cxnSpMkLst>
        </pc:cxnChg>
        <pc:cxnChg chg="add mod">
          <ac:chgData name="Jinyin Yan" userId="7d7b1cac-fbbc-4678-8cfc-23ca66a374ce" providerId="ADAL" clId="{2710C3EF-C210-4106-997C-46551DEC9137}" dt="2025-05-30T07:31:15.200" v="1856" actId="1076"/>
          <ac:cxnSpMkLst>
            <pc:docMk/>
            <pc:sldMk cId="2200003579" sldId="292"/>
            <ac:cxnSpMk id="133" creationId="{98911ED3-54EF-A824-B275-87CBBE8B5419}"/>
          </ac:cxnSpMkLst>
        </pc:cxnChg>
        <pc:cxnChg chg="add mod">
          <ac:chgData name="Jinyin Yan" userId="7d7b1cac-fbbc-4678-8cfc-23ca66a374ce" providerId="ADAL" clId="{2710C3EF-C210-4106-997C-46551DEC9137}" dt="2025-05-30T07:31:15.200" v="1856" actId="1076"/>
          <ac:cxnSpMkLst>
            <pc:docMk/>
            <pc:sldMk cId="2200003579" sldId="292"/>
            <ac:cxnSpMk id="134" creationId="{17B1C2EF-EBCE-AE16-D867-4B24D8CD267B}"/>
          </ac:cxnSpMkLst>
        </pc:cxnChg>
        <pc:cxnChg chg="add mod">
          <ac:chgData name="Jinyin Yan" userId="7d7b1cac-fbbc-4678-8cfc-23ca66a374ce" providerId="ADAL" clId="{2710C3EF-C210-4106-997C-46551DEC9137}" dt="2025-05-30T07:32:06.539" v="1866" actId="14100"/>
          <ac:cxnSpMkLst>
            <pc:docMk/>
            <pc:sldMk cId="2200003579" sldId="292"/>
            <ac:cxnSpMk id="135" creationId="{565E9B6C-83FE-E58A-8F4F-11E9B51EE16F}"/>
          </ac:cxnSpMkLst>
        </pc:cxnChg>
        <pc:cxnChg chg="add mod">
          <ac:chgData name="Jinyin Yan" userId="7d7b1cac-fbbc-4678-8cfc-23ca66a374ce" providerId="ADAL" clId="{2710C3EF-C210-4106-997C-46551DEC9137}" dt="2025-05-30T07:31:59.187" v="1864" actId="14100"/>
          <ac:cxnSpMkLst>
            <pc:docMk/>
            <pc:sldMk cId="2200003579" sldId="292"/>
            <ac:cxnSpMk id="161" creationId="{791D64C4-371E-1B7F-0667-159B4CA846B0}"/>
          </ac:cxnSpMkLst>
        </pc:cxnChg>
        <pc:cxnChg chg="add mod">
          <ac:chgData name="Jinyin Yan" userId="7d7b1cac-fbbc-4678-8cfc-23ca66a374ce" providerId="ADAL" clId="{2710C3EF-C210-4106-997C-46551DEC9137}" dt="2025-05-30T07:32:13.026" v="1868" actId="1076"/>
          <ac:cxnSpMkLst>
            <pc:docMk/>
            <pc:sldMk cId="2200003579" sldId="292"/>
            <ac:cxnSpMk id="165" creationId="{EF774126-B399-1709-87EB-2C3E1AF8015B}"/>
          </ac:cxnSpMkLst>
        </pc:cxnChg>
        <pc:cxnChg chg="add mod">
          <ac:chgData name="Jinyin Yan" userId="7d7b1cac-fbbc-4678-8cfc-23ca66a374ce" providerId="ADAL" clId="{2710C3EF-C210-4106-997C-46551DEC9137}" dt="2025-05-30T07:32:13.026" v="1868" actId="1076"/>
          <ac:cxnSpMkLst>
            <pc:docMk/>
            <pc:sldMk cId="2200003579" sldId="292"/>
            <ac:cxnSpMk id="166" creationId="{68321092-742B-16DE-2DCA-F67798951026}"/>
          </ac:cxnSpMkLst>
        </pc:cxnChg>
        <pc:cxnChg chg="add mod">
          <ac:chgData name="Jinyin Yan" userId="7d7b1cac-fbbc-4678-8cfc-23ca66a374ce" providerId="ADAL" clId="{2710C3EF-C210-4106-997C-46551DEC9137}" dt="2025-05-30T07:32:13.026" v="1868" actId="1076"/>
          <ac:cxnSpMkLst>
            <pc:docMk/>
            <pc:sldMk cId="2200003579" sldId="292"/>
            <ac:cxnSpMk id="178" creationId="{DE4CA06A-23A9-728B-A1A8-7BAEAB045AAD}"/>
          </ac:cxnSpMkLst>
        </pc:cxnChg>
        <pc:cxnChg chg="add mod">
          <ac:chgData name="Jinyin Yan" userId="7d7b1cac-fbbc-4678-8cfc-23ca66a374ce" providerId="ADAL" clId="{2710C3EF-C210-4106-997C-46551DEC9137}" dt="2025-05-30T07:32:13.026" v="1868" actId="1076"/>
          <ac:cxnSpMkLst>
            <pc:docMk/>
            <pc:sldMk cId="2200003579" sldId="292"/>
            <ac:cxnSpMk id="179" creationId="{807D1533-AAC0-A82C-B122-84CD9A8D2A41}"/>
          </ac:cxnSpMkLst>
        </pc:cxnChg>
        <pc:cxnChg chg="add mod">
          <ac:chgData name="Jinyin Yan" userId="7d7b1cac-fbbc-4678-8cfc-23ca66a374ce" providerId="ADAL" clId="{2710C3EF-C210-4106-997C-46551DEC9137}" dt="2025-05-30T07:32:13.026" v="1868" actId="1076"/>
          <ac:cxnSpMkLst>
            <pc:docMk/>
            <pc:sldMk cId="2200003579" sldId="292"/>
            <ac:cxnSpMk id="180" creationId="{1936831A-F8A9-19F5-81E4-C2C004A86234}"/>
          </ac:cxnSpMkLst>
        </pc:cxnChg>
        <pc:cxnChg chg="add mod">
          <ac:chgData name="Jinyin Yan" userId="7d7b1cac-fbbc-4678-8cfc-23ca66a374ce" providerId="ADAL" clId="{2710C3EF-C210-4106-997C-46551DEC9137}" dt="2025-05-30T07:32:13.026" v="1868" actId="1076"/>
          <ac:cxnSpMkLst>
            <pc:docMk/>
            <pc:sldMk cId="2200003579" sldId="292"/>
            <ac:cxnSpMk id="181" creationId="{21E393CC-F587-7260-3806-61C4395E1316}"/>
          </ac:cxnSpMkLst>
        </pc:cxnChg>
        <pc:cxnChg chg="add mod">
          <ac:chgData name="Jinyin Yan" userId="7d7b1cac-fbbc-4678-8cfc-23ca66a374ce" providerId="ADAL" clId="{2710C3EF-C210-4106-997C-46551DEC9137}" dt="2025-05-30T07:32:26.228" v="1870" actId="1076"/>
          <ac:cxnSpMkLst>
            <pc:docMk/>
            <pc:sldMk cId="2200003579" sldId="292"/>
            <ac:cxnSpMk id="183" creationId="{4AC5351B-227E-BB1E-BC69-3C8E243DB2EC}"/>
          </ac:cxnSpMkLst>
        </pc:cxnChg>
        <pc:cxnChg chg="add mod">
          <ac:chgData name="Jinyin Yan" userId="7d7b1cac-fbbc-4678-8cfc-23ca66a374ce" providerId="ADAL" clId="{2710C3EF-C210-4106-997C-46551DEC9137}" dt="2025-05-30T07:32:26.228" v="1870" actId="1076"/>
          <ac:cxnSpMkLst>
            <pc:docMk/>
            <pc:sldMk cId="2200003579" sldId="292"/>
            <ac:cxnSpMk id="184" creationId="{D10FC741-A158-5866-94AE-959D7E76B8B8}"/>
          </ac:cxnSpMkLst>
        </pc:cxnChg>
        <pc:cxnChg chg="add mod">
          <ac:chgData name="Jinyin Yan" userId="7d7b1cac-fbbc-4678-8cfc-23ca66a374ce" providerId="ADAL" clId="{2710C3EF-C210-4106-997C-46551DEC9137}" dt="2025-05-30T07:32:26.228" v="1870" actId="1076"/>
          <ac:cxnSpMkLst>
            <pc:docMk/>
            <pc:sldMk cId="2200003579" sldId="292"/>
            <ac:cxnSpMk id="186" creationId="{DB01E7D0-1382-B111-F7AD-2AF24F275836}"/>
          </ac:cxnSpMkLst>
        </pc:cxnChg>
        <pc:cxnChg chg="add mod">
          <ac:chgData name="Jinyin Yan" userId="7d7b1cac-fbbc-4678-8cfc-23ca66a374ce" providerId="ADAL" clId="{2710C3EF-C210-4106-997C-46551DEC9137}" dt="2025-05-30T07:32:26.228" v="1870" actId="1076"/>
          <ac:cxnSpMkLst>
            <pc:docMk/>
            <pc:sldMk cId="2200003579" sldId="292"/>
            <ac:cxnSpMk id="187" creationId="{C3411172-800D-E462-E81C-22E794321097}"/>
          </ac:cxnSpMkLst>
        </pc:cxnChg>
        <pc:cxnChg chg="add mod">
          <ac:chgData name="Jinyin Yan" userId="7d7b1cac-fbbc-4678-8cfc-23ca66a374ce" providerId="ADAL" clId="{2710C3EF-C210-4106-997C-46551DEC9137}" dt="2025-05-30T07:32:26.228" v="1870" actId="1076"/>
          <ac:cxnSpMkLst>
            <pc:docMk/>
            <pc:sldMk cId="2200003579" sldId="292"/>
            <ac:cxnSpMk id="188" creationId="{DCE1D9AC-54F0-CB64-0369-BB997FB61749}"/>
          </ac:cxnSpMkLst>
        </pc:cxnChg>
        <pc:cxnChg chg="add mod">
          <ac:chgData name="Jinyin Yan" userId="7d7b1cac-fbbc-4678-8cfc-23ca66a374ce" providerId="ADAL" clId="{2710C3EF-C210-4106-997C-46551DEC9137}" dt="2025-05-30T07:33:54.375" v="1890" actId="1076"/>
          <ac:cxnSpMkLst>
            <pc:docMk/>
            <pc:sldMk cId="2200003579" sldId="292"/>
            <ac:cxnSpMk id="189" creationId="{E3B1962F-89BA-EC1E-96E7-857B19B07A35}"/>
          </ac:cxnSpMkLst>
        </pc:cxnChg>
        <pc:cxnChg chg="add mod">
          <ac:chgData name="Jinyin Yan" userId="7d7b1cac-fbbc-4678-8cfc-23ca66a374ce" providerId="ADAL" clId="{2710C3EF-C210-4106-997C-46551DEC9137}" dt="2025-05-30T07:32:37.431" v="1873" actId="14100"/>
          <ac:cxnSpMkLst>
            <pc:docMk/>
            <pc:sldMk cId="2200003579" sldId="292"/>
            <ac:cxnSpMk id="190" creationId="{EB351974-F4EA-FB9E-8169-B29D7A8C02B0}"/>
          </ac:cxnSpMkLst>
        </pc:cxnChg>
        <pc:cxnChg chg="add mod">
          <ac:chgData name="Jinyin Yan" userId="7d7b1cac-fbbc-4678-8cfc-23ca66a374ce" providerId="ADAL" clId="{2710C3EF-C210-4106-997C-46551DEC9137}" dt="2025-05-30T07:33:54.217" v="1889" actId="1076"/>
          <ac:cxnSpMkLst>
            <pc:docMk/>
            <pc:sldMk cId="2200003579" sldId="292"/>
            <ac:cxnSpMk id="195" creationId="{F06F5B08-7910-21AF-AFFB-9DBE9D956416}"/>
          </ac:cxnSpMkLst>
        </pc:cxnChg>
        <pc:cxnChg chg="mod">
          <ac:chgData name="Jinyin Yan" userId="7d7b1cac-fbbc-4678-8cfc-23ca66a374ce" providerId="ADAL" clId="{2710C3EF-C210-4106-997C-46551DEC9137}" dt="2025-05-30T07:33:56.261" v="1891"/>
          <ac:cxnSpMkLst>
            <pc:docMk/>
            <pc:sldMk cId="2200003579" sldId="292"/>
            <ac:cxnSpMk id="197" creationId="{5207D956-14AC-C405-7A70-37B37DEC79AD}"/>
          </ac:cxnSpMkLst>
        </pc:cxnChg>
        <pc:cxnChg chg="mod">
          <ac:chgData name="Jinyin Yan" userId="7d7b1cac-fbbc-4678-8cfc-23ca66a374ce" providerId="ADAL" clId="{2710C3EF-C210-4106-997C-46551DEC9137}" dt="2025-05-30T07:33:56.261" v="1891"/>
          <ac:cxnSpMkLst>
            <pc:docMk/>
            <pc:sldMk cId="2200003579" sldId="292"/>
            <ac:cxnSpMk id="198" creationId="{071EE0F8-B07A-9FA7-92E5-CC71C005C4AE}"/>
          </ac:cxnSpMkLst>
        </pc:cxnChg>
        <pc:cxnChg chg="mod">
          <ac:chgData name="Jinyin Yan" userId="7d7b1cac-fbbc-4678-8cfc-23ca66a374ce" providerId="ADAL" clId="{2710C3EF-C210-4106-997C-46551DEC9137}" dt="2025-05-30T07:33:56.261" v="1891"/>
          <ac:cxnSpMkLst>
            <pc:docMk/>
            <pc:sldMk cId="2200003579" sldId="292"/>
            <ac:cxnSpMk id="199" creationId="{CDCDE2BD-4A2C-53AD-7367-5E94603C0A7B}"/>
          </ac:cxnSpMkLst>
        </pc:cxnChg>
        <pc:cxnChg chg="mod">
          <ac:chgData name="Jinyin Yan" userId="7d7b1cac-fbbc-4678-8cfc-23ca66a374ce" providerId="ADAL" clId="{2710C3EF-C210-4106-997C-46551DEC9137}" dt="2025-05-30T07:33:56.261" v="1891"/>
          <ac:cxnSpMkLst>
            <pc:docMk/>
            <pc:sldMk cId="2200003579" sldId="292"/>
            <ac:cxnSpMk id="201" creationId="{0AC44D70-A2B8-4B1A-C5F8-3D5DDD34D70D}"/>
          </ac:cxnSpMkLst>
        </pc:cxnChg>
        <pc:cxnChg chg="mod">
          <ac:chgData name="Jinyin Yan" userId="7d7b1cac-fbbc-4678-8cfc-23ca66a374ce" providerId="ADAL" clId="{2710C3EF-C210-4106-997C-46551DEC9137}" dt="2025-05-30T07:33:56.261" v="1891"/>
          <ac:cxnSpMkLst>
            <pc:docMk/>
            <pc:sldMk cId="2200003579" sldId="292"/>
            <ac:cxnSpMk id="202" creationId="{BD8F55C8-1BFB-9AC4-65BA-1D30812E5460}"/>
          </ac:cxnSpMkLst>
        </pc:cxnChg>
        <pc:cxnChg chg="add mod">
          <ac:chgData name="Jinyin Yan" userId="7d7b1cac-fbbc-4678-8cfc-23ca66a374ce" providerId="ADAL" clId="{2710C3EF-C210-4106-997C-46551DEC9137}" dt="2025-05-30T07:34:05.783" v="1892" actId="1076"/>
          <ac:cxnSpMkLst>
            <pc:docMk/>
            <pc:sldMk cId="2200003579" sldId="292"/>
            <ac:cxnSpMk id="204" creationId="{BC7BF305-A361-A506-6025-3AEE69181674}"/>
          </ac:cxnSpMkLst>
        </pc:cxnChg>
        <pc:cxnChg chg="add mod">
          <ac:chgData name="Jinyin Yan" userId="7d7b1cac-fbbc-4678-8cfc-23ca66a374ce" providerId="ADAL" clId="{2710C3EF-C210-4106-997C-46551DEC9137}" dt="2025-05-30T07:34:05.783" v="1892" actId="1076"/>
          <ac:cxnSpMkLst>
            <pc:docMk/>
            <pc:sldMk cId="2200003579" sldId="292"/>
            <ac:cxnSpMk id="205" creationId="{1AF80A32-2F51-526F-B821-7ADD42C2B295}"/>
          </ac:cxnSpMkLst>
        </pc:cxnChg>
        <pc:cxnChg chg="mod">
          <ac:chgData name="Jinyin Yan" userId="7d7b1cac-fbbc-4678-8cfc-23ca66a374ce" providerId="ADAL" clId="{2710C3EF-C210-4106-997C-46551DEC9137}" dt="2025-05-30T07:34:05.783" v="1892" actId="1076"/>
          <ac:cxnSpMkLst>
            <pc:docMk/>
            <pc:sldMk cId="2200003579" sldId="292"/>
            <ac:cxnSpMk id="208" creationId="{B4D818FE-18FC-F1C3-ED06-08D1C106E837}"/>
          </ac:cxnSpMkLst>
        </pc:cxnChg>
        <pc:cxnChg chg="mod">
          <ac:chgData name="Jinyin Yan" userId="7d7b1cac-fbbc-4678-8cfc-23ca66a374ce" providerId="ADAL" clId="{2710C3EF-C210-4106-997C-46551DEC9137}" dt="2025-05-30T07:34:06.946" v="1893"/>
          <ac:cxnSpMkLst>
            <pc:docMk/>
            <pc:sldMk cId="2200003579" sldId="292"/>
            <ac:cxnSpMk id="210" creationId="{1481BD8D-7450-0799-3868-3FBEC7FF8159}"/>
          </ac:cxnSpMkLst>
        </pc:cxnChg>
        <pc:cxnChg chg="mod">
          <ac:chgData name="Jinyin Yan" userId="7d7b1cac-fbbc-4678-8cfc-23ca66a374ce" providerId="ADAL" clId="{2710C3EF-C210-4106-997C-46551DEC9137}" dt="2025-05-30T07:34:06.946" v="1893"/>
          <ac:cxnSpMkLst>
            <pc:docMk/>
            <pc:sldMk cId="2200003579" sldId="292"/>
            <ac:cxnSpMk id="211" creationId="{76F8236A-B92B-FD83-4928-566EB57AC84D}"/>
          </ac:cxnSpMkLst>
        </pc:cxnChg>
        <pc:cxnChg chg="mod">
          <ac:chgData name="Jinyin Yan" userId="7d7b1cac-fbbc-4678-8cfc-23ca66a374ce" providerId="ADAL" clId="{2710C3EF-C210-4106-997C-46551DEC9137}" dt="2025-05-30T07:34:06.946" v="1893"/>
          <ac:cxnSpMkLst>
            <pc:docMk/>
            <pc:sldMk cId="2200003579" sldId="292"/>
            <ac:cxnSpMk id="212" creationId="{86682793-6F46-82CB-2BEB-8993CDEA498E}"/>
          </ac:cxnSpMkLst>
        </pc:cxnChg>
        <pc:cxnChg chg="mod">
          <ac:chgData name="Jinyin Yan" userId="7d7b1cac-fbbc-4678-8cfc-23ca66a374ce" providerId="ADAL" clId="{2710C3EF-C210-4106-997C-46551DEC9137}" dt="2025-05-30T07:34:06.946" v="1893"/>
          <ac:cxnSpMkLst>
            <pc:docMk/>
            <pc:sldMk cId="2200003579" sldId="292"/>
            <ac:cxnSpMk id="213" creationId="{0D163387-627E-A715-8DC4-9F8679EFE9C4}"/>
          </ac:cxnSpMkLst>
        </pc:cxnChg>
        <pc:cxnChg chg="mod">
          <ac:chgData name="Jinyin Yan" userId="7d7b1cac-fbbc-4678-8cfc-23ca66a374ce" providerId="ADAL" clId="{2710C3EF-C210-4106-997C-46551DEC9137}" dt="2025-05-30T07:34:06.946" v="1893"/>
          <ac:cxnSpMkLst>
            <pc:docMk/>
            <pc:sldMk cId="2200003579" sldId="292"/>
            <ac:cxnSpMk id="214" creationId="{0AF569C3-4DA6-B0CC-4F49-55BDFA7A567A}"/>
          </ac:cxnSpMkLst>
        </pc:cxnChg>
        <pc:cxnChg chg="add mod">
          <ac:chgData name="Jinyin Yan" userId="7d7b1cac-fbbc-4678-8cfc-23ca66a374ce" providerId="ADAL" clId="{2710C3EF-C210-4106-997C-46551DEC9137}" dt="2025-05-30T07:34:12.923" v="1894" actId="1076"/>
          <ac:cxnSpMkLst>
            <pc:docMk/>
            <pc:sldMk cId="2200003579" sldId="292"/>
            <ac:cxnSpMk id="217" creationId="{85601A7D-906A-6B94-F9A0-F4D13E015BFB}"/>
          </ac:cxnSpMkLst>
        </pc:cxnChg>
        <pc:cxnChg chg="add mod">
          <ac:chgData name="Jinyin Yan" userId="7d7b1cac-fbbc-4678-8cfc-23ca66a374ce" providerId="ADAL" clId="{2710C3EF-C210-4106-997C-46551DEC9137}" dt="2025-05-30T07:34:12.923" v="1894" actId="1076"/>
          <ac:cxnSpMkLst>
            <pc:docMk/>
            <pc:sldMk cId="2200003579" sldId="292"/>
            <ac:cxnSpMk id="218" creationId="{F0322A33-B5C8-E14A-02A5-80B6AB515A8F}"/>
          </ac:cxnSpMkLst>
        </pc:cxnChg>
        <pc:cxnChg chg="mod">
          <ac:chgData name="Jinyin Yan" userId="7d7b1cac-fbbc-4678-8cfc-23ca66a374ce" providerId="ADAL" clId="{2710C3EF-C210-4106-997C-46551DEC9137}" dt="2025-05-30T07:34:12.923" v="1894" actId="1076"/>
          <ac:cxnSpMkLst>
            <pc:docMk/>
            <pc:sldMk cId="2200003579" sldId="292"/>
            <ac:cxnSpMk id="220" creationId="{9802203A-9B73-4831-D283-FC071C10C6AD}"/>
          </ac:cxnSpMkLst>
        </pc:cxnChg>
        <pc:cxnChg chg="add mod">
          <ac:chgData name="Jinyin Yan" userId="7d7b1cac-fbbc-4678-8cfc-23ca66a374ce" providerId="ADAL" clId="{2710C3EF-C210-4106-997C-46551DEC9137}" dt="2025-05-30T07:34:12.923" v="1894" actId="1076"/>
          <ac:cxnSpMkLst>
            <pc:docMk/>
            <pc:sldMk cId="2200003579" sldId="292"/>
            <ac:cxnSpMk id="221" creationId="{F793540D-905E-3D69-BD40-FE5FEF0D8E26}"/>
          </ac:cxnSpMkLst>
        </pc:cxnChg>
        <pc:cxnChg chg="mod">
          <ac:chgData name="Jinyin Yan" userId="7d7b1cac-fbbc-4678-8cfc-23ca66a374ce" providerId="ADAL" clId="{2710C3EF-C210-4106-997C-46551DEC9137}" dt="2025-05-30T07:34:13.642" v="1895"/>
          <ac:cxnSpMkLst>
            <pc:docMk/>
            <pc:sldMk cId="2200003579" sldId="292"/>
            <ac:cxnSpMk id="223" creationId="{74E50ADF-C64B-321E-7B71-6A3C831DA5D7}"/>
          </ac:cxnSpMkLst>
        </pc:cxnChg>
        <pc:cxnChg chg="mod">
          <ac:chgData name="Jinyin Yan" userId="7d7b1cac-fbbc-4678-8cfc-23ca66a374ce" providerId="ADAL" clId="{2710C3EF-C210-4106-997C-46551DEC9137}" dt="2025-05-30T07:34:13.642" v="1895"/>
          <ac:cxnSpMkLst>
            <pc:docMk/>
            <pc:sldMk cId="2200003579" sldId="292"/>
            <ac:cxnSpMk id="224" creationId="{EC40B4B7-D6C0-0F19-3C7D-864E72EBB870}"/>
          </ac:cxnSpMkLst>
        </pc:cxnChg>
        <pc:cxnChg chg="mod">
          <ac:chgData name="Jinyin Yan" userId="7d7b1cac-fbbc-4678-8cfc-23ca66a374ce" providerId="ADAL" clId="{2710C3EF-C210-4106-997C-46551DEC9137}" dt="2025-05-30T07:34:13.642" v="1895"/>
          <ac:cxnSpMkLst>
            <pc:docMk/>
            <pc:sldMk cId="2200003579" sldId="292"/>
            <ac:cxnSpMk id="225" creationId="{AB9EA196-A1B7-F353-4981-2781A0CFBB75}"/>
          </ac:cxnSpMkLst>
        </pc:cxnChg>
        <pc:cxnChg chg="mod">
          <ac:chgData name="Jinyin Yan" userId="7d7b1cac-fbbc-4678-8cfc-23ca66a374ce" providerId="ADAL" clId="{2710C3EF-C210-4106-997C-46551DEC9137}" dt="2025-05-30T07:34:13.642" v="1895"/>
          <ac:cxnSpMkLst>
            <pc:docMk/>
            <pc:sldMk cId="2200003579" sldId="292"/>
            <ac:cxnSpMk id="226" creationId="{8626B7B0-3292-E8CF-378E-F6C86C2D56CC}"/>
          </ac:cxnSpMkLst>
        </pc:cxnChg>
        <pc:cxnChg chg="mod">
          <ac:chgData name="Jinyin Yan" userId="7d7b1cac-fbbc-4678-8cfc-23ca66a374ce" providerId="ADAL" clId="{2710C3EF-C210-4106-997C-46551DEC9137}" dt="2025-05-30T07:34:13.642" v="1895"/>
          <ac:cxnSpMkLst>
            <pc:docMk/>
            <pc:sldMk cId="2200003579" sldId="292"/>
            <ac:cxnSpMk id="229" creationId="{EF264D8E-018E-839B-9A51-2C16FD10F68D}"/>
          </ac:cxnSpMkLst>
        </pc:cxnChg>
        <pc:cxnChg chg="add mod">
          <ac:chgData name="Jinyin Yan" userId="7d7b1cac-fbbc-4678-8cfc-23ca66a374ce" providerId="ADAL" clId="{2710C3EF-C210-4106-997C-46551DEC9137}" dt="2025-05-30T07:34:36.630" v="1896" actId="1076"/>
          <ac:cxnSpMkLst>
            <pc:docMk/>
            <pc:sldMk cId="2200003579" sldId="292"/>
            <ac:cxnSpMk id="230" creationId="{70F3AE3D-D5DB-98B4-45B9-4DABB4E25571}"/>
          </ac:cxnSpMkLst>
        </pc:cxnChg>
        <pc:cxnChg chg="add mod">
          <ac:chgData name="Jinyin Yan" userId="7d7b1cac-fbbc-4678-8cfc-23ca66a374ce" providerId="ADAL" clId="{2710C3EF-C210-4106-997C-46551DEC9137}" dt="2025-05-30T07:34:36.630" v="1896" actId="1076"/>
          <ac:cxnSpMkLst>
            <pc:docMk/>
            <pc:sldMk cId="2200003579" sldId="292"/>
            <ac:cxnSpMk id="231" creationId="{C5A138B7-3748-53A9-4AA9-291F9D23BD71}"/>
          </ac:cxnSpMkLst>
        </pc:cxnChg>
        <pc:cxnChg chg="add mod">
          <ac:chgData name="Jinyin Yan" userId="7d7b1cac-fbbc-4678-8cfc-23ca66a374ce" providerId="ADAL" clId="{2710C3EF-C210-4106-997C-46551DEC9137}" dt="2025-05-30T07:34:36.630" v="1896" actId="1076"/>
          <ac:cxnSpMkLst>
            <pc:docMk/>
            <pc:sldMk cId="2200003579" sldId="292"/>
            <ac:cxnSpMk id="233" creationId="{0722E73A-63FF-4D06-5B37-B365D74FFCCC}"/>
          </ac:cxnSpMkLst>
        </pc:cxnChg>
        <pc:cxnChg chg="mod">
          <ac:chgData name="Jinyin Yan" userId="7d7b1cac-fbbc-4678-8cfc-23ca66a374ce" providerId="ADAL" clId="{2710C3EF-C210-4106-997C-46551DEC9137}" dt="2025-05-30T07:34:36.630" v="1896" actId="1076"/>
          <ac:cxnSpMkLst>
            <pc:docMk/>
            <pc:sldMk cId="2200003579" sldId="292"/>
            <ac:cxnSpMk id="234" creationId="{4DB9DA45-C0CE-0A0A-788E-BD2C07119A41}"/>
          </ac:cxnSpMkLst>
        </pc:cxnChg>
        <pc:cxnChg chg="add del mod">
          <ac:chgData name="Jinyin Yan" userId="7d7b1cac-fbbc-4678-8cfc-23ca66a374ce" providerId="ADAL" clId="{2710C3EF-C210-4106-997C-46551DEC9137}" dt="2025-05-30T07:37:32.772" v="1905" actId="21"/>
          <ac:cxnSpMkLst>
            <pc:docMk/>
            <pc:sldMk cId="2200003579" sldId="292"/>
            <ac:cxnSpMk id="236" creationId="{F8C37F8C-6F56-BD36-4BB8-AA5771E96593}"/>
          </ac:cxnSpMkLst>
        </pc:cxnChg>
        <pc:cxnChg chg="add del mod">
          <ac:chgData name="Jinyin Yan" userId="7d7b1cac-fbbc-4678-8cfc-23ca66a374ce" providerId="ADAL" clId="{2710C3EF-C210-4106-997C-46551DEC9137}" dt="2025-05-30T07:37:32.772" v="1905" actId="21"/>
          <ac:cxnSpMkLst>
            <pc:docMk/>
            <pc:sldMk cId="2200003579" sldId="292"/>
            <ac:cxnSpMk id="237" creationId="{36035412-C5EB-1B4E-D99E-17D581EAE401}"/>
          </ac:cxnSpMkLst>
        </pc:cxnChg>
        <pc:cxnChg chg="add del mod">
          <ac:chgData name="Jinyin Yan" userId="7d7b1cac-fbbc-4678-8cfc-23ca66a374ce" providerId="ADAL" clId="{2710C3EF-C210-4106-997C-46551DEC9137}" dt="2025-05-30T07:37:32.772" v="1905" actId="21"/>
          <ac:cxnSpMkLst>
            <pc:docMk/>
            <pc:sldMk cId="2200003579" sldId="292"/>
            <ac:cxnSpMk id="239" creationId="{39C8D7CB-48F1-A140-5A75-C4236F015EC0}"/>
          </ac:cxnSpMkLst>
        </pc:cxnChg>
        <pc:cxnChg chg="add del mod">
          <ac:chgData name="Jinyin Yan" userId="7d7b1cac-fbbc-4678-8cfc-23ca66a374ce" providerId="ADAL" clId="{2710C3EF-C210-4106-997C-46551DEC9137}" dt="2025-05-30T07:37:32.772" v="1905" actId="21"/>
          <ac:cxnSpMkLst>
            <pc:docMk/>
            <pc:sldMk cId="2200003579" sldId="292"/>
            <ac:cxnSpMk id="240" creationId="{CE14E2F3-0AFA-90C7-0387-6674695B9FC3}"/>
          </ac:cxnSpMkLst>
        </pc:cxnChg>
        <pc:cxnChg chg="add del mod">
          <ac:chgData name="Jinyin Yan" userId="7d7b1cac-fbbc-4678-8cfc-23ca66a374ce" providerId="ADAL" clId="{2710C3EF-C210-4106-997C-46551DEC9137}" dt="2025-05-30T07:37:32.772" v="1905" actId="21"/>
          <ac:cxnSpMkLst>
            <pc:docMk/>
            <pc:sldMk cId="2200003579" sldId="292"/>
            <ac:cxnSpMk id="241" creationId="{2C825FFF-165C-AC0E-654C-4505DFD7D9F7}"/>
          </ac:cxnSpMkLst>
        </pc:cxnChg>
        <pc:cxnChg chg="add del mod">
          <ac:chgData name="Jinyin Yan" userId="7d7b1cac-fbbc-4678-8cfc-23ca66a374ce" providerId="ADAL" clId="{2710C3EF-C210-4106-997C-46551DEC9137}" dt="2025-05-30T07:37:32.772" v="1905" actId="21"/>
          <ac:cxnSpMkLst>
            <pc:docMk/>
            <pc:sldMk cId="2200003579" sldId="292"/>
            <ac:cxnSpMk id="242" creationId="{278FAFC4-3EEE-0F59-AF9E-B76D7C0C017A}"/>
          </ac:cxnSpMkLst>
        </pc:cxnChg>
        <pc:cxnChg chg="add mod">
          <ac:chgData name="Jinyin Yan" userId="7d7b1cac-fbbc-4678-8cfc-23ca66a374ce" providerId="ADAL" clId="{2710C3EF-C210-4106-997C-46551DEC9137}" dt="2025-05-30T07:39:41.075" v="1920" actId="1076"/>
          <ac:cxnSpMkLst>
            <pc:docMk/>
            <pc:sldMk cId="2200003579" sldId="292"/>
            <ac:cxnSpMk id="244" creationId="{12DC8E92-8BD1-1F4A-F3DE-523914D3CB39}"/>
          </ac:cxnSpMkLst>
        </pc:cxnChg>
        <pc:cxnChg chg="add mod">
          <ac:chgData name="Jinyin Yan" userId="7d7b1cac-fbbc-4678-8cfc-23ca66a374ce" providerId="ADAL" clId="{2710C3EF-C210-4106-997C-46551DEC9137}" dt="2025-05-30T07:37:40.432" v="1907" actId="1076"/>
          <ac:cxnSpMkLst>
            <pc:docMk/>
            <pc:sldMk cId="2200003579" sldId="292"/>
            <ac:cxnSpMk id="253" creationId="{062A8539-624F-B985-FFE5-18E6562F1153}"/>
          </ac:cxnSpMkLst>
        </pc:cxnChg>
        <pc:cxnChg chg="add mod">
          <ac:chgData name="Jinyin Yan" userId="7d7b1cac-fbbc-4678-8cfc-23ca66a374ce" providerId="ADAL" clId="{2710C3EF-C210-4106-997C-46551DEC9137}" dt="2025-05-30T07:37:40.432" v="1907" actId="1076"/>
          <ac:cxnSpMkLst>
            <pc:docMk/>
            <pc:sldMk cId="2200003579" sldId="292"/>
            <ac:cxnSpMk id="254" creationId="{107FB2A2-42CB-BDCA-4317-8A01FF2127FC}"/>
          </ac:cxnSpMkLst>
        </pc:cxnChg>
        <pc:cxnChg chg="add mod">
          <ac:chgData name="Jinyin Yan" userId="7d7b1cac-fbbc-4678-8cfc-23ca66a374ce" providerId="ADAL" clId="{2710C3EF-C210-4106-997C-46551DEC9137}" dt="2025-05-30T07:37:40.432" v="1907" actId="1076"/>
          <ac:cxnSpMkLst>
            <pc:docMk/>
            <pc:sldMk cId="2200003579" sldId="292"/>
            <ac:cxnSpMk id="256" creationId="{906F7907-FAAD-DAF2-3E64-68F46DCAD85E}"/>
          </ac:cxnSpMkLst>
        </pc:cxnChg>
        <pc:cxnChg chg="add mod">
          <ac:chgData name="Jinyin Yan" userId="7d7b1cac-fbbc-4678-8cfc-23ca66a374ce" providerId="ADAL" clId="{2710C3EF-C210-4106-997C-46551DEC9137}" dt="2025-05-30T07:37:40.432" v="1907" actId="1076"/>
          <ac:cxnSpMkLst>
            <pc:docMk/>
            <pc:sldMk cId="2200003579" sldId="292"/>
            <ac:cxnSpMk id="257" creationId="{3DC38662-F691-4BC2-4CCF-5ACF7A8BB20B}"/>
          </ac:cxnSpMkLst>
        </pc:cxnChg>
        <pc:cxnChg chg="add mod">
          <ac:chgData name="Jinyin Yan" userId="7d7b1cac-fbbc-4678-8cfc-23ca66a374ce" providerId="ADAL" clId="{2710C3EF-C210-4106-997C-46551DEC9137}" dt="2025-05-30T07:37:46.341" v="1908" actId="1076"/>
          <ac:cxnSpMkLst>
            <pc:docMk/>
            <pc:sldMk cId="2200003579" sldId="292"/>
            <ac:cxnSpMk id="258" creationId="{52190C8B-9556-330D-A285-1F13E45CA5F0}"/>
          </ac:cxnSpMkLst>
        </pc:cxnChg>
        <pc:cxnChg chg="add mod">
          <ac:chgData name="Jinyin Yan" userId="7d7b1cac-fbbc-4678-8cfc-23ca66a374ce" providerId="ADAL" clId="{2710C3EF-C210-4106-997C-46551DEC9137}" dt="2025-05-30T07:37:40.432" v="1907" actId="1076"/>
          <ac:cxnSpMkLst>
            <pc:docMk/>
            <pc:sldMk cId="2200003579" sldId="292"/>
            <ac:cxnSpMk id="259" creationId="{39CA9D98-CA33-0CF0-14B7-C59CDC81D693}"/>
          </ac:cxnSpMkLst>
        </pc:cxnChg>
        <pc:cxnChg chg="add mod">
          <ac:chgData name="Jinyin Yan" userId="7d7b1cac-fbbc-4678-8cfc-23ca66a374ce" providerId="ADAL" clId="{2710C3EF-C210-4106-997C-46551DEC9137}" dt="2025-05-30T07:38:28.065" v="1910" actId="1076"/>
          <ac:cxnSpMkLst>
            <pc:docMk/>
            <pc:sldMk cId="2200003579" sldId="292"/>
            <ac:cxnSpMk id="261" creationId="{5BFE9865-A952-2002-1056-3645E5AD2300}"/>
          </ac:cxnSpMkLst>
        </pc:cxnChg>
        <pc:cxnChg chg="add mod">
          <ac:chgData name="Jinyin Yan" userId="7d7b1cac-fbbc-4678-8cfc-23ca66a374ce" providerId="ADAL" clId="{2710C3EF-C210-4106-997C-46551DEC9137}" dt="2025-05-30T07:38:28.065" v="1910" actId="1076"/>
          <ac:cxnSpMkLst>
            <pc:docMk/>
            <pc:sldMk cId="2200003579" sldId="292"/>
            <ac:cxnSpMk id="262" creationId="{6C79E1AD-C7CC-BB17-D2AA-E9D1A3612CCB}"/>
          </ac:cxnSpMkLst>
        </pc:cxnChg>
        <pc:cxnChg chg="add mod">
          <ac:chgData name="Jinyin Yan" userId="7d7b1cac-fbbc-4678-8cfc-23ca66a374ce" providerId="ADAL" clId="{2710C3EF-C210-4106-997C-46551DEC9137}" dt="2025-05-30T07:38:28.065" v="1910" actId="1076"/>
          <ac:cxnSpMkLst>
            <pc:docMk/>
            <pc:sldMk cId="2200003579" sldId="292"/>
            <ac:cxnSpMk id="264" creationId="{49A10CEF-2A25-C6DC-802D-8C0CEE1D363B}"/>
          </ac:cxnSpMkLst>
        </pc:cxnChg>
        <pc:cxnChg chg="add mod">
          <ac:chgData name="Jinyin Yan" userId="7d7b1cac-fbbc-4678-8cfc-23ca66a374ce" providerId="ADAL" clId="{2710C3EF-C210-4106-997C-46551DEC9137}" dt="2025-05-30T07:38:28.065" v="1910" actId="1076"/>
          <ac:cxnSpMkLst>
            <pc:docMk/>
            <pc:sldMk cId="2200003579" sldId="292"/>
            <ac:cxnSpMk id="265" creationId="{468CE736-EE7D-0200-21B8-BB1B8B260305}"/>
          </ac:cxnSpMkLst>
        </pc:cxnChg>
        <pc:cxnChg chg="add mod">
          <ac:chgData name="Jinyin Yan" userId="7d7b1cac-fbbc-4678-8cfc-23ca66a374ce" providerId="ADAL" clId="{2710C3EF-C210-4106-997C-46551DEC9137}" dt="2025-05-30T07:38:28.065" v="1910" actId="1076"/>
          <ac:cxnSpMkLst>
            <pc:docMk/>
            <pc:sldMk cId="2200003579" sldId="292"/>
            <ac:cxnSpMk id="266" creationId="{ABAAEF6C-7949-F7C0-E9F2-3B1E12149BEC}"/>
          </ac:cxnSpMkLst>
        </pc:cxnChg>
        <pc:cxnChg chg="add mod">
          <ac:chgData name="Jinyin Yan" userId="7d7b1cac-fbbc-4678-8cfc-23ca66a374ce" providerId="ADAL" clId="{2710C3EF-C210-4106-997C-46551DEC9137}" dt="2025-05-30T07:38:28.065" v="1910" actId="1076"/>
          <ac:cxnSpMkLst>
            <pc:docMk/>
            <pc:sldMk cId="2200003579" sldId="292"/>
            <ac:cxnSpMk id="267" creationId="{F035D1BD-4021-A365-6C6A-2C7994313415}"/>
          </ac:cxnSpMkLst>
        </pc:cxnChg>
        <pc:cxnChg chg="add mod">
          <ac:chgData name="Jinyin Yan" userId="7d7b1cac-fbbc-4678-8cfc-23ca66a374ce" providerId="ADAL" clId="{2710C3EF-C210-4106-997C-46551DEC9137}" dt="2025-05-30T07:38:45.771" v="1914" actId="14100"/>
          <ac:cxnSpMkLst>
            <pc:docMk/>
            <pc:sldMk cId="2200003579" sldId="292"/>
            <ac:cxnSpMk id="268" creationId="{C89D6523-8052-4DA6-BA58-BD2B86CBC6B6}"/>
          </ac:cxnSpMkLst>
        </pc:cxnChg>
        <pc:cxnChg chg="add mod">
          <ac:chgData name="Jinyin Yan" userId="7d7b1cac-fbbc-4678-8cfc-23ca66a374ce" providerId="ADAL" clId="{2710C3EF-C210-4106-997C-46551DEC9137}" dt="2025-05-30T07:39:43.364" v="1921" actId="14100"/>
          <ac:cxnSpMkLst>
            <pc:docMk/>
            <pc:sldMk cId="2200003579" sldId="292"/>
            <ac:cxnSpMk id="271" creationId="{A3A49BF5-6E06-8923-5CF0-D59D01275A4E}"/>
          </ac:cxnSpMkLst>
        </pc:cxnChg>
        <pc:cxnChg chg="mod">
          <ac:chgData name="Jinyin Yan" userId="7d7b1cac-fbbc-4678-8cfc-23ca66a374ce" providerId="ADAL" clId="{2710C3EF-C210-4106-997C-46551DEC9137}" dt="2025-05-30T07:39:53.869" v="1922"/>
          <ac:cxnSpMkLst>
            <pc:docMk/>
            <pc:sldMk cId="2200003579" sldId="292"/>
            <ac:cxnSpMk id="275" creationId="{8C3D4986-DC08-46E8-00D9-583899B9DE27}"/>
          </ac:cxnSpMkLst>
        </pc:cxnChg>
        <pc:cxnChg chg="mod">
          <ac:chgData name="Jinyin Yan" userId="7d7b1cac-fbbc-4678-8cfc-23ca66a374ce" providerId="ADAL" clId="{2710C3EF-C210-4106-997C-46551DEC9137}" dt="2025-05-30T07:39:53.869" v="1922"/>
          <ac:cxnSpMkLst>
            <pc:docMk/>
            <pc:sldMk cId="2200003579" sldId="292"/>
            <ac:cxnSpMk id="276" creationId="{0966BF37-A5B2-67E6-FA50-D6FC3E4DD2A8}"/>
          </ac:cxnSpMkLst>
        </pc:cxnChg>
        <pc:cxnChg chg="mod">
          <ac:chgData name="Jinyin Yan" userId="7d7b1cac-fbbc-4678-8cfc-23ca66a374ce" providerId="ADAL" clId="{2710C3EF-C210-4106-997C-46551DEC9137}" dt="2025-05-30T07:39:53.869" v="1922"/>
          <ac:cxnSpMkLst>
            <pc:docMk/>
            <pc:sldMk cId="2200003579" sldId="292"/>
            <ac:cxnSpMk id="278" creationId="{F4264B85-710B-1E06-7357-791DAB803716}"/>
          </ac:cxnSpMkLst>
        </pc:cxnChg>
        <pc:cxnChg chg="mod">
          <ac:chgData name="Jinyin Yan" userId="7d7b1cac-fbbc-4678-8cfc-23ca66a374ce" providerId="ADAL" clId="{2710C3EF-C210-4106-997C-46551DEC9137}" dt="2025-05-30T07:39:53.869" v="1922"/>
          <ac:cxnSpMkLst>
            <pc:docMk/>
            <pc:sldMk cId="2200003579" sldId="292"/>
            <ac:cxnSpMk id="280" creationId="{674A3A4E-02F8-3A43-842C-8A4EC72FAA96}"/>
          </ac:cxnSpMkLst>
        </pc:cxnChg>
        <pc:cxnChg chg="mod">
          <ac:chgData name="Jinyin Yan" userId="7d7b1cac-fbbc-4678-8cfc-23ca66a374ce" providerId="ADAL" clId="{2710C3EF-C210-4106-997C-46551DEC9137}" dt="2025-05-30T07:39:53.869" v="1922"/>
          <ac:cxnSpMkLst>
            <pc:docMk/>
            <pc:sldMk cId="2200003579" sldId="292"/>
            <ac:cxnSpMk id="281" creationId="{57D42244-3BFA-093A-B28D-BC52B161A914}"/>
          </ac:cxnSpMkLst>
        </pc:cxnChg>
        <pc:cxnChg chg="add mod">
          <ac:chgData name="Jinyin Yan" userId="7d7b1cac-fbbc-4678-8cfc-23ca66a374ce" providerId="ADAL" clId="{2710C3EF-C210-4106-997C-46551DEC9137}" dt="2025-05-30T07:40:01.409" v="1923" actId="1076"/>
          <ac:cxnSpMkLst>
            <pc:docMk/>
            <pc:sldMk cId="2200003579" sldId="292"/>
            <ac:cxnSpMk id="282" creationId="{CDF32B36-0255-58DD-B0C3-2ED732E602AE}"/>
          </ac:cxnSpMkLst>
        </pc:cxnChg>
        <pc:cxnChg chg="mod">
          <ac:chgData name="Jinyin Yan" userId="7d7b1cac-fbbc-4678-8cfc-23ca66a374ce" providerId="ADAL" clId="{2710C3EF-C210-4106-997C-46551DEC9137}" dt="2025-05-30T07:40:01.409" v="1923" actId="1076"/>
          <ac:cxnSpMkLst>
            <pc:docMk/>
            <pc:sldMk cId="2200003579" sldId="292"/>
            <ac:cxnSpMk id="283" creationId="{F790ADEA-F44B-FAF1-042E-AB1C6DE632EC}"/>
          </ac:cxnSpMkLst>
        </pc:cxnChg>
        <pc:cxnChg chg="add mod">
          <ac:chgData name="Jinyin Yan" userId="7d7b1cac-fbbc-4678-8cfc-23ca66a374ce" providerId="ADAL" clId="{2710C3EF-C210-4106-997C-46551DEC9137}" dt="2025-05-30T07:40:01.409" v="1923" actId="1076"/>
          <ac:cxnSpMkLst>
            <pc:docMk/>
            <pc:sldMk cId="2200003579" sldId="292"/>
            <ac:cxnSpMk id="285" creationId="{41AA5079-3E39-21D5-F136-79D0847C66DC}"/>
          </ac:cxnSpMkLst>
        </pc:cxnChg>
        <pc:cxnChg chg="add mod">
          <ac:chgData name="Jinyin Yan" userId="7d7b1cac-fbbc-4678-8cfc-23ca66a374ce" providerId="ADAL" clId="{2710C3EF-C210-4106-997C-46551DEC9137}" dt="2025-05-30T07:40:01.409" v="1923" actId="1076"/>
          <ac:cxnSpMkLst>
            <pc:docMk/>
            <pc:sldMk cId="2200003579" sldId="292"/>
            <ac:cxnSpMk id="286" creationId="{8292E0D4-9FC3-9895-1CF7-3DF513F20344}"/>
          </ac:cxnSpMkLst>
        </pc:cxnChg>
        <pc:cxnChg chg="add mod">
          <ac:chgData name="Jinyin Yan" userId="7d7b1cac-fbbc-4678-8cfc-23ca66a374ce" providerId="ADAL" clId="{2710C3EF-C210-4106-997C-46551DEC9137}" dt="2025-05-30T07:40:10.191" v="1925" actId="1076"/>
          <ac:cxnSpMkLst>
            <pc:docMk/>
            <pc:sldMk cId="2200003579" sldId="292"/>
            <ac:cxnSpMk id="288" creationId="{9F4DBC03-D4A0-DDD9-155D-29278609F8DF}"/>
          </ac:cxnSpMkLst>
        </pc:cxnChg>
        <pc:cxnChg chg="add mod">
          <ac:chgData name="Jinyin Yan" userId="7d7b1cac-fbbc-4678-8cfc-23ca66a374ce" providerId="ADAL" clId="{2710C3EF-C210-4106-997C-46551DEC9137}" dt="2025-05-30T07:40:23.618" v="1927" actId="1076"/>
          <ac:cxnSpMkLst>
            <pc:docMk/>
            <pc:sldMk cId="2200003579" sldId="292"/>
            <ac:cxnSpMk id="290" creationId="{A34DA850-EA87-507F-4F14-F006968353AB}"/>
          </ac:cxnSpMkLst>
        </pc:cxnChg>
        <pc:cxnChg chg="add mod">
          <ac:chgData name="Jinyin Yan" userId="7d7b1cac-fbbc-4678-8cfc-23ca66a374ce" providerId="ADAL" clId="{2710C3EF-C210-4106-997C-46551DEC9137}" dt="2025-05-30T07:40:23.618" v="1927" actId="1076"/>
          <ac:cxnSpMkLst>
            <pc:docMk/>
            <pc:sldMk cId="2200003579" sldId="292"/>
            <ac:cxnSpMk id="291" creationId="{D6BCCF88-3A7C-C274-2A40-BF3BDA0D88AD}"/>
          </ac:cxnSpMkLst>
        </pc:cxnChg>
        <pc:cxnChg chg="add mod">
          <ac:chgData name="Jinyin Yan" userId="7d7b1cac-fbbc-4678-8cfc-23ca66a374ce" providerId="ADAL" clId="{2710C3EF-C210-4106-997C-46551DEC9137}" dt="2025-05-30T07:40:23.618" v="1927" actId="1076"/>
          <ac:cxnSpMkLst>
            <pc:docMk/>
            <pc:sldMk cId="2200003579" sldId="292"/>
            <ac:cxnSpMk id="299" creationId="{5FEBF314-D778-505F-5AAD-F6850C946608}"/>
          </ac:cxnSpMkLst>
        </pc:cxnChg>
        <pc:cxnChg chg="add mod">
          <ac:chgData name="Jinyin Yan" userId="7d7b1cac-fbbc-4678-8cfc-23ca66a374ce" providerId="ADAL" clId="{2710C3EF-C210-4106-997C-46551DEC9137}" dt="2025-05-30T07:40:23.618" v="1927" actId="1076"/>
          <ac:cxnSpMkLst>
            <pc:docMk/>
            <pc:sldMk cId="2200003579" sldId="292"/>
            <ac:cxnSpMk id="301" creationId="{1DA5A64E-1A04-31D3-7B6B-871718875819}"/>
          </ac:cxnSpMkLst>
        </pc:cxnChg>
        <pc:cxnChg chg="add mod">
          <ac:chgData name="Jinyin Yan" userId="7d7b1cac-fbbc-4678-8cfc-23ca66a374ce" providerId="ADAL" clId="{2710C3EF-C210-4106-997C-46551DEC9137}" dt="2025-05-30T07:40:31.745" v="1929" actId="1076"/>
          <ac:cxnSpMkLst>
            <pc:docMk/>
            <pc:sldMk cId="2200003579" sldId="292"/>
            <ac:cxnSpMk id="313" creationId="{52421E31-2BDC-DA55-BA7E-423F81202CDF}"/>
          </ac:cxnSpMkLst>
        </pc:cxnChg>
      </pc:sldChg>
      <pc:sldChg chg="addSp delSp modSp new mod">
        <pc:chgData name="Jinyin Yan" userId="7d7b1cac-fbbc-4678-8cfc-23ca66a374ce" providerId="ADAL" clId="{2710C3EF-C210-4106-997C-46551DEC9137}" dt="2025-06-09T03:03:46.061" v="2239" actId="14100"/>
        <pc:sldMkLst>
          <pc:docMk/>
          <pc:sldMk cId="438071361" sldId="293"/>
        </pc:sldMkLst>
        <pc:spChg chg="mod">
          <ac:chgData name="Jinyin Yan" userId="7d7b1cac-fbbc-4678-8cfc-23ca66a374ce" providerId="ADAL" clId="{2710C3EF-C210-4106-997C-46551DEC9137}" dt="2025-06-09T03:00:58.290" v="2208"/>
          <ac:spMkLst>
            <pc:docMk/>
            <pc:sldMk cId="438071361" sldId="293"/>
            <ac:spMk id="22" creationId="{FC2611AE-AF70-9E95-C87E-AA6AC6C8FEA3}"/>
          </ac:spMkLst>
        </pc:spChg>
        <pc:spChg chg="mod">
          <ac:chgData name="Jinyin Yan" userId="7d7b1cac-fbbc-4678-8cfc-23ca66a374ce" providerId="ADAL" clId="{2710C3EF-C210-4106-997C-46551DEC9137}" dt="2025-06-09T03:00:58.290" v="2208"/>
          <ac:spMkLst>
            <pc:docMk/>
            <pc:sldMk cId="438071361" sldId="293"/>
            <ac:spMk id="23" creationId="{FFC24863-31E7-24B1-62FD-D9D06B0A654A}"/>
          </ac:spMkLst>
        </pc:spChg>
        <pc:spChg chg="mod">
          <ac:chgData name="Jinyin Yan" userId="7d7b1cac-fbbc-4678-8cfc-23ca66a374ce" providerId="ADAL" clId="{2710C3EF-C210-4106-997C-46551DEC9137}" dt="2025-06-09T03:00:58.290" v="2208"/>
          <ac:spMkLst>
            <pc:docMk/>
            <pc:sldMk cId="438071361" sldId="293"/>
            <ac:spMk id="29" creationId="{C9EC8302-B317-8E93-31DE-9FB6E5BF02D0}"/>
          </ac:spMkLst>
        </pc:spChg>
        <pc:spChg chg="del">
          <ac:chgData name="Jinyin Yan" userId="7d7b1cac-fbbc-4678-8cfc-23ca66a374ce" providerId="ADAL" clId="{2710C3EF-C210-4106-997C-46551DEC9137}" dt="2025-06-09T03:01:07.050" v="2210" actId="478"/>
          <ac:spMkLst>
            <pc:docMk/>
            <pc:sldMk cId="438071361" sldId="293"/>
            <ac:spMk id="43" creationId="{F09411A7-DCB0-489C-33D3-7D2BA2681755}"/>
          </ac:spMkLst>
        </pc:spChg>
        <pc:spChg chg="add del mod">
          <ac:chgData name="Jinyin Yan" userId="7d7b1cac-fbbc-4678-8cfc-23ca66a374ce" providerId="ADAL" clId="{2710C3EF-C210-4106-997C-46551DEC9137}" dt="2025-06-09T03:01:08.230" v="2211" actId="478"/>
          <ac:spMkLst>
            <pc:docMk/>
            <pc:sldMk cId="438071361" sldId="293"/>
            <ac:spMk id="46" creationId="{E24A3A5F-00C4-91D6-70AE-6ADD9D005B9D}"/>
          </ac:spMkLst>
        </pc:spChg>
        <pc:spChg chg="del">
          <ac:chgData name="Jinyin Yan" userId="7d7b1cac-fbbc-4678-8cfc-23ca66a374ce" providerId="ADAL" clId="{2710C3EF-C210-4106-997C-46551DEC9137}" dt="2025-06-09T03:01:11.101" v="2212" actId="478"/>
          <ac:spMkLst>
            <pc:docMk/>
            <pc:sldMk cId="438071361" sldId="293"/>
            <ac:spMk id="48" creationId="{FD8C2EE5-D8C1-8ABA-82AE-F2A61B82857B}"/>
          </ac:spMkLst>
        </pc:spChg>
        <pc:spChg chg="add mod">
          <ac:chgData name="Jinyin Yan" userId="7d7b1cac-fbbc-4678-8cfc-23ca66a374ce" providerId="ADAL" clId="{2710C3EF-C210-4106-997C-46551DEC9137}" dt="2025-06-09T03:00:58.290" v="2208"/>
          <ac:spMkLst>
            <pc:docMk/>
            <pc:sldMk cId="438071361" sldId="293"/>
            <ac:spMk id="53" creationId="{7FAB0657-4A03-807B-6803-85C7C7FF2E95}"/>
          </ac:spMkLst>
        </pc:spChg>
        <pc:spChg chg="add del mod">
          <ac:chgData name="Jinyin Yan" userId="7d7b1cac-fbbc-4678-8cfc-23ca66a374ce" providerId="ADAL" clId="{2710C3EF-C210-4106-997C-46551DEC9137}" dt="2025-06-09T03:01:03.856" v="2209" actId="478"/>
          <ac:spMkLst>
            <pc:docMk/>
            <pc:sldMk cId="438071361" sldId="293"/>
            <ac:spMk id="57" creationId="{0BC9D3E7-8F2D-B15E-0DA1-0B0524F433C4}"/>
          </ac:spMkLst>
        </pc:spChg>
        <pc:spChg chg="add mod">
          <ac:chgData name="Jinyin Yan" userId="7d7b1cac-fbbc-4678-8cfc-23ca66a374ce" providerId="ADAL" clId="{2710C3EF-C210-4106-997C-46551DEC9137}" dt="2025-06-09T03:00:58.290" v="2208"/>
          <ac:spMkLst>
            <pc:docMk/>
            <pc:sldMk cId="438071361" sldId="293"/>
            <ac:spMk id="62" creationId="{D3902E6E-D437-3D95-EE1E-42F35757DB83}"/>
          </ac:spMkLst>
        </pc:spChg>
        <pc:spChg chg="del">
          <ac:chgData name="Jinyin Yan" userId="7d7b1cac-fbbc-4678-8cfc-23ca66a374ce" providerId="ADAL" clId="{2710C3EF-C210-4106-997C-46551DEC9137}" dt="2025-06-09T03:01:18.162" v="2213" actId="478"/>
          <ac:spMkLst>
            <pc:docMk/>
            <pc:sldMk cId="438071361" sldId="293"/>
            <ac:spMk id="67" creationId="{84D3A1AB-8107-74F5-EC5B-71B70F1CDDC4}"/>
          </ac:spMkLst>
        </pc:spChg>
        <pc:spChg chg="add del mod">
          <ac:chgData name="Jinyin Yan" userId="7d7b1cac-fbbc-4678-8cfc-23ca66a374ce" providerId="ADAL" clId="{2710C3EF-C210-4106-997C-46551DEC9137}" dt="2025-06-09T03:01:18.162" v="2213" actId="478"/>
          <ac:spMkLst>
            <pc:docMk/>
            <pc:sldMk cId="438071361" sldId="293"/>
            <ac:spMk id="74" creationId="{ABC0065F-C07E-FF2E-D6CB-A39F483E0823}"/>
          </ac:spMkLst>
        </pc:spChg>
        <pc:spChg chg="add mod">
          <ac:chgData name="Jinyin Yan" userId="7d7b1cac-fbbc-4678-8cfc-23ca66a374ce" providerId="ADAL" clId="{2710C3EF-C210-4106-997C-46551DEC9137}" dt="2025-06-09T03:00:58.290" v="2208"/>
          <ac:spMkLst>
            <pc:docMk/>
            <pc:sldMk cId="438071361" sldId="293"/>
            <ac:spMk id="78" creationId="{38C9BA7B-D299-B986-570F-0A5DF92A3CF2}"/>
          </ac:spMkLst>
        </pc:spChg>
        <pc:spChg chg="add del mod">
          <ac:chgData name="Jinyin Yan" userId="7d7b1cac-fbbc-4678-8cfc-23ca66a374ce" providerId="ADAL" clId="{2710C3EF-C210-4106-997C-46551DEC9137}" dt="2025-06-09T03:03:27.249" v="2237" actId="1076"/>
          <ac:spMkLst>
            <pc:docMk/>
            <pc:sldMk cId="438071361" sldId="293"/>
            <ac:spMk id="79" creationId="{600A2A74-1C2D-9FF8-B1CE-4DCAFBEFD2C9}"/>
          </ac:spMkLst>
        </pc:spChg>
        <pc:spChg chg="add mod">
          <ac:chgData name="Jinyin Yan" userId="7d7b1cac-fbbc-4678-8cfc-23ca66a374ce" providerId="ADAL" clId="{2710C3EF-C210-4106-997C-46551DEC9137}" dt="2025-06-09T03:00:58.290" v="2208"/>
          <ac:spMkLst>
            <pc:docMk/>
            <pc:sldMk cId="438071361" sldId="293"/>
            <ac:spMk id="80" creationId="{7E51B5E2-E945-6A02-DDDC-DE21F0FFEE2B}"/>
          </ac:spMkLst>
        </pc:spChg>
        <pc:spChg chg="add mod">
          <ac:chgData name="Jinyin Yan" userId="7d7b1cac-fbbc-4678-8cfc-23ca66a374ce" providerId="ADAL" clId="{2710C3EF-C210-4106-997C-46551DEC9137}" dt="2025-06-09T03:03:19.405" v="2232" actId="1076"/>
          <ac:spMkLst>
            <pc:docMk/>
            <pc:sldMk cId="438071361" sldId="293"/>
            <ac:spMk id="82" creationId="{9F217BF9-2AED-4620-7019-9621038D1D8E}"/>
          </ac:spMkLst>
        </pc:spChg>
        <pc:spChg chg="add mod">
          <ac:chgData name="Jinyin Yan" userId="7d7b1cac-fbbc-4678-8cfc-23ca66a374ce" providerId="ADAL" clId="{2710C3EF-C210-4106-997C-46551DEC9137}" dt="2025-06-09T03:03:34.367" v="2238" actId="1076"/>
          <ac:spMkLst>
            <pc:docMk/>
            <pc:sldMk cId="438071361" sldId="293"/>
            <ac:spMk id="83" creationId="{011C7D37-57FA-B2AD-3335-37BEA70202D8}"/>
          </ac:spMkLst>
        </pc:spChg>
        <pc:grpChg chg="add del mod">
          <ac:chgData name="Jinyin Yan" userId="7d7b1cac-fbbc-4678-8cfc-23ca66a374ce" providerId="ADAL" clId="{2710C3EF-C210-4106-997C-46551DEC9137}" dt="2025-06-09T03:00:57.901" v="2207" actId="478"/>
          <ac:grpSpMkLst>
            <pc:docMk/>
            <pc:sldMk cId="438071361" sldId="293"/>
            <ac:grpSpMk id="4" creationId="{D1FCE435-FA18-F7E2-45C4-45446960CAF7}"/>
          </ac:grpSpMkLst>
        </pc:grpChg>
        <pc:grpChg chg="add del mod">
          <ac:chgData name="Jinyin Yan" userId="7d7b1cac-fbbc-4678-8cfc-23ca66a374ce" providerId="ADAL" clId="{2710C3EF-C210-4106-997C-46551DEC9137}" dt="2025-06-09T03:00:57.901" v="2207" actId="478"/>
          <ac:grpSpMkLst>
            <pc:docMk/>
            <pc:sldMk cId="438071361" sldId="293"/>
            <ac:grpSpMk id="9" creationId="{12B14535-C8B9-1AA7-EC02-99FD9E92ACB5}"/>
          </ac:grpSpMkLst>
        </pc:grpChg>
        <pc:grpChg chg="add del mod">
          <ac:chgData name="Jinyin Yan" userId="7d7b1cac-fbbc-4678-8cfc-23ca66a374ce" providerId="ADAL" clId="{2710C3EF-C210-4106-997C-46551DEC9137}" dt="2025-06-09T03:00:57.901" v="2207" actId="478"/>
          <ac:grpSpMkLst>
            <pc:docMk/>
            <pc:sldMk cId="438071361" sldId="293"/>
            <ac:grpSpMk id="15" creationId="{123B5398-1EF5-1C7E-E43E-EA428C6FC3B1}"/>
          </ac:grpSpMkLst>
        </pc:grpChg>
        <pc:grpChg chg="del">
          <ac:chgData name="Jinyin Yan" userId="7d7b1cac-fbbc-4678-8cfc-23ca66a374ce" providerId="ADAL" clId="{2710C3EF-C210-4106-997C-46551DEC9137}" dt="2025-06-09T03:01:08.230" v="2211" actId="478"/>
          <ac:grpSpMkLst>
            <pc:docMk/>
            <pc:sldMk cId="438071361" sldId="293"/>
            <ac:grpSpMk id="30" creationId="{0487C850-0E5B-BB6E-267B-97A65B258F62}"/>
          </ac:grpSpMkLst>
        </pc:grpChg>
        <pc:grpChg chg="del">
          <ac:chgData name="Jinyin Yan" userId="7d7b1cac-fbbc-4678-8cfc-23ca66a374ce" providerId="ADAL" clId="{2710C3EF-C210-4106-997C-46551DEC9137}" dt="2025-06-09T03:01:07.050" v="2210" actId="478"/>
          <ac:grpSpMkLst>
            <pc:docMk/>
            <pc:sldMk cId="438071361" sldId="293"/>
            <ac:grpSpMk id="34" creationId="{BADC7409-E038-A10A-0317-7969DFC4F16A}"/>
          </ac:grpSpMkLst>
        </pc:grpChg>
        <pc:grpChg chg="del">
          <ac:chgData name="Jinyin Yan" userId="7d7b1cac-fbbc-4678-8cfc-23ca66a374ce" providerId="ADAL" clId="{2710C3EF-C210-4106-997C-46551DEC9137}" dt="2025-06-09T03:01:11.101" v="2212" actId="478"/>
          <ac:grpSpMkLst>
            <pc:docMk/>
            <pc:sldMk cId="438071361" sldId="293"/>
            <ac:grpSpMk id="37" creationId="{B5F908C5-948D-9467-9335-4FDF1AFD64DE}"/>
          </ac:grpSpMkLst>
        </pc:grpChg>
        <pc:grpChg chg="del">
          <ac:chgData name="Jinyin Yan" userId="7d7b1cac-fbbc-4678-8cfc-23ca66a374ce" providerId="ADAL" clId="{2710C3EF-C210-4106-997C-46551DEC9137}" dt="2025-06-09T03:01:03.856" v="2209" actId="478"/>
          <ac:grpSpMkLst>
            <pc:docMk/>
            <pc:sldMk cId="438071361" sldId="293"/>
            <ac:grpSpMk id="54" creationId="{D4474297-C91F-6AB3-033B-3E8D806A4E2D}"/>
          </ac:grpSpMkLst>
        </pc:grpChg>
        <pc:grpChg chg="del">
          <ac:chgData name="Jinyin Yan" userId="7d7b1cac-fbbc-4678-8cfc-23ca66a374ce" providerId="ADAL" clId="{2710C3EF-C210-4106-997C-46551DEC9137}" dt="2025-06-09T03:01:18.162" v="2213" actId="478"/>
          <ac:grpSpMkLst>
            <pc:docMk/>
            <pc:sldMk cId="438071361" sldId="293"/>
            <ac:grpSpMk id="64" creationId="{C86106FE-AB63-E783-E32B-F9E8919AFFEE}"/>
          </ac:grpSpMkLst>
        </pc:grpChg>
        <pc:grpChg chg="del">
          <ac:chgData name="Jinyin Yan" userId="7d7b1cac-fbbc-4678-8cfc-23ca66a374ce" providerId="ADAL" clId="{2710C3EF-C210-4106-997C-46551DEC9137}" dt="2025-06-09T03:01:18.162" v="2213" actId="478"/>
          <ac:grpSpMkLst>
            <pc:docMk/>
            <pc:sldMk cId="438071361" sldId="293"/>
            <ac:grpSpMk id="71" creationId="{0B9077E8-3AFE-13AD-833E-4B8CB9F0A877}"/>
          </ac:grpSpMkLst>
        </pc:grpChg>
        <pc:cxnChg chg="mod">
          <ac:chgData name="Jinyin Yan" userId="7d7b1cac-fbbc-4678-8cfc-23ca66a374ce" providerId="ADAL" clId="{2710C3EF-C210-4106-997C-46551DEC9137}" dt="2025-06-09T03:03:46.061" v="2239" actId="14100"/>
          <ac:cxnSpMkLst>
            <pc:docMk/>
            <pc:sldMk cId="438071361" sldId="293"/>
            <ac:cxnSpMk id="40" creationId="{EE819036-6A99-1A25-D6BF-151B20387DDB}"/>
          </ac:cxnSpMkLst>
        </pc:cxnChg>
        <pc:cxnChg chg="del mod">
          <ac:chgData name="Jinyin Yan" userId="7d7b1cac-fbbc-4678-8cfc-23ca66a374ce" providerId="ADAL" clId="{2710C3EF-C210-4106-997C-46551DEC9137}" dt="2025-06-09T03:01:07.050" v="2210" actId="478"/>
          <ac:cxnSpMkLst>
            <pc:docMk/>
            <pc:sldMk cId="438071361" sldId="293"/>
            <ac:cxnSpMk id="44" creationId="{EA589DF2-DA37-1783-43A6-F45B681E06D5}"/>
          </ac:cxnSpMkLst>
        </pc:cxnChg>
        <pc:cxnChg chg="del">
          <ac:chgData name="Jinyin Yan" userId="7d7b1cac-fbbc-4678-8cfc-23ca66a374ce" providerId="ADAL" clId="{2710C3EF-C210-4106-997C-46551DEC9137}" dt="2025-06-09T03:01:07.050" v="2210" actId="478"/>
          <ac:cxnSpMkLst>
            <pc:docMk/>
            <pc:sldMk cId="438071361" sldId="293"/>
            <ac:cxnSpMk id="45" creationId="{013FFCE0-0E09-8A38-7C1B-018B1D45D6CC}"/>
          </ac:cxnSpMkLst>
        </pc:cxnChg>
        <pc:cxnChg chg="del mod">
          <ac:chgData name="Jinyin Yan" userId="7d7b1cac-fbbc-4678-8cfc-23ca66a374ce" providerId="ADAL" clId="{2710C3EF-C210-4106-997C-46551DEC9137}" dt="2025-06-09T03:01:08.230" v="2211" actId="478"/>
          <ac:cxnSpMkLst>
            <pc:docMk/>
            <pc:sldMk cId="438071361" sldId="293"/>
            <ac:cxnSpMk id="47" creationId="{6BBE6B90-90D4-D8E8-C777-B7F86B3714AD}"/>
          </ac:cxnSpMkLst>
        </pc:cxnChg>
        <pc:cxnChg chg="del mod">
          <ac:chgData name="Jinyin Yan" userId="7d7b1cac-fbbc-4678-8cfc-23ca66a374ce" providerId="ADAL" clId="{2710C3EF-C210-4106-997C-46551DEC9137}" dt="2025-06-09T03:01:11.101" v="2212" actId="478"/>
          <ac:cxnSpMkLst>
            <pc:docMk/>
            <pc:sldMk cId="438071361" sldId="293"/>
            <ac:cxnSpMk id="49" creationId="{6CE69C8F-8C00-DD03-D43C-82072AF6807B}"/>
          </ac:cxnSpMkLst>
        </pc:cxnChg>
        <pc:cxnChg chg="del">
          <ac:chgData name="Jinyin Yan" userId="7d7b1cac-fbbc-4678-8cfc-23ca66a374ce" providerId="ADAL" clId="{2710C3EF-C210-4106-997C-46551DEC9137}" dt="2025-06-09T03:01:08.230" v="2211" actId="478"/>
          <ac:cxnSpMkLst>
            <pc:docMk/>
            <pc:sldMk cId="438071361" sldId="293"/>
            <ac:cxnSpMk id="50" creationId="{17EA8F49-9709-B371-2E5B-BE0426D8EA4B}"/>
          </ac:cxnSpMkLst>
        </pc:cxnChg>
        <pc:cxnChg chg="del">
          <ac:chgData name="Jinyin Yan" userId="7d7b1cac-fbbc-4678-8cfc-23ca66a374ce" providerId="ADAL" clId="{2710C3EF-C210-4106-997C-46551DEC9137}" dt="2025-06-09T03:01:11.101" v="2212" actId="478"/>
          <ac:cxnSpMkLst>
            <pc:docMk/>
            <pc:sldMk cId="438071361" sldId="293"/>
            <ac:cxnSpMk id="51" creationId="{EA71F64A-6B0A-0786-0006-3DF5ED5CA10F}"/>
          </ac:cxnSpMkLst>
        </pc:cxnChg>
        <pc:cxnChg chg="del mod">
          <ac:chgData name="Jinyin Yan" userId="7d7b1cac-fbbc-4678-8cfc-23ca66a374ce" providerId="ADAL" clId="{2710C3EF-C210-4106-997C-46551DEC9137}" dt="2025-06-09T03:01:03.856" v="2209" actId="478"/>
          <ac:cxnSpMkLst>
            <pc:docMk/>
            <pc:sldMk cId="438071361" sldId="293"/>
            <ac:cxnSpMk id="58" creationId="{A9857881-C504-566A-83B4-A486C31E6B61}"/>
          </ac:cxnSpMkLst>
        </pc:cxnChg>
        <pc:cxnChg chg="del">
          <ac:chgData name="Jinyin Yan" userId="7d7b1cac-fbbc-4678-8cfc-23ca66a374ce" providerId="ADAL" clId="{2710C3EF-C210-4106-997C-46551DEC9137}" dt="2025-06-09T03:01:03.856" v="2209" actId="478"/>
          <ac:cxnSpMkLst>
            <pc:docMk/>
            <pc:sldMk cId="438071361" sldId="293"/>
            <ac:cxnSpMk id="59" creationId="{2F0ACD18-A7ED-041F-08D3-2B95C0F4BBE2}"/>
          </ac:cxnSpMkLst>
        </pc:cxnChg>
        <pc:cxnChg chg="del mod">
          <ac:chgData name="Jinyin Yan" userId="7d7b1cac-fbbc-4678-8cfc-23ca66a374ce" providerId="ADAL" clId="{2710C3EF-C210-4106-997C-46551DEC9137}" dt="2025-06-09T03:01:18.162" v="2213" actId="478"/>
          <ac:cxnSpMkLst>
            <pc:docMk/>
            <pc:sldMk cId="438071361" sldId="293"/>
            <ac:cxnSpMk id="68" creationId="{BD3AC6CB-08D0-75A2-B0D3-3F4CDA0BCBB8}"/>
          </ac:cxnSpMkLst>
        </pc:cxnChg>
        <pc:cxnChg chg="del">
          <ac:chgData name="Jinyin Yan" userId="7d7b1cac-fbbc-4678-8cfc-23ca66a374ce" providerId="ADAL" clId="{2710C3EF-C210-4106-997C-46551DEC9137}" dt="2025-06-09T03:01:18.162" v="2213" actId="478"/>
          <ac:cxnSpMkLst>
            <pc:docMk/>
            <pc:sldMk cId="438071361" sldId="293"/>
            <ac:cxnSpMk id="69" creationId="{3189BA8D-6DBD-77F9-6AD4-CFDD0B0F826D}"/>
          </ac:cxnSpMkLst>
        </pc:cxnChg>
        <pc:cxnChg chg="del">
          <ac:chgData name="Jinyin Yan" userId="7d7b1cac-fbbc-4678-8cfc-23ca66a374ce" providerId="ADAL" clId="{2710C3EF-C210-4106-997C-46551DEC9137}" dt="2025-06-09T03:01:18.162" v="2213" actId="478"/>
          <ac:cxnSpMkLst>
            <pc:docMk/>
            <pc:sldMk cId="438071361" sldId="293"/>
            <ac:cxnSpMk id="70" creationId="{CF09885E-CB43-F66C-E67E-4403DE9293BB}"/>
          </ac:cxnSpMkLst>
        </pc:cxnChg>
        <pc:cxnChg chg="del mod">
          <ac:chgData name="Jinyin Yan" userId="7d7b1cac-fbbc-4678-8cfc-23ca66a374ce" providerId="ADAL" clId="{2710C3EF-C210-4106-997C-46551DEC9137}" dt="2025-06-09T03:01:18.162" v="2213" actId="478"/>
          <ac:cxnSpMkLst>
            <pc:docMk/>
            <pc:sldMk cId="438071361" sldId="293"/>
            <ac:cxnSpMk id="75" creationId="{E93BA363-1C40-5EAD-6C1C-532D8C4CD789}"/>
          </ac:cxnSpMkLst>
        </pc:cxnChg>
        <pc:cxnChg chg="del">
          <ac:chgData name="Jinyin Yan" userId="7d7b1cac-fbbc-4678-8cfc-23ca66a374ce" providerId="ADAL" clId="{2710C3EF-C210-4106-997C-46551DEC9137}" dt="2025-06-09T03:01:18.162" v="2213" actId="478"/>
          <ac:cxnSpMkLst>
            <pc:docMk/>
            <pc:sldMk cId="438071361" sldId="293"/>
            <ac:cxnSpMk id="76" creationId="{8BB1F587-AF18-5BE8-2F9A-6F5078C152E3}"/>
          </ac:cxnSpMkLst>
        </pc:cxnChg>
        <pc:cxnChg chg="del">
          <ac:chgData name="Jinyin Yan" userId="7d7b1cac-fbbc-4678-8cfc-23ca66a374ce" providerId="ADAL" clId="{2710C3EF-C210-4106-997C-46551DEC9137}" dt="2025-06-09T03:01:18.162" v="2213" actId="478"/>
          <ac:cxnSpMkLst>
            <pc:docMk/>
            <pc:sldMk cId="438071361" sldId="293"/>
            <ac:cxnSpMk id="77" creationId="{782F9C9F-D0FD-F0F8-B4EA-D470AC0A02B4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6-09T03:03:09.031" v="2230" actId="1076"/>
        <pc:sldMkLst>
          <pc:docMk/>
          <pc:sldMk cId="2419247749" sldId="294"/>
        </pc:sldMkLst>
        <pc:spChg chg="add mod">
          <ac:chgData name="Jinyin Yan" userId="7d7b1cac-fbbc-4678-8cfc-23ca66a374ce" providerId="ADAL" clId="{2710C3EF-C210-4106-997C-46551DEC9137}" dt="2025-06-09T03:00:45.232" v="2206"/>
          <ac:spMkLst>
            <pc:docMk/>
            <pc:sldMk cId="2419247749" sldId="294"/>
            <ac:spMk id="19" creationId="{7DB068C0-51EC-EAE4-C5E4-BD41323483BE}"/>
          </ac:spMkLst>
        </pc:spChg>
        <pc:spChg chg="add mod">
          <ac:chgData name="Jinyin Yan" userId="7d7b1cac-fbbc-4678-8cfc-23ca66a374ce" providerId="ADAL" clId="{2710C3EF-C210-4106-997C-46551DEC9137}" dt="2025-06-09T03:02:25.735" v="2216" actId="1076"/>
          <ac:spMkLst>
            <pc:docMk/>
            <pc:sldMk cId="2419247749" sldId="294"/>
            <ac:spMk id="21" creationId="{1499227B-57DB-CF88-07A3-2F5CD68B14AE}"/>
          </ac:spMkLst>
        </pc:spChg>
        <pc:spChg chg="add mod">
          <ac:chgData name="Jinyin Yan" userId="7d7b1cac-fbbc-4678-8cfc-23ca66a374ce" providerId="ADAL" clId="{2710C3EF-C210-4106-997C-46551DEC9137}" dt="2025-06-09T03:02:37.785" v="2219" actId="1076"/>
          <ac:spMkLst>
            <pc:docMk/>
            <pc:sldMk cId="2419247749" sldId="294"/>
            <ac:spMk id="22" creationId="{1488D336-EB56-1901-7141-D78543257BA7}"/>
          </ac:spMkLst>
        </pc:spChg>
        <pc:spChg chg="add mod">
          <ac:chgData name="Jinyin Yan" userId="7d7b1cac-fbbc-4678-8cfc-23ca66a374ce" providerId="ADAL" clId="{2710C3EF-C210-4106-997C-46551DEC9137}" dt="2025-06-09T03:02:46.468" v="2222" actId="1076"/>
          <ac:spMkLst>
            <pc:docMk/>
            <pc:sldMk cId="2419247749" sldId="294"/>
            <ac:spMk id="23" creationId="{3FE825F2-375F-ADED-EA85-4D74B1C53D4B}"/>
          </ac:spMkLst>
        </pc:spChg>
        <pc:spChg chg="add mod">
          <ac:chgData name="Jinyin Yan" userId="7d7b1cac-fbbc-4678-8cfc-23ca66a374ce" providerId="ADAL" clId="{2710C3EF-C210-4106-997C-46551DEC9137}" dt="2025-06-09T03:02:51.229" v="2224" actId="1076"/>
          <ac:spMkLst>
            <pc:docMk/>
            <pc:sldMk cId="2419247749" sldId="294"/>
            <ac:spMk id="24" creationId="{29230DD0-D2BC-DDD3-2454-AF80C9519CFC}"/>
          </ac:spMkLst>
        </pc:spChg>
        <pc:spChg chg="add mod">
          <ac:chgData name="Jinyin Yan" userId="7d7b1cac-fbbc-4678-8cfc-23ca66a374ce" providerId="ADAL" clId="{2710C3EF-C210-4106-997C-46551DEC9137}" dt="2025-06-09T03:03:03.846" v="2228" actId="1076"/>
          <ac:spMkLst>
            <pc:docMk/>
            <pc:sldMk cId="2419247749" sldId="294"/>
            <ac:spMk id="25" creationId="{5A85BE05-8C97-CAE6-D18A-46AB95F1D9B5}"/>
          </ac:spMkLst>
        </pc:spChg>
        <pc:spChg chg="add mod">
          <ac:chgData name="Jinyin Yan" userId="7d7b1cac-fbbc-4678-8cfc-23ca66a374ce" providerId="ADAL" clId="{2710C3EF-C210-4106-997C-46551DEC9137}" dt="2025-06-09T03:03:09.031" v="2230" actId="1076"/>
          <ac:spMkLst>
            <pc:docMk/>
            <pc:sldMk cId="2419247749" sldId="294"/>
            <ac:spMk id="26" creationId="{9CFAC3F7-2284-0C03-C5D7-C65CE4B9518B}"/>
          </ac:spMkLst>
        </pc:spChg>
        <pc:spChg chg="add mod">
          <ac:chgData name="Jinyin Yan" userId="7d7b1cac-fbbc-4678-8cfc-23ca66a374ce" providerId="ADAL" clId="{2710C3EF-C210-4106-997C-46551DEC9137}" dt="2025-06-09T03:00:20.776" v="2189" actId="20577"/>
          <ac:spMkLst>
            <pc:docMk/>
            <pc:sldMk cId="2419247749" sldId="294"/>
            <ac:spMk id="42" creationId="{382D6B02-24EB-F606-075D-43ADCB418717}"/>
          </ac:spMkLst>
        </pc:spChg>
        <pc:spChg chg="add mod">
          <ac:chgData name="Jinyin Yan" userId="7d7b1cac-fbbc-4678-8cfc-23ca66a374ce" providerId="ADAL" clId="{2710C3EF-C210-4106-997C-46551DEC9137}" dt="2025-06-04T07:40:42.837" v="2143" actId="1076"/>
          <ac:spMkLst>
            <pc:docMk/>
            <pc:sldMk cId="2419247749" sldId="294"/>
            <ac:spMk id="49" creationId="{01822332-DD24-1BCE-A2DB-E79C77DF4AAA}"/>
          </ac:spMkLst>
        </pc:spChg>
        <pc:spChg chg="add mod">
          <ac:chgData name="Jinyin Yan" userId="7d7b1cac-fbbc-4678-8cfc-23ca66a374ce" providerId="ADAL" clId="{2710C3EF-C210-4106-997C-46551DEC9137}" dt="2025-06-04T07:40:42.837" v="2143" actId="1076"/>
          <ac:spMkLst>
            <pc:docMk/>
            <pc:sldMk cId="2419247749" sldId="294"/>
            <ac:spMk id="53" creationId="{400BE8D0-7158-2844-A911-67067E1BFC65}"/>
          </ac:spMkLst>
        </pc:spChg>
        <pc:spChg chg="add mod">
          <ac:chgData name="Jinyin Yan" userId="7d7b1cac-fbbc-4678-8cfc-23ca66a374ce" providerId="ADAL" clId="{2710C3EF-C210-4106-997C-46551DEC9137}" dt="2025-06-04T07:40:42.837" v="2143" actId="1076"/>
          <ac:spMkLst>
            <pc:docMk/>
            <pc:sldMk cId="2419247749" sldId="294"/>
            <ac:spMk id="55" creationId="{87E4ABD0-BAE9-F96D-FBC7-5D952527B0CA}"/>
          </ac:spMkLst>
        </pc:spChg>
        <pc:spChg chg="add mod">
          <ac:chgData name="Jinyin Yan" userId="7d7b1cac-fbbc-4678-8cfc-23ca66a374ce" providerId="ADAL" clId="{2710C3EF-C210-4106-997C-46551DEC9137}" dt="2025-06-09T03:00:18.005" v="2187" actId="20577"/>
          <ac:spMkLst>
            <pc:docMk/>
            <pc:sldMk cId="2419247749" sldId="294"/>
            <ac:spMk id="62" creationId="{307E14F8-6172-2633-F6B6-FBBB91092134}"/>
          </ac:spMkLst>
        </pc:spChg>
        <pc:spChg chg="add mod">
          <ac:chgData name="Jinyin Yan" userId="7d7b1cac-fbbc-4678-8cfc-23ca66a374ce" providerId="ADAL" clId="{2710C3EF-C210-4106-997C-46551DEC9137}" dt="2025-06-04T07:40:42.837" v="2143" actId="1076"/>
          <ac:spMkLst>
            <pc:docMk/>
            <pc:sldMk cId="2419247749" sldId="294"/>
            <ac:spMk id="66" creationId="{5A0C7884-48D0-3616-35A3-C9E3DC09B50B}"/>
          </ac:spMkLst>
        </pc:spChg>
        <pc:spChg chg="add mod">
          <ac:chgData name="Jinyin Yan" userId="7d7b1cac-fbbc-4678-8cfc-23ca66a374ce" providerId="ADAL" clId="{2710C3EF-C210-4106-997C-46551DEC9137}" dt="2025-06-09T03:00:23.548" v="2191" actId="20577"/>
          <ac:spMkLst>
            <pc:docMk/>
            <pc:sldMk cId="2419247749" sldId="294"/>
            <ac:spMk id="71" creationId="{D233E6E9-03E4-2032-4F79-CB79E455C39A}"/>
          </ac:spMkLst>
        </pc:spChg>
        <pc:spChg chg="add mod">
          <ac:chgData name="Jinyin Yan" userId="7d7b1cac-fbbc-4678-8cfc-23ca66a374ce" providerId="ADAL" clId="{2710C3EF-C210-4106-997C-46551DEC9137}" dt="2025-06-09T03:00:27.566" v="2197" actId="20577"/>
          <ac:spMkLst>
            <pc:docMk/>
            <pc:sldMk cId="2419247749" sldId="294"/>
            <ac:spMk id="72" creationId="{13E9E9FD-A6EB-1B58-1BCE-9F7D9DEAB953}"/>
          </ac:spMkLst>
        </pc:spChg>
        <pc:spChg chg="add mod">
          <ac:chgData name="Jinyin Yan" userId="7d7b1cac-fbbc-4678-8cfc-23ca66a374ce" providerId="ADAL" clId="{2710C3EF-C210-4106-997C-46551DEC9137}" dt="2025-06-04T07:42:21.429" v="2167" actId="1076"/>
          <ac:spMkLst>
            <pc:docMk/>
            <pc:sldMk cId="2419247749" sldId="294"/>
            <ac:spMk id="83" creationId="{33198CDA-610D-F0F9-A9A1-15AE1081E132}"/>
          </ac:spMkLst>
        </pc:spChg>
        <pc:spChg chg="add mod">
          <ac:chgData name="Jinyin Yan" userId="7d7b1cac-fbbc-4678-8cfc-23ca66a374ce" providerId="ADAL" clId="{2710C3EF-C210-4106-997C-46551DEC9137}" dt="2025-06-04T07:42:21.429" v="2167" actId="1076"/>
          <ac:spMkLst>
            <pc:docMk/>
            <pc:sldMk cId="2419247749" sldId="294"/>
            <ac:spMk id="94" creationId="{DA326C8C-E883-48D2-D876-16ECBDB13299}"/>
          </ac:spMkLst>
        </pc:spChg>
        <pc:spChg chg="add mod">
          <ac:chgData name="Jinyin Yan" userId="7d7b1cac-fbbc-4678-8cfc-23ca66a374ce" providerId="ADAL" clId="{2710C3EF-C210-4106-997C-46551DEC9137}" dt="2025-06-04T07:42:50.423" v="2171" actId="1076"/>
          <ac:spMkLst>
            <pc:docMk/>
            <pc:sldMk cId="2419247749" sldId="294"/>
            <ac:spMk id="98" creationId="{D3227361-E4B3-FBC7-2AF2-A564E4F543FC}"/>
          </ac:spMkLst>
        </pc:spChg>
        <pc:spChg chg="add mod">
          <ac:chgData name="Jinyin Yan" userId="7d7b1cac-fbbc-4678-8cfc-23ca66a374ce" providerId="ADAL" clId="{2710C3EF-C210-4106-997C-46551DEC9137}" dt="2025-06-04T07:43:01.409" v="2177" actId="6549"/>
          <ac:spMkLst>
            <pc:docMk/>
            <pc:sldMk cId="2419247749" sldId="294"/>
            <ac:spMk id="99" creationId="{D1FA3EF3-5298-FA39-257C-33ECA4DCCC3E}"/>
          </ac:spMkLst>
        </pc:spChg>
        <pc:spChg chg="add mod">
          <ac:chgData name="Jinyin Yan" userId="7d7b1cac-fbbc-4678-8cfc-23ca66a374ce" providerId="ADAL" clId="{2710C3EF-C210-4106-997C-46551DEC9137}" dt="2025-06-04T07:43:20.344" v="2185"/>
          <ac:spMkLst>
            <pc:docMk/>
            <pc:sldMk cId="2419247749" sldId="294"/>
            <ac:spMk id="100" creationId="{E7101673-D936-A956-D9DD-1AD6C3CF8508}"/>
          </ac:spMkLst>
        </pc:spChg>
        <pc:grpChg chg="mod">
          <ac:chgData name="Jinyin Yan" userId="7d7b1cac-fbbc-4678-8cfc-23ca66a374ce" providerId="ADAL" clId="{2710C3EF-C210-4106-997C-46551DEC9137}" dt="2025-06-03T10:06:17.210" v="2091" actId="1076"/>
          <ac:grpSpMkLst>
            <pc:docMk/>
            <pc:sldMk cId="2419247749" sldId="294"/>
            <ac:grpSpMk id="4" creationId="{A5556D1F-FC31-84CF-FE46-F405949F04A9}"/>
          </ac:grpSpMkLst>
        </pc:grpChg>
        <pc:grpChg chg="mod">
          <ac:chgData name="Jinyin Yan" userId="7d7b1cac-fbbc-4678-8cfc-23ca66a374ce" providerId="ADAL" clId="{2710C3EF-C210-4106-997C-46551DEC9137}" dt="2025-06-03T10:06:17.210" v="2091" actId="1076"/>
          <ac:grpSpMkLst>
            <pc:docMk/>
            <pc:sldMk cId="2419247749" sldId="294"/>
            <ac:grpSpMk id="9" creationId="{9848A56F-A532-83C5-CAAF-85AA4166B4DD}"/>
          </ac:grpSpMkLst>
        </pc:grpChg>
        <pc:grpChg chg="mod">
          <ac:chgData name="Jinyin Yan" userId="7d7b1cac-fbbc-4678-8cfc-23ca66a374ce" providerId="ADAL" clId="{2710C3EF-C210-4106-997C-46551DEC9137}" dt="2025-06-04T07:40:42.837" v="2143" actId="1076"/>
          <ac:grpSpMkLst>
            <pc:docMk/>
            <pc:sldMk cId="2419247749" sldId="294"/>
            <ac:grpSpMk id="15" creationId="{49AFAA41-9AC4-BE60-5856-D451D83B4A4C}"/>
          </ac:grpSpMkLst>
        </pc:grpChg>
        <pc:grpChg chg="add mod">
          <ac:chgData name="Jinyin Yan" userId="7d7b1cac-fbbc-4678-8cfc-23ca66a374ce" providerId="ADAL" clId="{2710C3EF-C210-4106-997C-46551DEC9137}" dt="2025-06-04T07:40:42.837" v="2143" actId="1076"/>
          <ac:grpSpMkLst>
            <pc:docMk/>
            <pc:sldMk cId="2419247749" sldId="294"/>
            <ac:grpSpMk id="18" creationId="{0B80F14B-6879-C3F4-8FF5-5BD1F9907B11}"/>
          </ac:grpSpMkLst>
        </pc:grpChg>
        <pc:grpChg chg="add mod">
          <ac:chgData name="Jinyin Yan" userId="7d7b1cac-fbbc-4678-8cfc-23ca66a374ce" providerId="ADAL" clId="{2710C3EF-C210-4106-997C-46551DEC9137}" dt="2025-06-03T10:06:17.210" v="2091" actId="1076"/>
          <ac:grpSpMkLst>
            <pc:docMk/>
            <pc:sldMk cId="2419247749" sldId="294"/>
            <ac:grpSpMk id="28" creationId="{F235FCF7-9D02-D768-841A-8EF8703E65FE}"/>
          </ac:grpSpMkLst>
        </pc:grpChg>
        <pc:grpChg chg="add mod">
          <ac:chgData name="Jinyin Yan" userId="7d7b1cac-fbbc-4678-8cfc-23ca66a374ce" providerId="ADAL" clId="{2710C3EF-C210-4106-997C-46551DEC9137}" dt="2025-06-03T10:06:17.210" v="2091" actId="1076"/>
          <ac:grpSpMkLst>
            <pc:docMk/>
            <pc:sldMk cId="2419247749" sldId="294"/>
            <ac:grpSpMk id="31" creationId="{8C05C0A8-219E-EC8B-7582-DDE28A916BB6}"/>
          </ac:grpSpMkLst>
        </pc:grpChg>
        <pc:grpChg chg="add mod">
          <ac:chgData name="Jinyin Yan" userId="7d7b1cac-fbbc-4678-8cfc-23ca66a374ce" providerId="ADAL" clId="{2710C3EF-C210-4106-997C-46551DEC9137}" dt="2025-06-04T07:36:21.287" v="2128" actId="1076"/>
          <ac:grpSpMkLst>
            <pc:docMk/>
            <pc:sldMk cId="2419247749" sldId="294"/>
            <ac:grpSpMk id="63" creationId="{EFF3C93F-0C32-E7AC-42C7-33D1235C0A92}"/>
          </ac:grpSpMkLst>
        </pc:grpChg>
        <pc:grpChg chg="add mod">
          <ac:chgData name="Jinyin Yan" userId="7d7b1cac-fbbc-4678-8cfc-23ca66a374ce" providerId="ADAL" clId="{2710C3EF-C210-4106-997C-46551DEC9137}" dt="2025-06-04T07:42:21.429" v="2167" actId="1076"/>
          <ac:grpSpMkLst>
            <pc:docMk/>
            <pc:sldMk cId="2419247749" sldId="294"/>
            <ac:grpSpMk id="80" creationId="{42CBBEF4-9874-86D8-7B3C-5C77F8EE2327}"/>
          </ac:grpSpMkLst>
        </pc:grpChg>
        <pc:grpChg chg="add mod">
          <ac:chgData name="Jinyin Yan" userId="7d7b1cac-fbbc-4678-8cfc-23ca66a374ce" providerId="ADAL" clId="{2710C3EF-C210-4106-997C-46551DEC9137}" dt="2025-06-04T07:42:21.429" v="2167" actId="1076"/>
          <ac:grpSpMkLst>
            <pc:docMk/>
            <pc:sldMk cId="2419247749" sldId="294"/>
            <ac:grpSpMk id="91" creationId="{60462DC6-D378-CC2C-F34C-B2870B56D707}"/>
          </ac:grpSpMkLst>
        </pc:grpChg>
        <pc:cxnChg chg="add mod">
          <ac:chgData name="Jinyin Yan" userId="7d7b1cac-fbbc-4678-8cfc-23ca66a374ce" providerId="ADAL" clId="{2710C3EF-C210-4106-997C-46551DEC9137}" dt="2025-06-03T09:54:57.325" v="2051" actId="164"/>
          <ac:cxnSpMkLst>
            <pc:docMk/>
            <pc:sldMk cId="2419247749" sldId="294"/>
            <ac:cxnSpMk id="2" creationId="{AC7E0627-FAC4-9C23-63E4-82CD4E30D3CD}"/>
          </ac:cxnSpMkLst>
        </pc:cxnChg>
        <pc:cxnChg chg="add mod">
          <ac:chgData name="Jinyin Yan" userId="7d7b1cac-fbbc-4678-8cfc-23ca66a374ce" providerId="ADAL" clId="{2710C3EF-C210-4106-997C-46551DEC9137}" dt="2025-06-03T09:54:57.325" v="2051" actId="164"/>
          <ac:cxnSpMkLst>
            <pc:docMk/>
            <pc:sldMk cId="2419247749" sldId="294"/>
            <ac:cxnSpMk id="3" creationId="{9F901AE2-2AC5-1089-C8A9-1D95EC46A5C9}"/>
          </ac:cxnSpMkLst>
        </pc:cxnChg>
        <pc:cxnChg chg="add mod">
          <ac:chgData name="Jinyin Yan" userId="7d7b1cac-fbbc-4678-8cfc-23ca66a374ce" providerId="ADAL" clId="{2710C3EF-C210-4106-997C-46551DEC9137}" dt="2025-06-04T07:35:41.585" v="2119" actId="13822"/>
          <ac:cxnSpMkLst>
            <pc:docMk/>
            <pc:sldMk cId="2419247749" sldId="294"/>
            <ac:cxnSpMk id="20" creationId="{D89DF8FE-E37E-D59B-2C0E-9CDFD6DC0BCE}"/>
          </ac:cxnSpMkLst>
        </pc:cxnChg>
        <pc:cxnChg chg="mod">
          <ac:chgData name="Jinyin Yan" userId="7d7b1cac-fbbc-4678-8cfc-23ca66a374ce" providerId="ADAL" clId="{2710C3EF-C210-4106-997C-46551DEC9137}" dt="2025-06-03T10:01:57.727" v="2071"/>
          <ac:cxnSpMkLst>
            <pc:docMk/>
            <pc:sldMk cId="2419247749" sldId="294"/>
            <ac:cxnSpMk id="29" creationId="{30FA8226-A9A2-71FA-AE47-97BB46BE3F5E}"/>
          </ac:cxnSpMkLst>
        </pc:cxnChg>
        <pc:cxnChg chg="mod">
          <ac:chgData name="Jinyin Yan" userId="7d7b1cac-fbbc-4678-8cfc-23ca66a374ce" providerId="ADAL" clId="{2710C3EF-C210-4106-997C-46551DEC9137}" dt="2025-06-03T10:01:57.727" v="2071"/>
          <ac:cxnSpMkLst>
            <pc:docMk/>
            <pc:sldMk cId="2419247749" sldId="294"/>
            <ac:cxnSpMk id="30" creationId="{7B1144E2-0D30-438A-1FE0-DBA5B95A9E7A}"/>
          </ac:cxnSpMkLst>
        </pc:cxnChg>
        <pc:cxnChg chg="mod">
          <ac:chgData name="Jinyin Yan" userId="7d7b1cac-fbbc-4678-8cfc-23ca66a374ce" providerId="ADAL" clId="{2710C3EF-C210-4106-997C-46551DEC9137}" dt="2025-06-03T10:02:06.270" v="2073"/>
          <ac:cxnSpMkLst>
            <pc:docMk/>
            <pc:sldMk cId="2419247749" sldId="294"/>
            <ac:cxnSpMk id="32" creationId="{AE5E1146-8D95-8EF5-7492-72821813B467}"/>
          </ac:cxnSpMkLst>
        </pc:cxnChg>
        <pc:cxnChg chg="mod">
          <ac:chgData name="Jinyin Yan" userId="7d7b1cac-fbbc-4678-8cfc-23ca66a374ce" providerId="ADAL" clId="{2710C3EF-C210-4106-997C-46551DEC9137}" dt="2025-06-03T10:02:06.270" v="2073"/>
          <ac:cxnSpMkLst>
            <pc:docMk/>
            <pc:sldMk cId="2419247749" sldId="294"/>
            <ac:cxnSpMk id="33" creationId="{56C803BB-C453-2D9C-6DCF-8A217D73579D}"/>
          </ac:cxnSpMkLst>
        </pc:cxnChg>
        <pc:cxnChg chg="add mod">
          <ac:chgData name="Jinyin Yan" userId="7d7b1cac-fbbc-4678-8cfc-23ca66a374ce" providerId="ADAL" clId="{2710C3EF-C210-4106-997C-46551DEC9137}" dt="2025-06-04T07:35:41.585" v="2119" actId="13822"/>
          <ac:cxnSpMkLst>
            <pc:docMk/>
            <pc:sldMk cId="2419247749" sldId="294"/>
            <ac:cxnSpMk id="38" creationId="{271FFD18-CEDF-7D0F-0EA9-5C4AF0D9F8AC}"/>
          </ac:cxnSpMkLst>
        </pc:cxnChg>
        <pc:cxnChg chg="add mod">
          <ac:chgData name="Jinyin Yan" userId="7d7b1cac-fbbc-4678-8cfc-23ca66a374ce" providerId="ADAL" clId="{2710C3EF-C210-4106-997C-46551DEC9137}" dt="2025-06-04T07:35:41.585" v="2119" actId="13822"/>
          <ac:cxnSpMkLst>
            <pc:docMk/>
            <pc:sldMk cId="2419247749" sldId="294"/>
            <ac:cxnSpMk id="43" creationId="{F562CD1A-9943-66E6-1BCA-E1E3EDBECBDD}"/>
          </ac:cxnSpMkLst>
        </pc:cxnChg>
        <pc:cxnChg chg="add mod">
          <ac:chgData name="Jinyin Yan" userId="7d7b1cac-fbbc-4678-8cfc-23ca66a374ce" providerId="ADAL" clId="{2710C3EF-C210-4106-997C-46551DEC9137}" dt="2025-06-04T03:08:42.640" v="2103" actId="1076"/>
          <ac:cxnSpMkLst>
            <pc:docMk/>
            <pc:sldMk cId="2419247749" sldId="294"/>
            <ac:cxnSpMk id="50" creationId="{BBEF3884-CC9F-DE28-8D7D-F14AFFBFA388}"/>
          </ac:cxnSpMkLst>
        </pc:cxnChg>
        <pc:cxnChg chg="add mod">
          <ac:chgData name="Jinyin Yan" userId="7d7b1cac-fbbc-4678-8cfc-23ca66a374ce" providerId="ADAL" clId="{2710C3EF-C210-4106-997C-46551DEC9137}" dt="2025-06-04T03:08:51.309" v="2106" actId="14100"/>
          <ac:cxnSpMkLst>
            <pc:docMk/>
            <pc:sldMk cId="2419247749" sldId="294"/>
            <ac:cxnSpMk id="51" creationId="{A601793F-CD0A-E626-3D9B-F5E8CC8BC08D}"/>
          </ac:cxnSpMkLst>
        </pc:cxnChg>
        <pc:cxnChg chg="add mod">
          <ac:chgData name="Jinyin Yan" userId="7d7b1cac-fbbc-4678-8cfc-23ca66a374ce" providerId="ADAL" clId="{2710C3EF-C210-4106-997C-46551DEC9137}" dt="2025-06-04T03:12:44.775" v="2111" actId="1076"/>
          <ac:cxnSpMkLst>
            <pc:docMk/>
            <pc:sldMk cId="2419247749" sldId="294"/>
            <ac:cxnSpMk id="54" creationId="{98904B22-A714-E272-5790-46F12E54BC77}"/>
          </ac:cxnSpMkLst>
        </pc:cxnChg>
        <pc:cxnChg chg="add mod">
          <ac:chgData name="Jinyin Yan" userId="7d7b1cac-fbbc-4678-8cfc-23ca66a374ce" providerId="ADAL" clId="{2710C3EF-C210-4106-997C-46551DEC9137}" dt="2025-06-04T03:12:56.784" v="2114" actId="1076"/>
          <ac:cxnSpMkLst>
            <pc:docMk/>
            <pc:sldMk cId="2419247749" sldId="294"/>
            <ac:cxnSpMk id="56" creationId="{5EA54A0B-DC08-C832-005E-7CA1CA35E41F}"/>
          </ac:cxnSpMkLst>
        </pc:cxnChg>
        <pc:cxnChg chg="add mod">
          <ac:chgData name="Jinyin Yan" userId="7d7b1cac-fbbc-4678-8cfc-23ca66a374ce" providerId="ADAL" clId="{2710C3EF-C210-4106-997C-46551DEC9137}" dt="2025-06-04T07:35:18.016" v="2116" actId="1076"/>
          <ac:cxnSpMkLst>
            <pc:docMk/>
            <pc:sldMk cId="2419247749" sldId="294"/>
            <ac:cxnSpMk id="57" creationId="{D7B733C0-6361-8B32-F8EF-564026CF9444}"/>
          </ac:cxnSpMkLst>
        </pc:cxnChg>
        <pc:cxnChg chg="add mod">
          <ac:chgData name="Jinyin Yan" userId="7d7b1cac-fbbc-4678-8cfc-23ca66a374ce" providerId="ADAL" clId="{2710C3EF-C210-4106-997C-46551DEC9137}" dt="2025-06-04T07:37:52.681" v="2142" actId="14100"/>
          <ac:cxnSpMkLst>
            <pc:docMk/>
            <pc:sldMk cId="2419247749" sldId="294"/>
            <ac:cxnSpMk id="58" creationId="{F0D15E26-51CF-43E1-57DD-CE79F0E38E3B}"/>
          </ac:cxnSpMkLst>
        </pc:cxnChg>
        <pc:cxnChg chg="add mod">
          <ac:chgData name="Jinyin Yan" userId="7d7b1cac-fbbc-4678-8cfc-23ca66a374ce" providerId="ADAL" clId="{2710C3EF-C210-4106-997C-46551DEC9137}" dt="2025-06-04T07:36:00.003" v="2124" actId="14100"/>
          <ac:cxnSpMkLst>
            <pc:docMk/>
            <pc:sldMk cId="2419247749" sldId="294"/>
            <ac:cxnSpMk id="59" creationId="{B7CB4825-27D6-B79D-E615-565FAF0F0F7B}"/>
          </ac:cxnSpMkLst>
        </pc:cxnChg>
        <pc:cxnChg chg="mod">
          <ac:chgData name="Jinyin Yan" userId="7d7b1cac-fbbc-4678-8cfc-23ca66a374ce" providerId="ADAL" clId="{2710C3EF-C210-4106-997C-46551DEC9137}" dt="2025-06-04T07:36:12.902" v="2127"/>
          <ac:cxnSpMkLst>
            <pc:docMk/>
            <pc:sldMk cId="2419247749" sldId="294"/>
            <ac:cxnSpMk id="64" creationId="{79136372-A6DB-CC0A-0C76-1863EE812135}"/>
          </ac:cxnSpMkLst>
        </pc:cxnChg>
        <pc:cxnChg chg="mod">
          <ac:chgData name="Jinyin Yan" userId="7d7b1cac-fbbc-4678-8cfc-23ca66a374ce" providerId="ADAL" clId="{2710C3EF-C210-4106-997C-46551DEC9137}" dt="2025-06-04T07:36:12.902" v="2127"/>
          <ac:cxnSpMkLst>
            <pc:docMk/>
            <pc:sldMk cId="2419247749" sldId="294"/>
            <ac:cxnSpMk id="65" creationId="{477CDF4C-9919-E151-FF17-16E3BF739050}"/>
          </ac:cxnSpMkLst>
        </pc:cxnChg>
        <pc:cxnChg chg="add mod">
          <ac:chgData name="Jinyin Yan" userId="7d7b1cac-fbbc-4678-8cfc-23ca66a374ce" providerId="ADAL" clId="{2710C3EF-C210-4106-997C-46551DEC9137}" dt="2025-06-04T07:36:21.287" v="2128" actId="1076"/>
          <ac:cxnSpMkLst>
            <pc:docMk/>
            <pc:sldMk cId="2419247749" sldId="294"/>
            <ac:cxnSpMk id="67" creationId="{271C6C26-E44B-F3BD-6E29-EC09D49A0036}"/>
          </ac:cxnSpMkLst>
        </pc:cxnChg>
        <pc:cxnChg chg="add mod">
          <ac:chgData name="Jinyin Yan" userId="7d7b1cac-fbbc-4678-8cfc-23ca66a374ce" providerId="ADAL" clId="{2710C3EF-C210-4106-997C-46551DEC9137}" dt="2025-06-04T07:36:21.287" v="2128" actId="1076"/>
          <ac:cxnSpMkLst>
            <pc:docMk/>
            <pc:sldMk cId="2419247749" sldId="294"/>
            <ac:cxnSpMk id="68" creationId="{901B3432-14CB-EAC2-3E83-9FBF593B5B57}"/>
          </ac:cxnSpMkLst>
        </pc:cxnChg>
        <pc:cxnChg chg="add mod">
          <ac:chgData name="Jinyin Yan" userId="7d7b1cac-fbbc-4678-8cfc-23ca66a374ce" providerId="ADAL" clId="{2710C3EF-C210-4106-997C-46551DEC9137}" dt="2025-06-04T07:36:43.643" v="2131" actId="14100"/>
          <ac:cxnSpMkLst>
            <pc:docMk/>
            <pc:sldMk cId="2419247749" sldId="294"/>
            <ac:cxnSpMk id="69" creationId="{8C72A95F-FCCC-B7A7-8886-399345BF99DF}"/>
          </ac:cxnSpMkLst>
        </pc:cxnChg>
        <pc:cxnChg chg="add mod">
          <ac:chgData name="Jinyin Yan" userId="7d7b1cac-fbbc-4678-8cfc-23ca66a374ce" providerId="ADAL" clId="{2710C3EF-C210-4106-997C-46551DEC9137}" dt="2025-06-04T07:37:46.320" v="2141" actId="14100"/>
          <ac:cxnSpMkLst>
            <pc:docMk/>
            <pc:sldMk cId="2419247749" sldId="294"/>
            <ac:cxnSpMk id="73" creationId="{0984602E-1AA8-6DDC-CCEC-9BA3780ABA93}"/>
          </ac:cxnSpMkLst>
        </pc:cxnChg>
        <pc:cxnChg chg="mod">
          <ac:chgData name="Jinyin Yan" userId="7d7b1cac-fbbc-4678-8cfc-23ca66a374ce" providerId="ADAL" clId="{2710C3EF-C210-4106-997C-46551DEC9137}" dt="2025-06-04T07:40:45.625" v="2144"/>
          <ac:cxnSpMkLst>
            <pc:docMk/>
            <pc:sldMk cId="2419247749" sldId="294"/>
            <ac:cxnSpMk id="81" creationId="{3DACC828-0F16-498A-02FD-91A94BA90324}"/>
          </ac:cxnSpMkLst>
        </pc:cxnChg>
        <pc:cxnChg chg="mod">
          <ac:chgData name="Jinyin Yan" userId="7d7b1cac-fbbc-4678-8cfc-23ca66a374ce" providerId="ADAL" clId="{2710C3EF-C210-4106-997C-46551DEC9137}" dt="2025-06-04T07:40:45.625" v="2144"/>
          <ac:cxnSpMkLst>
            <pc:docMk/>
            <pc:sldMk cId="2419247749" sldId="294"/>
            <ac:cxnSpMk id="82" creationId="{A8CB33DE-BD46-2E4F-82F2-344F964D497A}"/>
          </ac:cxnSpMkLst>
        </pc:cxnChg>
        <pc:cxnChg chg="add mod">
          <ac:chgData name="Jinyin Yan" userId="7d7b1cac-fbbc-4678-8cfc-23ca66a374ce" providerId="ADAL" clId="{2710C3EF-C210-4106-997C-46551DEC9137}" dt="2025-06-04T07:42:21.429" v="2167" actId="1076"/>
          <ac:cxnSpMkLst>
            <pc:docMk/>
            <pc:sldMk cId="2419247749" sldId="294"/>
            <ac:cxnSpMk id="84" creationId="{D7792D94-2819-BD8A-8FE6-DCF04A1D9AD3}"/>
          </ac:cxnSpMkLst>
        </pc:cxnChg>
        <pc:cxnChg chg="add mod">
          <ac:chgData name="Jinyin Yan" userId="7d7b1cac-fbbc-4678-8cfc-23ca66a374ce" providerId="ADAL" clId="{2710C3EF-C210-4106-997C-46551DEC9137}" dt="2025-06-04T07:42:21.429" v="2167" actId="1076"/>
          <ac:cxnSpMkLst>
            <pc:docMk/>
            <pc:sldMk cId="2419247749" sldId="294"/>
            <ac:cxnSpMk id="85" creationId="{2E2929C1-36B6-A6AA-964B-A86AA97D0F80}"/>
          </ac:cxnSpMkLst>
        </pc:cxnChg>
        <pc:cxnChg chg="add mod">
          <ac:chgData name="Jinyin Yan" userId="7d7b1cac-fbbc-4678-8cfc-23ca66a374ce" providerId="ADAL" clId="{2710C3EF-C210-4106-997C-46551DEC9137}" dt="2025-06-04T07:42:21.429" v="2167" actId="1076"/>
          <ac:cxnSpMkLst>
            <pc:docMk/>
            <pc:sldMk cId="2419247749" sldId="294"/>
            <ac:cxnSpMk id="87" creationId="{3E452504-FC01-2A50-FD73-558A63D8C89A}"/>
          </ac:cxnSpMkLst>
        </pc:cxnChg>
        <pc:cxnChg chg="mod">
          <ac:chgData name="Jinyin Yan" userId="7d7b1cac-fbbc-4678-8cfc-23ca66a374ce" providerId="ADAL" clId="{2710C3EF-C210-4106-997C-46551DEC9137}" dt="2025-06-04T07:41:16.093" v="2152"/>
          <ac:cxnSpMkLst>
            <pc:docMk/>
            <pc:sldMk cId="2419247749" sldId="294"/>
            <ac:cxnSpMk id="92" creationId="{0E35D3CC-6955-801D-D391-20012B0A367A}"/>
          </ac:cxnSpMkLst>
        </pc:cxnChg>
        <pc:cxnChg chg="mod">
          <ac:chgData name="Jinyin Yan" userId="7d7b1cac-fbbc-4678-8cfc-23ca66a374ce" providerId="ADAL" clId="{2710C3EF-C210-4106-997C-46551DEC9137}" dt="2025-06-04T07:41:16.093" v="2152"/>
          <ac:cxnSpMkLst>
            <pc:docMk/>
            <pc:sldMk cId="2419247749" sldId="294"/>
            <ac:cxnSpMk id="93" creationId="{6DD3118E-1B9F-408F-A8E0-C4F84B38C4B8}"/>
          </ac:cxnSpMkLst>
        </pc:cxnChg>
        <pc:cxnChg chg="add mod">
          <ac:chgData name="Jinyin Yan" userId="7d7b1cac-fbbc-4678-8cfc-23ca66a374ce" providerId="ADAL" clId="{2710C3EF-C210-4106-997C-46551DEC9137}" dt="2025-06-04T07:42:21.429" v="2167" actId="1076"/>
          <ac:cxnSpMkLst>
            <pc:docMk/>
            <pc:sldMk cId="2419247749" sldId="294"/>
            <ac:cxnSpMk id="95" creationId="{AF7C35ED-7B18-2EBD-906A-0E01CE118CB1}"/>
          </ac:cxnSpMkLst>
        </pc:cxnChg>
        <pc:cxnChg chg="add mod">
          <ac:chgData name="Jinyin Yan" userId="7d7b1cac-fbbc-4678-8cfc-23ca66a374ce" providerId="ADAL" clId="{2710C3EF-C210-4106-997C-46551DEC9137}" dt="2025-06-04T07:42:21.429" v="2167" actId="1076"/>
          <ac:cxnSpMkLst>
            <pc:docMk/>
            <pc:sldMk cId="2419247749" sldId="294"/>
            <ac:cxnSpMk id="96" creationId="{E0192560-6E91-16BB-A48E-E7F248FB25C9}"/>
          </ac:cxnSpMkLst>
        </pc:cxnChg>
        <pc:cxnChg chg="add mod">
          <ac:chgData name="Jinyin Yan" userId="7d7b1cac-fbbc-4678-8cfc-23ca66a374ce" providerId="ADAL" clId="{2710C3EF-C210-4106-997C-46551DEC9137}" dt="2025-06-04T07:42:21.429" v="2167" actId="1076"/>
          <ac:cxnSpMkLst>
            <pc:docMk/>
            <pc:sldMk cId="2419247749" sldId="294"/>
            <ac:cxnSpMk id="97" creationId="{D7D71A00-E00D-E515-2436-348324C2FD1B}"/>
          </ac:cxnSpMkLst>
        </pc:cxnChg>
      </pc:sldChg>
      <pc:sldChg chg="addSp delSp modSp add mod">
        <pc:chgData name="Jinyin Yan" userId="7d7b1cac-fbbc-4678-8cfc-23ca66a374ce" providerId="ADAL" clId="{2710C3EF-C210-4106-997C-46551DEC9137}" dt="2025-06-09T08:24:26.763" v="2415" actId="1076"/>
        <pc:sldMkLst>
          <pc:docMk/>
          <pc:sldMk cId="3809544020" sldId="295"/>
        </pc:sldMkLst>
        <pc:spChg chg="mod">
          <ac:chgData name="Jinyin Yan" userId="7d7b1cac-fbbc-4678-8cfc-23ca66a374ce" providerId="ADAL" clId="{2710C3EF-C210-4106-997C-46551DEC9137}" dt="2025-06-09T07:55:00.248" v="2301" actId="1076"/>
          <ac:spMkLst>
            <pc:docMk/>
            <pc:sldMk cId="3809544020" sldId="295"/>
            <ac:spMk id="19" creationId="{55DBD4EC-EEB4-4182-4F11-07AE25212BF5}"/>
          </ac:spMkLst>
        </pc:spChg>
        <pc:spChg chg="mod">
          <ac:chgData name="Jinyin Yan" userId="7d7b1cac-fbbc-4678-8cfc-23ca66a374ce" providerId="ADAL" clId="{2710C3EF-C210-4106-997C-46551DEC9137}" dt="2025-06-09T07:44:29.213" v="2276" actId="1076"/>
          <ac:spMkLst>
            <pc:docMk/>
            <pc:sldMk cId="3809544020" sldId="295"/>
            <ac:spMk id="21" creationId="{C4136A96-58F3-789D-3179-E3FA8135558A}"/>
          </ac:spMkLst>
        </pc:spChg>
        <pc:spChg chg="mod">
          <ac:chgData name="Jinyin Yan" userId="7d7b1cac-fbbc-4678-8cfc-23ca66a374ce" providerId="ADAL" clId="{2710C3EF-C210-4106-997C-46551DEC9137}" dt="2025-06-09T07:32:35.506" v="2267" actId="1076"/>
          <ac:spMkLst>
            <pc:docMk/>
            <pc:sldMk cId="3809544020" sldId="295"/>
            <ac:spMk id="23" creationId="{0FB968A6-BF77-9B87-81B7-FE82A2CD448C}"/>
          </ac:spMkLst>
        </pc:spChg>
        <pc:spChg chg="mod">
          <ac:chgData name="Jinyin Yan" userId="7d7b1cac-fbbc-4678-8cfc-23ca66a374ce" providerId="ADAL" clId="{2710C3EF-C210-4106-997C-46551DEC9137}" dt="2025-06-09T08:22:05.568" v="2392" actId="1076"/>
          <ac:spMkLst>
            <pc:docMk/>
            <pc:sldMk cId="3809544020" sldId="295"/>
            <ac:spMk id="24" creationId="{77C5AABE-6B96-73A8-314F-6B7AEC4A5EBB}"/>
          </ac:spMkLst>
        </pc:spChg>
        <pc:spChg chg="mod ord">
          <ac:chgData name="Jinyin Yan" userId="7d7b1cac-fbbc-4678-8cfc-23ca66a374ce" providerId="ADAL" clId="{2710C3EF-C210-4106-997C-46551DEC9137}" dt="2025-06-09T08:18:43.140" v="2372" actId="166"/>
          <ac:spMkLst>
            <pc:docMk/>
            <pc:sldMk cId="3809544020" sldId="295"/>
            <ac:spMk id="25" creationId="{8A3439E7-34D1-FF0E-7EBF-553F61DEF7B4}"/>
          </ac:spMkLst>
        </pc:spChg>
        <pc:spChg chg="mod">
          <ac:chgData name="Jinyin Yan" userId="7d7b1cac-fbbc-4678-8cfc-23ca66a374ce" providerId="ADAL" clId="{2710C3EF-C210-4106-997C-46551DEC9137}" dt="2025-06-09T07:45:50.162" v="2284" actId="1076"/>
          <ac:spMkLst>
            <pc:docMk/>
            <pc:sldMk cId="3809544020" sldId="295"/>
            <ac:spMk id="26" creationId="{6321C375-CC03-E235-85C9-2470778221D0}"/>
          </ac:spMkLst>
        </pc:spChg>
        <pc:spChg chg="mod">
          <ac:chgData name="Jinyin Yan" userId="7d7b1cac-fbbc-4678-8cfc-23ca66a374ce" providerId="ADAL" clId="{2710C3EF-C210-4106-997C-46551DEC9137}" dt="2025-06-09T07:32:35.506" v="2267" actId="1076"/>
          <ac:spMkLst>
            <pc:docMk/>
            <pc:sldMk cId="3809544020" sldId="295"/>
            <ac:spMk id="53" creationId="{D1FDA3F1-FDB9-8A39-C853-76EA113CD741}"/>
          </ac:spMkLst>
        </pc:spChg>
        <pc:spChg chg="mod">
          <ac:chgData name="Jinyin Yan" userId="7d7b1cac-fbbc-4678-8cfc-23ca66a374ce" providerId="ADAL" clId="{2710C3EF-C210-4106-997C-46551DEC9137}" dt="2025-06-09T08:17:25.970" v="2352" actId="1076"/>
          <ac:spMkLst>
            <pc:docMk/>
            <pc:sldMk cId="3809544020" sldId="295"/>
            <ac:spMk id="55" creationId="{1EC1BE2F-6D1B-EE1A-16EE-BB6C2DCD5098}"/>
          </ac:spMkLst>
        </pc:spChg>
        <pc:spChg chg="mod">
          <ac:chgData name="Jinyin Yan" userId="7d7b1cac-fbbc-4678-8cfc-23ca66a374ce" providerId="ADAL" clId="{2710C3EF-C210-4106-997C-46551DEC9137}" dt="2025-06-09T07:44:29.213" v="2276" actId="1076"/>
          <ac:spMkLst>
            <pc:docMk/>
            <pc:sldMk cId="3809544020" sldId="295"/>
            <ac:spMk id="66" creationId="{C9733F2F-F0A8-7FC2-E48A-02607876664C}"/>
          </ac:spMkLst>
        </pc:spChg>
        <pc:spChg chg="mod">
          <ac:chgData name="Jinyin Yan" userId="7d7b1cac-fbbc-4678-8cfc-23ca66a374ce" providerId="ADAL" clId="{2710C3EF-C210-4106-997C-46551DEC9137}" dt="2025-06-09T07:44:43.691" v="2277" actId="1076"/>
          <ac:spMkLst>
            <pc:docMk/>
            <pc:sldMk cId="3809544020" sldId="295"/>
            <ac:spMk id="98" creationId="{B0AE18AF-AD1D-5696-869E-E38CC0599298}"/>
          </ac:spMkLst>
        </pc:spChg>
        <pc:spChg chg="mod">
          <ac:chgData name="Jinyin Yan" userId="7d7b1cac-fbbc-4678-8cfc-23ca66a374ce" providerId="ADAL" clId="{2710C3EF-C210-4106-997C-46551DEC9137}" dt="2025-06-09T07:55:20.714" v="2308" actId="1076"/>
          <ac:spMkLst>
            <pc:docMk/>
            <pc:sldMk cId="3809544020" sldId="295"/>
            <ac:spMk id="99" creationId="{24A45B6E-3674-DF2C-09A7-29C5679EC033}"/>
          </ac:spMkLst>
        </pc:spChg>
        <pc:spChg chg="mod">
          <ac:chgData name="Jinyin Yan" userId="7d7b1cac-fbbc-4678-8cfc-23ca66a374ce" providerId="ADAL" clId="{2710C3EF-C210-4106-997C-46551DEC9137}" dt="2025-06-09T08:23:31.267" v="2403" actId="1076"/>
          <ac:spMkLst>
            <pc:docMk/>
            <pc:sldMk cId="3809544020" sldId="295"/>
            <ac:spMk id="100" creationId="{46EB1199-CBB8-8E90-68BA-6260F57E3048}"/>
          </ac:spMkLst>
        </pc:spChg>
        <pc:spChg chg="add mod">
          <ac:chgData name="Jinyin Yan" userId="7d7b1cac-fbbc-4678-8cfc-23ca66a374ce" providerId="ADAL" clId="{2710C3EF-C210-4106-997C-46551DEC9137}" dt="2025-06-09T07:45:17.088" v="2283" actId="1076"/>
          <ac:spMkLst>
            <pc:docMk/>
            <pc:sldMk cId="3809544020" sldId="295"/>
            <ac:spMk id="123" creationId="{F1B4982B-60D7-9F04-80CC-B8E68C25B94C}"/>
          </ac:spMkLst>
        </pc:spChg>
        <pc:spChg chg="add mod">
          <ac:chgData name="Jinyin Yan" userId="7d7b1cac-fbbc-4678-8cfc-23ca66a374ce" providerId="ADAL" clId="{2710C3EF-C210-4106-997C-46551DEC9137}" dt="2025-06-09T07:45:17.088" v="2283" actId="1076"/>
          <ac:spMkLst>
            <pc:docMk/>
            <pc:sldMk cId="3809544020" sldId="295"/>
            <ac:spMk id="126" creationId="{36480F59-E942-2392-9089-5A7655E2190B}"/>
          </ac:spMkLst>
        </pc:spChg>
        <pc:spChg chg="add mod">
          <ac:chgData name="Jinyin Yan" userId="7d7b1cac-fbbc-4678-8cfc-23ca66a374ce" providerId="ADAL" clId="{2710C3EF-C210-4106-997C-46551DEC9137}" dt="2025-06-09T07:54:28.799" v="2295" actId="1076"/>
          <ac:spMkLst>
            <pc:docMk/>
            <pc:sldMk cId="3809544020" sldId="295"/>
            <ac:spMk id="134" creationId="{6A277460-5B47-6242-55FB-24DDF32EECEF}"/>
          </ac:spMkLst>
        </pc:spChg>
        <pc:spChg chg="add mod">
          <ac:chgData name="Jinyin Yan" userId="7d7b1cac-fbbc-4678-8cfc-23ca66a374ce" providerId="ADAL" clId="{2710C3EF-C210-4106-997C-46551DEC9137}" dt="2025-06-09T08:24:26.763" v="2415" actId="1076"/>
          <ac:spMkLst>
            <pc:docMk/>
            <pc:sldMk cId="3809544020" sldId="295"/>
            <ac:spMk id="137" creationId="{50D1AAB7-A448-FC8C-2D2B-56BAA4814C63}"/>
          </ac:spMkLst>
        </pc:spChg>
        <pc:spChg chg="add mod">
          <ac:chgData name="Jinyin Yan" userId="7d7b1cac-fbbc-4678-8cfc-23ca66a374ce" providerId="ADAL" clId="{2710C3EF-C210-4106-997C-46551DEC9137}" dt="2025-06-09T07:55:18.195" v="2307" actId="1076"/>
          <ac:spMkLst>
            <pc:docMk/>
            <pc:sldMk cId="3809544020" sldId="295"/>
            <ac:spMk id="146" creationId="{1BB5F784-E787-1761-0DBA-D7CA46BA2149}"/>
          </ac:spMkLst>
        </pc:spChg>
        <pc:spChg chg="add mod">
          <ac:chgData name="Jinyin Yan" userId="7d7b1cac-fbbc-4678-8cfc-23ca66a374ce" providerId="ADAL" clId="{2710C3EF-C210-4106-997C-46551DEC9137}" dt="2025-06-09T08:02:48.772" v="2316"/>
          <ac:spMkLst>
            <pc:docMk/>
            <pc:sldMk cId="3809544020" sldId="295"/>
            <ac:spMk id="147" creationId="{568DBD4A-D399-7C93-94C6-2B827AB92CB0}"/>
          </ac:spMkLst>
        </pc:spChg>
        <pc:spChg chg="add mod">
          <ac:chgData name="Jinyin Yan" userId="7d7b1cac-fbbc-4678-8cfc-23ca66a374ce" providerId="ADAL" clId="{2710C3EF-C210-4106-997C-46551DEC9137}" dt="2025-06-09T08:06:57.125" v="2318" actId="1076"/>
          <ac:spMkLst>
            <pc:docMk/>
            <pc:sldMk cId="3809544020" sldId="295"/>
            <ac:spMk id="151" creationId="{5A3CF509-A688-DBCF-FF98-72E2008C02E6}"/>
          </ac:spMkLst>
        </pc:spChg>
        <pc:spChg chg="add mod">
          <ac:chgData name="Jinyin Yan" userId="7d7b1cac-fbbc-4678-8cfc-23ca66a374ce" providerId="ADAL" clId="{2710C3EF-C210-4106-997C-46551DEC9137}" dt="2025-06-09T08:06:57.125" v="2318" actId="1076"/>
          <ac:spMkLst>
            <pc:docMk/>
            <pc:sldMk cId="3809544020" sldId="295"/>
            <ac:spMk id="154" creationId="{A51EC452-D4D7-497C-EC60-E940C1A7E2D2}"/>
          </ac:spMkLst>
        </pc:spChg>
        <pc:grpChg chg="mod">
          <ac:chgData name="Jinyin Yan" userId="7d7b1cac-fbbc-4678-8cfc-23ca66a374ce" providerId="ADAL" clId="{2710C3EF-C210-4106-997C-46551DEC9137}" dt="2025-06-09T07:44:43.691" v="2277" actId="1076"/>
          <ac:grpSpMkLst>
            <pc:docMk/>
            <pc:sldMk cId="3809544020" sldId="295"/>
            <ac:grpSpMk id="4" creationId="{265E7FDB-A673-AEC4-4711-30FE128C083F}"/>
          </ac:grpSpMkLst>
        </pc:grpChg>
        <pc:grpChg chg="mod">
          <ac:chgData name="Jinyin Yan" userId="7d7b1cac-fbbc-4678-8cfc-23ca66a374ce" providerId="ADAL" clId="{2710C3EF-C210-4106-997C-46551DEC9137}" dt="2025-06-09T08:19:24.348" v="2381" actId="1076"/>
          <ac:grpSpMkLst>
            <pc:docMk/>
            <pc:sldMk cId="3809544020" sldId="295"/>
            <ac:grpSpMk id="9" creationId="{6400A1F2-AF11-A00C-D220-FFE07B276938}"/>
          </ac:grpSpMkLst>
        </pc:grpChg>
        <pc:grpChg chg="mod">
          <ac:chgData name="Jinyin Yan" userId="7d7b1cac-fbbc-4678-8cfc-23ca66a374ce" providerId="ADAL" clId="{2710C3EF-C210-4106-997C-46551DEC9137}" dt="2025-06-09T07:32:14.629" v="2264" actId="1076"/>
          <ac:grpSpMkLst>
            <pc:docMk/>
            <pc:sldMk cId="3809544020" sldId="295"/>
            <ac:grpSpMk id="15" creationId="{E8C93C98-C150-5486-505F-2C6BCCFECDF7}"/>
          </ac:grpSpMkLst>
        </pc:grpChg>
        <pc:grpChg chg="mod">
          <ac:chgData name="Jinyin Yan" userId="7d7b1cac-fbbc-4678-8cfc-23ca66a374ce" providerId="ADAL" clId="{2710C3EF-C210-4106-997C-46551DEC9137}" dt="2025-06-09T07:32:41.918" v="2268" actId="1076"/>
          <ac:grpSpMkLst>
            <pc:docMk/>
            <pc:sldMk cId="3809544020" sldId="295"/>
            <ac:grpSpMk id="18" creationId="{A29C14FD-5C76-15F1-795A-BD7D018AB27E}"/>
          </ac:grpSpMkLst>
        </pc:grpChg>
        <pc:grpChg chg="add mod ord">
          <ac:chgData name="Jinyin Yan" userId="7d7b1cac-fbbc-4678-8cfc-23ca66a374ce" providerId="ADAL" clId="{2710C3EF-C210-4106-997C-46551DEC9137}" dt="2025-06-09T07:29:13.741" v="2243" actId="166"/>
          <ac:grpSpMkLst>
            <pc:docMk/>
            <pc:sldMk cId="3809544020" sldId="295"/>
            <ac:grpSpMk id="27" creationId="{971B1976-6F5B-2385-D95E-8EB857A96A9F}"/>
          </ac:grpSpMkLst>
        </pc:grpChg>
        <pc:grpChg chg="mod">
          <ac:chgData name="Jinyin Yan" userId="7d7b1cac-fbbc-4678-8cfc-23ca66a374ce" providerId="ADAL" clId="{2710C3EF-C210-4106-997C-46551DEC9137}" dt="2025-06-09T08:17:25.970" v="2352" actId="1076"/>
          <ac:grpSpMkLst>
            <pc:docMk/>
            <pc:sldMk cId="3809544020" sldId="295"/>
            <ac:grpSpMk id="31" creationId="{8163D0FB-051E-7A71-057D-23963C09CDC3}"/>
          </ac:grpSpMkLst>
        </pc:grpChg>
        <pc:grpChg chg="add mod">
          <ac:chgData name="Jinyin Yan" userId="7d7b1cac-fbbc-4678-8cfc-23ca66a374ce" providerId="ADAL" clId="{2710C3EF-C210-4106-997C-46551DEC9137}" dt="2025-06-09T07:30:34.675" v="2262" actId="1076"/>
          <ac:grpSpMkLst>
            <pc:docMk/>
            <pc:sldMk cId="3809544020" sldId="295"/>
            <ac:grpSpMk id="61" creationId="{39967DDC-3746-5305-28C7-7DAF91F5699D}"/>
          </ac:grpSpMkLst>
        </pc:grpChg>
        <pc:grpChg chg="mod">
          <ac:chgData name="Jinyin Yan" userId="7d7b1cac-fbbc-4678-8cfc-23ca66a374ce" providerId="ADAL" clId="{2710C3EF-C210-4106-997C-46551DEC9137}" dt="2025-06-09T07:44:29.213" v="2276" actId="1076"/>
          <ac:grpSpMkLst>
            <pc:docMk/>
            <pc:sldMk cId="3809544020" sldId="295"/>
            <ac:grpSpMk id="63" creationId="{26E3B4BD-735B-3FAE-3AAC-889061373370}"/>
          </ac:grpSpMkLst>
        </pc:grpChg>
        <pc:grpChg chg="add mod">
          <ac:chgData name="Jinyin Yan" userId="7d7b1cac-fbbc-4678-8cfc-23ca66a374ce" providerId="ADAL" clId="{2710C3EF-C210-4106-997C-46551DEC9137}" dt="2025-06-09T07:32:53.394" v="2270" actId="1076"/>
          <ac:grpSpMkLst>
            <pc:docMk/>
            <pc:sldMk cId="3809544020" sldId="295"/>
            <ac:grpSpMk id="102" creationId="{A0113279-E30F-194F-4A86-7A54D7172CAA}"/>
          </ac:grpSpMkLst>
        </pc:grpChg>
        <pc:grpChg chg="add mod">
          <ac:chgData name="Jinyin Yan" userId="7d7b1cac-fbbc-4678-8cfc-23ca66a374ce" providerId="ADAL" clId="{2710C3EF-C210-4106-997C-46551DEC9137}" dt="2025-06-09T07:45:07.883" v="2281" actId="1076"/>
          <ac:grpSpMkLst>
            <pc:docMk/>
            <pc:sldMk cId="3809544020" sldId="295"/>
            <ac:grpSpMk id="110" creationId="{004C60BE-18F1-C9EB-03FA-AE2B6CA0415E}"/>
          </ac:grpSpMkLst>
        </pc:grpChg>
        <pc:grpChg chg="add mod">
          <ac:chgData name="Jinyin Yan" userId="7d7b1cac-fbbc-4678-8cfc-23ca66a374ce" providerId="ADAL" clId="{2710C3EF-C210-4106-997C-46551DEC9137}" dt="2025-06-09T07:45:17.088" v="2283" actId="1076"/>
          <ac:grpSpMkLst>
            <pc:docMk/>
            <pc:sldMk cId="3809544020" sldId="295"/>
            <ac:grpSpMk id="120" creationId="{D6326BC2-49C5-0E17-E7AF-709C2F901E2F}"/>
          </ac:grpSpMkLst>
        </pc:grpChg>
        <pc:grpChg chg="add mod">
          <ac:chgData name="Jinyin Yan" userId="7d7b1cac-fbbc-4678-8cfc-23ca66a374ce" providerId="ADAL" clId="{2710C3EF-C210-4106-997C-46551DEC9137}" dt="2025-06-09T07:54:28.799" v="2295" actId="1076"/>
          <ac:grpSpMkLst>
            <pc:docMk/>
            <pc:sldMk cId="3809544020" sldId="295"/>
            <ac:grpSpMk id="131" creationId="{C36B369F-8C80-B638-3731-17AB883477BB}"/>
          </ac:grpSpMkLst>
        </pc:grpChg>
        <pc:grpChg chg="add mod">
          <ac:chgData name="Jinyin Yan" userId="7d7b1cac-fbbc-4678-8cfc-23ca66a374ce" providerId="ADAL" clId="{2710C3EF-C210-4106-997C-46551DEC9137}" dt="2025-06-09T07:54:57.743" v="2300" actId="1076"/>
          <ac:grpSpMkLst>
            <pc:docMk/>
            <pc:sldMk cId="3809544020" sldId="295"/>
            <ac:grpSpMk id="138" creationId="{C1414ABA-B129-4E8E-4E00-DC6179963C00}"/>
          </ac:grpSpMkLst>
        </pc:grpChg>
        <pc:grpChg chg="add mod">
          <ac:chgData name="Jinyin Yan" userId="7d7b1cac-fbbc-4678-8cfc-23ca66a374ce" providerId="ADAL" clId="{2710C3EF-C210-4106-997C-46551DEC9137}" dt="2025-06-09T08:06:57.125" v="2318" actId="1076"/>
          <ac:grpSpMkLst>
            <pc:docMk/>
            <pc:sldMk cId="3809544020" sldId="295"/>
            <ac:grpSpMk id="148" creationId="{A9CC072D-B170-A95E-E3F4-EB9ED7B7D895}"/>
          </ac:grpSpMkLst>
        </pc:grpChg>
        <pc:grpChg chg="add mod">
          <ac:chgData name="Jinyin Yan" userId="7d7b1cac-fbbc-4678-8cfc-23ca66a374ce" providerId="ADAL" clId="{2710C3EF-C210-4106-997C-46551DEC9137}" dt="2025-06-09T08:10:44.586" v="2338" actId="1076"/>
          <ac:grpSpMkLst>
            <pc:docMk/>
            <pc:sldMk cId="3809544020" sldId="295"/>
            <ac:grpSpMk id="156" creationId="{8F2483AF-4017-C648-D958-CD7CD1C0B952}"/>
          </ac:grpSpMkLst>
        </pc:grpChg>
        <pc:grpChg chg="add mod">
          <ac:chgData name="Jinyin Yan" userId="7d7b1cac-fbbc-4678-8cfc-23ca66a374ce" providerId="ADAL" clId="{2710C3EF-C210-4106-997C-46551DEC9137}" dt="2025-06-09T08:18:05.188" v="2362" actId="1076"/>
          <ac:grpSpMkLst>
            <pc:docMk/>
            <pc:sldMk cId="3809544020" sldId="295"/>
            <ac:grpSpMk id="176" creationId="{13BEF1CA-B3C1-460C-8F62-EA99395B04B6}"/>
          </ac:grpSpMkLst>
        </pc:grpChg>
        <pc:grpChg chg="add mod">
          <ac:chgData name="Jinyin Yan" userId="7d7b1cac-fbbc-4678-8cfc-23ca66a374ce" providerId="ADAL" clId="{2710C3EF-C210-4106-997C-46551DEC9137}" dt="2025-06-09T08:17:34.669" v="2354" actId="1076"/>
          <ac:grpSpMkLst>
            <pc:docMk/>
            <pc:sldMk cId="3809544020" sldId="295"/>
            <ac:grpSpMk id="189" creationId="{99B791AE-65E5-E509-F8B3-C29BA8BC4E6D}"/>
          </ac:grpSpMkLst>
        </pc:grpChg>
        <pc:grpChg chg="add mod">
          <ac:chgData name="Jinyin Yan" userId="7d7b1cac-fbbc-4678-8cfc-23ca66a374ce" providerId="ADAL" clId="{2710C3EF-C210-4106-997C-46551DEC9137}" dt="2025-06-09T08:21:43.685" v="2387" actId="1076"/>
          <ac:grpSpMkLst>
            <pc:docMk/>
            <pc:sldMk cId="3809544020" sldId="295"/>
            <ac:grpSpMk id="214" creationId="{64F38DA7-1EA1-03CB-7AEB-51EF32024794}"/>
          </ac:grpSpMkLst>
        </pc:grpChg>
        <pc:cxnChg chg="mod">
          <ac:chgData name="Jinyin Yan" userId="7d7b1cac-fbbc-4678-8cfc-23ca66a374ce" providerId="ADAL" clId="{2710C3EF-C210-4106-997C-46551DEC9137}" dt="2025-06-09T08:21:57.462" v="2390" actId="14100"/>
          <ac:cxnSpMkLst>
            <pc:docMk/>
            <pc:sldMk cId="3809544020" sldId="295"/>
            <ac:cxnSpMk id="12" creationId="{29D2E35E-034C-6BAF-03AE-F2BAB3493F4D}"/>
          </ac:cxnSpMkLst>
        </pc:cxnChg>
        <pc:cxnChg chg="add del mod">
          <ac:chgData name="Jinyin Yan" userId="7d7b1cac-fbbc-4678-8cfc-23ca66a374ce" providerId="ADAL" clId="{2710C3EF-C210-4106-997C-46551DEC9137}" dt="2025-06-09T08:23:42.991" v="2405" actId="21"/>
          <ac:cxnSpMkLst>
            <pc:docMk/>
            <pc:sldMk cId="3809544020" sldId="295"/>
            <ac:cxnSpMk id="20" creationId="{B2366C2B-0F6B-58EE-1298-EF5BAA58163F}"/>
          </ac:cxnSpMkLst>
        </pc:cxnChg>
        <pc:cxnChg chg="mod">
          <ac:chgData name="Jinyin Yan" userId="7d7b1cac-fbbc-4678-8cfc-23ca66a374ce" providerId="ADAL" clId="{2710C3EF-C210-4106-997C-46551DEC9137}" dt="2025-06-09T07:28:58.809" v="2241"/>
          <ac:cxnSpMkLst>
            <pc:docMk/>
            <pc:sldMk cId="3809544020" sldId="295"/>
            <ac:cxnSpMk id="34" creationId="{88D9F5B4-F8A3-2C3C-3BEA-263AAC474AEC}"/>
          </ac:cxnSpMkLst>
        </pc:cxnChg>
        <pc:cxnChg chg="mod">
          <ac:chgData name="Jinyin Yan" userId="7d7b1cac-fbbc-4678-8cfc-23ca66a374ce" providerId="ADAL" clId="{2710C3EF-C210-4106-997C-46551DEC9137}" dt="2025-06-09T07:28:58.809" v="2241"/>
          <ac:cxnSpMkLst>
            <pc:docMk/>
            <pc:sldMk cId="3809544020" sldId="295"/>
            <ac:cxnSpMk id="35" creationId="{EB07268A-DE13-5AD2-88B2-028D6E20E141}"/>
          </ac:cxnSpMkLst>
        </pc:cxnChg>
        <pc:cxnChg chg="mod">
          <ac:chgData name="Jinyin Yan" userId="7d7b1cac-fbbc-4678-8cfc-23ca66a374ce" providerId="ADAL" clId="{2710C3EF-C210-4106-997C-46551DEC9137}" dt="2025-06-09T07:28:58.809" v="2241"/>
          <ac:cxnSpMkLst>
            <pc:docMk/>
            <pc:sldMk cId="3809544020" sldId="295"/>
            <ac:cxnSpMk id="36" creationId="{23D66E27-48B7-8D22-AA2C-40B0B0BAC151}"/>
          </ac:cxnSpMkLst>
        </pc:cxnChg>
        <pc:cxnChg chg="mod">
          <ac:chgData name="Jinyin Yan" userId="7d7b1cac-fbbc-4678-8cfc-23ca66a374ce" providerId="ADAL" clId="{2710C3EF-C210-4106-997C-46551DEC9137}" dt="2025-06-09T07:28:58.809" v="2241"/>
          <ac:cxnSpMkLst>
            <pc:docMk/>
            <pc:sldMk cId="3809544020" sldId="295"/>
            <ac:cxnSpMk id="37" creationId="{82F77DA8-F6D1-0BDD-89A9-01190C8FB134}"/>
          </ac:cxnSpMkLst>
        </pc:cxnChg>
        <pc:cxnChg chg="mod">
          <ac:chgData name="Jinyin Yan" userId="7d7b1cac-fbbc-4678-8cfc-23ca66a374ce" providerId="ADAL" clId="{2710C3EF-C210-4106-997C-46551DEC9137}" dt="2025-06-09T08:23:02.639" v="2399" actId="14100"/>
          <ac:cxnSpMkLst>
            <pc:docMk/>
            <pc:sldMk cId="3809544020" sldId="295"/>
            <ac:cxnSpMk id="38" creationId="{BD0E2688-CFD1-F72F-9D71-3AFC828F662D}"/>
          </ac:cxnSpMkLst>
        </pc:cxnChg>
        <pc:cxnChg chg="mod">
          <ac:chgData name="Jinyin Yan" userId="7d7b1cac-fbbc-4678-8cfc-23ca66a374ce" providerId="ADAL" clId="{2710C3EF-C210-4106-997C-46551DEC9137}" dt="2025-06-09T07:28:58.809" v="2241"/>
          <ac:cxnSpMkLst>
            <pc:docMk/>
            <pc:sldMk cId="3809544020" sldId="295"/>
            <ac:cxnSpMk id="39" creationId="{3B1BB274-9497-D8E0-EECD-0E74719E26FA}"/>
          </ac:cxnSpMkLst>
        </pc:cxnChg>
        <pc:cxnChg chg="mod">
          <ac:chgData name="Jinyin Yan" userId="7d7b1cac-fbbc-4678-8cfc-23ca66a374ce" providerId="ADAL" clId="{2710C3EF-C210-4106-997C-46551DEC9137}" dt="2025-06-09T07:28:58.809" v="2241"/>
          <ac:cxnSpMkLst>
            <pc:docMk/>
            <pc:sldMk cId="3809544020" sldId="295"/>
            <ac:cxnSpMk id="40" creationId="{FB07407C-B386-9911-E7E6-D398805D0266}"/>
          </ac:cxnSpMkLst>
        </pc:cxnChg>
        <pc:cxnChg chg="mod">
          <ac:chgData name="Jinyin Yan" userId="7d7b1cac-fbbc-4678-8cfc-23ca66a374ce" providerId="ADAL" clId="{2710C3EF-C210-4106-997C-46551DEC9137}" dt="2025-06-09T07:28:58.809" v="2241"/>
          <ac:cxnSpMkLst>
            <pc:docMk/>
            <pc:sldMk cId="3809544020" sldId="295"/>
            <ac:cxnSpMk id="41" creationId="{24018A61-DA67-3848-6F49-37861DADF566}"/>
          </ac:cxnSpMkLst>
        </pc:cxnChg>
        <pc:cxnChg chg="mod">
          <ac:chgData name="Jinyin Yan" userId="7d7b1cac-fbbc-4678-8cfc-23ca66a374ce" providerId="ADAL" clId="{2710C3EF-C210-4106-997C-46551DEC9137}" dt="2025-06-09T07:32:17.050" v="2265" actId="14100"/>
          <ac:cxnSpMkLst>
            <pc:docMk/>
            <pc:sldMk cId="3809544020" sldId="295"/>
            <ac:cxnSpMk id="43" creationId="{C2BBCC55-E629-3E9D-A866-9B64E30B5AD5}"/>
          </ac:cxnSpMkLst>
        </pc:cxnChg>
        <pc:cxnChg chg="add mod">
          <ac:chgData name="Jinyin Yan" userId="7d7b1cac-fbbc-4678-8cfc-23ca66a374ce" providerId="ADAL" clId="{2710C3EF-C210-4106-997C-46551DEC9137}" dt="2025-06-09T07:29:37.497" v="2248" actId="14100"/>
          <ac:cxnSpMkLst>
            <pc:docMk/>
            <pc:sldMk cId="3809544020" sldId="295"/>
            <ac:cxnSpMk id="45" creationId="{F0FECDD9-9782-EA11-73F5-75A7A95BD7EA}"/>
          </ac:cxnSpMkLst>
        </pc:cxnChg>
        <pc:cxnChg chg="add del mod">
          <ac:chgData name="Jinyin Yan" userId="7d7b1cac-fbbc-4678-8cfc-23ca66a374ce" providerId="ADAL" clId="{2710C3EF-C210-4106-997C-46551DEC9137}" dt="2025-06-09T07:30:03.469" v="2254" actId="478"/>
          <ac:cxnSpMkLst>
            <pc:docMk/>
            <pc:sldMk cId="3809544020" sldId="295"/>
            <ac:cxnSpMk id="48" creationId="{697E2929-BF55-5542-E2DD-41EB70DCFAFA}"/>
          </ac:cxnSpMkLst>
        </pc:cxnChg>
        <pc:cxnChg chg="mod">
          <ac:chgData name="Jinyin Yan" userId="7d7b1cac-fbbc-4678-8cfc-23ca66a374ce" providerId="ADAL" clId="{2710C3EF-C210-4106-997C-46551DEC9137}" dt="2025-06-09T07:32:35.506" v="2267" actId="1076"/>
          <ac:cxnSpMkLst>
            <pc:docMk/>
            <pc:sldMk cId="3809544020" sldId="295"/>
            <ac:cxnSpMk id="54" creationId="{4A93BB2F-1EE3-C6CC-51E5-1810EE7630F8}"/>
          </ac:cxnSpMkLst>
        </pc:cxnChg>
        <pc:cxnChg chg="mod">
          <ac:chgData name="Jinyin Yan" userId="7d7b1cac-fbbc-4678-8cfc-23ca66a374ce" providerId="ADAL" clId="{2710C3EF-C210-4106-997C-46551DEC9137}" dt="2025-06-09T08:17:25.970" v="2352" actId="1076"/>
          <ac:cxnSpMkLst>
            <pc:docMk/>
            <pc:sldMk cId="3809544020" sldId="295"/>
            <ac:cxnSpMk id="56" creationId="{2447AFDA-F62D-3FEC-D619-E104D634FB33}"/>
          </ac:cxnSpMkLst>
        </pc:cxnChg>
        <pc:cxnChg chg="mod">
          <ac:chgData name="Jinyin Yan" userId="7d7b1cac-fbbc-4678-8cfc-23ca66a374ce" providerId="ADAL" clId="{2710C3EF-C210-4106-997C-46551DEC9137}" dt="2025-06-09T07:32:35.506" v="2267" actId="1076"/>
          <ac:cxnSpMkLst>
            <pc:docMk/>
            <pc:sldMk cId="3809544020" sldId="295"/>
            <ac:cxnSpMk id="57" creationId="{70536DAD-3C0F-CE96-89BA-366FD05EB593}"/>
          </ac:cxnSpMkLst>
        </pc:cxnChg>
        <pc:cxnChg chg="mod">
          <ac:chgData name="Jinyin Yan" userId="7d7b1cac-fbbc-4678-8cfc-23ca66a374ce" providerId="ADAL" clId="{2710C3EF-C210-4106-997C-46551DEC9137}" dt="2025-06-09T08:22:23.848" v="2395" actId="14100"/>
          <ac:cxnSpMkLst>
            <pc:docMk/>
            <pc:sldMk cId="3809544020" sldId="295"/>
            <ac:cxnSpMk id="58" creationId="{01CD89A0-6FC1-0277-B1BC-633E7F52B8C9}"/>
          </ac:cxnSpMkLst>
        </pc:cxnChg>
        <pc:cxnChg chg="mod">
          <ac:chgData name="Jinyin Yan" userId="7d7b1cac-fbbc-4678-8cfc-23ca66a374ce" providerId="ADAL" clId="{2710C3EF-C210-4106-997C-46551DEC9137}" dt="2025-06-09T08:10:23.130" v="2331" actId="14100"/>
          <ac:cxnSpMkLst>
            <pc:docMk/>
            <pc:sldMk cId="3809544020" sldId="295"/>
            <ac:cxnSpMk id="59" creationId="{2778CA78-A1AA-36A0-402D-501530E97F1A}"/>
          </ac:cxnSpMkLst>
        </pc:cxnChg>
        <pc:cxnChg chg="mod">
          <ac:chgData name="Jinyin Yan" userId="7d7b1cac-fbbc-4678-8cfc-23ca66a374ce" providerId="ADAL" clId="{2710C3EF-C210-4106-997C-46551DEC9137}" dt="2025-06-09T07:44:29.213" v="2276" actId="1076"/>
          <ac:cxnSpMkLst>
            <pc:docMk/>
            <pc:sldMk cId="3809544020" sldId="295"/>
            <ac:cxnSpMk id="67" creationId="{98A6C731-8DA7-A9AF-BBF5-64417BB47A3F}"/>
          </ac:cxnSpMkLst>
        </pc:cxnChg>
        <pc:cxnChg chg="mod">
          <ac:chgData name="Jinyin Yan" userId="7d7b1cac-fbbc-4678-8cfc-23ca66a374ce" providerId="ADAL" clId="{2710C3EF-C210-4106-997C-46551DEC9137}" dt="2025-06-09T07:44:29.213" v="2276" actId="1076"/>
          <ac:cxnSpMkLst>
            <pc:docMk/>
            <pc:sldMk cId="3809544020" sldId="295"/>
            <ac:cxnSpMk id="68" creationId="{93C1450F-E26A-8FDE-EE34-1571C645BF27}"/>
          </ac:cxnSpMkLst>
        </pc:cxnChg>
        <pc:cxnChg chg="mod">
          <ac:chgData name="Jinyin Yan" userId="7d7b1cac-fbbc-4678-8cfc-23ca66a374ce" providerId="ADAL" clId="{2710C3EF-C210-4106-997C-46551DEC9137}" dt="2025-06-09T08:15:28.230" v="2346" actId="14100"/>
          <ac:cxnSpMkLst>
            <pc:docMk/>
            <pc:sldMk cId="3809544020" sldId="295"/>
            <ac:cxnSpMk id="69" creationId="{B35EF00F-573C-A4BD-0248-EFB36A09C474}"/>
          </ac:cxnSpMkLst>
        </pc:cxnChg>
        <pc:cxnChg chg="mod">
          <ac:chgData name="Jinyin Yan" userId="7d7b1cac-fbbc-4678-8cfc-23ca66a374ce" providerId="ADAL" clId="{2710C3EF-C210-4106-997C-46551DEC9137}" dt="2025-06-09T07:30:07.496" v="2255"/>
          <ac:cxnSpMkLst>
            <pc:docMk/>
            <pc:sldMk cId="3809544020" sldId="295"/>
            <ac:cxnSpMk id="70" creationId="{33A6E51F-E00C-493B-21EE-51BC55448DAA}"/>
          </ac:cxnSpMkLst>
        </pc:cxnChg>
        <pc:cxnChg chg="del mod">
          <ac:chgData name="Jinyin Yan" userId="7d7b1cac-fbbc-4678-8cfc-23ca66a374ce" providerId="ADAL" clId="{2710C3EF-C210-4106-997C-46551DEC9137}" dt="2025-06-09T08:18:28.559" v="2367" actId="478"/>
          <ac:cxnSpMkLst>
            <pc:docMk/>
            <pc:sldMk cId="3809544020" sldId="295"/>
            <ac:cxnSpMk id="73" creationId="{EBDACB99-3C05-17F3-36E7-FF100D0C1592}"/>
          </ac:cxnSpMkLst>
        </pc:cxnChg>
        <pc:cxnChg chg="mod">
          <ac:chgData name="Jinyin Yan" userId="7d7b1cac-fbbc-4678-8cfc-23ca66a374ce" providerId="ADAL" clId="{2710C3EF-C210-4106-997C-46551DEC9137}" dt="2025-06-09T07:30:07.496" v="2255"/>
          <ac:cxnSpMkLst>
            <pc:docMk/>
            <pc:sldMk cId="3809544020" sldId="295"/>
            <ac:cxnSpMk id="74" creationId="{110FE8A7-B9F2-E0D7-04E1-463C0542FFDC}"/>
          </ac:cxnSpMkLst>
        </pc:cxnChg>
        <pc:cxnChg chg="mod">
          <ac:chgData name="Jinyin Yan" userId="7d7b1cac-fbbc-4678-8cfc-23ca66a374ce" providerId="ADAL" clId="{2710C3EF-C210-4106-997C-46551DEC9137}" dt="2025-06-09T07:30:07.496" v="2255"/>
          <ac:cxnSpMkLst>
            <pc:docMk/>
            <pc:sldMk cId="3809544020" sldId="295"/>
            <ac:cxnSpMk id="75" creationId="{792CB091-D1E0-EF0A-FD3E-471BC1A83BB0}"/>
          </ac:cxnSpMkLst>
        </pc:cxnChg>
        <pc:cxnChg chg="mod">
          <ac:chgData name="Jinyin Yan" userId="7d7b1cac-fbbc-4678-8cfc-23ca66a374ce" providerId="ADAL" clId="{2710C3EF-C210-4106-997C-46551DEC9137}" dt="2025-06-09T07:30:07.496" v="2255"/>
          <ac:cxnSpMkLst>
            <pc:docMk/>
            <pc:sldMk cId="3809544020" sldId="295"/>
            <ac:cxnSpMk id="76" creationId="{2505F161-106A-B115-11D5-1F1E2793940E}"/>
          </ac:cxnSpMkLst>
        </pc:cxnChg>
        <pc:cxnChg chg="mod">
          <ac:chgData name="Jinyin Yan" userId="7d7b1cac-fbbc-4678-8cfc-23ca66a374ce" providerId="ADAL" clId="{2710C3EF-C210-4106-997C-46551DEC9137}" dt="2025-06-09T07:30:07.496" v="2255"/>
          <ac:cxnSpMkLst>
            <pc:docMk/>
            <pc:sldMk cId="3809544020" sldId="295"/>
            <ac:cxnSpMk id="77" creationId="{9673BAC8-74A3-ABE5-C82C-0A64D90A6879}"/>
          </ac:cxnSpMkLst>
        </pc:cxnChg>
        <pc:cxnChg chg="mod">
          <ac:chgData name="Jinyin Yan" userId="7d7b1cac-fbbc-4678-8cfc-23ca66a374ce" providerId="ADAL" clId="{2710C3EF-C210-4106-997C-46551DEC9137}" dt="2025-06-09T07:30:07.496" v="2255"/>
          <ac:cxnSpMkLst>
            <pc:docMk/>
            <pc:sldMk cId="3809544020" sldId="295"/>
            <ac:cxnSpMk id="78" creationId="{E233E0CD-78E4-A3BD-A4E0-FA535B70823B}"/>
          </ac:cxnSpMkLst>
        </pc:cxnChg>
        <pc:cxnChg chg="mod">
          <ac:chgData name="Jinyin Yan" userId="7d7b1cac-fbbc-4678-8cfc-23ca66a374ce" providerId="ADAL" clId="{2710C3EF-C210-4106-997C-46551DEC9137}" dt="2025-06-09T07:30:07.496" v="2255"/>
          <ac:cxnSpMkLst>
            <pc:docMk/>
            <pc:sldMk cId="3809544020" sldId="295"/>
            <ac:cxnSpMk id="79" creationId="{51733C46-CE76-CF07-685E-BAEC77E90671}"/>
          </ac:cxnSpMkLst>
        </pc:cxnChg>
        <pc:cxnChg chg="add mod">
          <ac:chgData name="Jinyin Yan" userId="7d7b1cac-fbbc-4678-8cfc-23ca66a374ce" providerId="ADAL" clId="{2710C3EF-C210-4106-997C-46551DEC9137}" dt="2025-06-09T07:30:31.016" v="2261" actId="14100"/>
          <ac:cxnSpMkLst>
            <pc:docMk/>
            <pc:sldMk cId="3809544020" sldId="295"/>
            <ac:cxnSpMk id="89" creationId="{11E44391-03E8-4B5F-D012-3A2A72084D61}"/>
          </ac:cxnSpMkLst>
        </pc:cxnChg>
        <pc:cxnChg chg="mod">
          <ac:chgData name="Jinyin Yan" userId="7d7b1cac-fbbc-4678-8cfc-23ca66a374ce" providerId="ADAL" clId="{2710C3EF-C210-4106-997C-46551DEC9137}" dt="2025-06-09T07:32:44.979" v="2269"/>
          <ac:cxnSpMkLst>
            <pc:docMk/>
            <pc:sldMk cId="3809544020" sldId="295"/>
            <ac:cxnSpMk id="103" creationId="{77BA6537-B568-2B8B-971A-AB7DDA6D55EF}"/>
          </ac:cxnSpMkLst>
        </pc:cxnChg>
        <pc:cxnChg chg="mod">
          <ac:chgData name="Jinyin Yan" userId="7d7b1cac-fbbc-4678-8cfc-23ca66a374ce" providerId="ADAL" clId="{2710C3EF-C210-4106-997C-46551DEC9137}" dt="2025-06-09T07:32:44.979" v="2269"/>
          <ac:cxnSpMkLst>
            <pc:docMk/>
            <pc:sldMk cId="3809544020" sldId="295"/>
            <ac:cxnSpMk id="104" creationId="{6677D1C3-0B82-AE5B-E2CC-0948A0FCE6BF}"/>
          </ac:cxnSpMkLst>
        </pc:cxnChg>
        <pc:cxnChg chg="mod">
          <ac:chgData name="Jinyin Yan" userId="7d7b1cac-fbbc-4678-8cfc-23ca66a374ce" providerId="ADAL" clId="{2710C3EF-C210-4106-997C-46551DEC9137}" dt="2025-06-09T07:32:44.979" v="2269"/>
          <ac:cxnSpMkLst>
            <pc:docMk/>
            <pc:sldMk cId="3809544020" sldId="295"/>
            <ac:cxnSpMk id="105" creationId="{254F5F09-0595-E89F-CC75-E07C9332BAC8}"/>
          </ac:cxnSpMkLst>
        </pc:cxnChg>
        <pc:cxnChg chg="mod">
          <ac:chgData name="Jinyin Yan" userId="7d7b1cac-fbbc-4678-8cfc-23ca66a374ce" providerId="ADAL" clId="{2710C3EF-C210-4106-997C-46551DEC9137}" dt="2025-06-09T07:32:44.979" v="2269"/>
          <ac:cxnSpMkLst>
            <pc:docMk/>
            <pc:sldMk cId="3809544020" sldId="295"/>
            <ac:cxnSpMk id="106" creationId="{3EE4978E-5F83-4C50-AD29-311661163994}"/>
          </ac:cxnSpMkLst>
        </pc:cxnChg>
        <pc:cxnChg chg="mod">
          <ac:chgData name="Jinyin Yan" userId="7d7b1cac-fbbc-4678-8cfc-23ca66a374ce" providerId="ADAL" clId="{2710C3EF-C210-4106-997C-46551DEC9137}" dt="2025-06-09T07:32:44.979" v="2269"/>
          <ac:cxnSpMkLst>
            <pc:docMk/>
            <pc:sldMk cId="3809544020" sldId="295"/>
            <ac:cxnSpMk id="107" creationId="{4EE0005F-C960-8946-0282-374C62251514}"/>
          </ac:cxnSpMkLst>
        </pc:cxnChg>
        <pc:cxnChg chg="mod">
          <ac:chgData name="Jinyin Yan" userId="7d7b1cac-fbbc-4678-8cfc-23ca66a374ce" providerId="ADAL" clId="{2710C3EF-C210-4106-997C-46551DEC9137}" dt="2025-06-09T07:32:44.979" v="2269"/>
          <ac:cxnSpMkLst>
            <pc:docMk/>
            <pc:sldMk cId="3809544020" sldId="295"/>
            <ac:cxnSpMk id="108" creationId="{FAEA1567-5903-517A-9946-A83E43C75D93}"/>
          </ac:cxnSpMkLst>
        </pc:cxnChg>
        <pc:cxnChg chg="mod">
          <ac:chgData name="Jinyin Yan" userId="7d7b1cac-fbbc-4678-8cfc-23ca66a374ce" providerId="ADAL" clId="{2710C3EF-C210-4106-997C-46551DEC9137}" dt="2025-06-09T07:32:44.979" v="2269"/>
          <ac:cxnSpMkLst>
            <pc:docMk/>
            <pc:sldMk cId="3809544020" sldId="295"/>
            <ac:cxnSpMk id="109" creationId="{05064393-BA49-597F-926D-2B3896CAAFE2}"/>
          </ac:cxnSpMkLst>
        </pc:cxnChg>
        <pc:cxnChg chg="mod">
          <ac:chgData name="Jinyin Yan" userId="7d7b1cac-fbbc-4678-8cfc-23ca66a374ce" providerId="ADAL" clId="{2710C3EF-C210-4106-997C-46551DEC9137}" dt="2025-06-09T07:32:55.662" v="2271"/>
          <ac:cxnSpMkLst>
            <pc:docMk/>
            <pc:sldMk cId="3809544020" sldId="295"/>
            <ac:cxnSpMk id="111" creationId="{959FE8AA-FD5C-1E40-A15F-1E7518149152}"/>
          </ac:cxnSpMkLst>
        </pc:cxnChg>
        <pc:cxnChg chg="mod">
          <ac:chgData name="Jinyin Yan" userId="7d7b1cac-fbbc-4678-8cfc-23ca66a374ce" providerId="ADAL" clId="{2710C3EF-C210-4106-997C-46551DEC9137}" dt="2025-06-09T07:32:55.662" v="2271"/>
          <ac:cxnSpMkLst>
            <pc:docMk/>
            <pc:sldMk cId="3809544020" sldId="295"/>
            <ac:cxnSpMk id="112" creationId="{00CC6E27-C724-E48B-18A2-43EB6771B1FB}"/>
          </ac:cxnSpMkLst>
        </pc:cxnChg>
        <pc:cxnChg chg="mod">
          <ac:chgData name="Jinyin Yan" userId="7d7b1cac-fbbc-4678-8cfc-23ca66a374ce" providerId="ADAL" clId="{2710C3EF-C210-4106-997C-46551DEC9137}" dt="2025-06-09T07:32:55.662" v="2271"/>
          <ac:cxnSpMkLst>
            <pc:docMk/>
            <pc:sldMk cId="3809544020" sldId="295"/>
            <ac:cxnSpMk id="113" creationId="{D3F934BA-2EDB-671A-4FA3-56300647977E}"/>
          </ac:cxnSpMkLst>
        </pc:cxnChg>
        <pc:cxnChg chg="mod">
          <ac:chgData name="Jinyin Yan" userId="7d7b1cac-fbbc-4678-8cfc-23ca66a374ce" providerId="ADAL" clId="{2710C3EF-C210-4106-997C-46551DEC9137}" dt="2025-06-09T07:32:55.662" v="2271"/>
          <ac:cxnSpMkLst>
            <pc:docMk/>
            <pc:sldMk cId="3809544020" sldId="295"/>
            <ac:cxnSpMk id="114" creationId="{5ED3AC9F-A90A-F713-AB97-7FA10BEB1489}"/>
          </ac:cxnSpMkLst>
        </pc:cxnChg>
        <pc:cxnChg chg="mod">
          <ac:chgData name="Jinyin Yan" userId="7d7b1cac-fbbc-4678-8cfc-23ca66a374ce" providerId="ADAL" clId="{2710C3EF-C210-4106-997C-46551DEC9137}" dt="2025-06-09T07:32:55.662" v="2271"/>
          <ac:cxnSpMkLst>
            <pc:docMk/>
            <pc:sldMk cId="3809544020" sldId="295"/>
            <ac:cxnSpMk id="115" creationId="{EBF9F44C-600F-8E91-EA05-DD18D717FE2A}"/>
          </ac:cxnSpMkLst>
        </pc:cxnChg>
        <pc:cxnChg chg="mod">
          <ac:chgData name="Jinyin Yan" userId="7d7b1cac-fbbc-4678-8cfc-23ca66a374ce" providerId="ADAL" clId="{2710C3EF-C210-4106-997C-46551DEC9137}" dt="2025-06-09T07:32:55.662" v="2271"/>
          <ac:cxnSpMkLst>
            <pc:docMk/>
            <pc:sldMk cId="3809544020" sldId="295"/>
            <ac:cxnSpMk id="116" creationId="{D12E59E4-EC6D-43E8-C5C0-D96411791295}"/>
          </ac:cxnSpMkLst>
        </pc:cxnChg>
        <pc:cxnChg chg="mod">
          <ac:chgData name="Jinyin Yan" userId="7d7b1cac-fbbc-4678-8cfc-23ca66a374ce" providerId="ADAL" clId="{2710C3EF-C210-4106-997C-46551DEC9137}" dt="2025-06-09T07:32:55.662" v="2271"/>
          <ac:cxnSpMkLst>
            <pc:docMk/>
            <pc:sldMk cId="3809544020" sldId="295"/>
            <ac:cxnSpMk id="117" creationId="{04EC4EE8-3E2B-603E-B68F-0A79FDDCC048}"/>
          </ac:cxnSpMkLst>
        </pc:cxnChg>
        <pc:cxnChg chg="mod">
          <ac:chgData name="Jinyin Yan" userId="7d7b1cac-fbbc-4678-8cfc-23ca66a374ce" providerId="ADAL" clId="{2710C3EF-C210-4106-997C-46551DEC9137}" dt="2025-06-09T07:45:12.173" v="2282"/>
          <ac:cxnSpMkLst>
            <pc:docMk/>
            <pc:sldMk cId="3809544020" sldId="295"/>
            <ac:cxnSpMk id="121" creationId="{0D397DAE-0DCA-AE7D-338E-857C8051D45F}"/>
          </ac:cxnSpMkLst>
        </pc:cxnChg>
        <pc:cxnChg chg="mod">
          <ac:chgData name="Jinyin Yan" userId="7d7b1cac-fbbc-4678-8cfc-23ca66a374ce" providerId="ADAL" clId="{2710C3EF-C210-4106-997C-46551DEC9137}" dt="2025-06-09T07:45:12.173" v="2282"/>
          <ac:cxnSpMkLst>
            <pc:docMk/>
            <pc:sldMk cId="3809544020" sldId="295"/>
            <ac:cxnSpMk id="122" creationId="{60E2B698-AB5E-5750-1E3F-CF21454FBDFF}"/>
          </ac:cxnSpMkLst>
        </pc:cxnChg>
        <pc:cxnChg chg="add mod">
          <ac:chgData name="Jinyin Yan" userId="7d7b1cac-fbbc-4678-8cfc-23ca66a374ce" providerId="ADAL" clId="{2710C3EF-C210-4106-997C-46551DEC9137}" dt="2025-06-09T07:45:17.088" v="2283" actId="1076"/>
          <ac:cxnSpMkLst>
            <pc:docMk/>
            <pc:sldMk cId="3809544020" sldId="295"/>
            <ac:cxnSpMk id="124" creationId="{E83F9B6E-29D5-B158-C0CB-5639A76547A5}"/>
          </ac:cxnSpMkLst>
        </pc:cxnChg>
        <pc:cxnChg chg="add mod">
          <ac:chgData name="Jinyin Yan" userId="7d7b1cac-fbbc-4678-8cfc-23ca66a374ce" providerId="ADAL" clId="{2710C3EF-C210-4106-997C-46551DEC9137}" dt="2025-06-09T07:45:17.088" v="2283" actId="1076"/>
          <ac:cxnSpMkLst>
            <pc:docMk/>
            <pc:sldMk cId="3809544020" sldId="295"/>
            <ac:cxnSpMk id="125" creationId="{60E40A37-ACDB-94C5-B77E-EEBA0E1BE408}"/>
          </ac:cxnSpMkLst>
        </pc:cxnChg>
        <pc:cxnChg chg="add mod ord">
          <ac:chgData name="Jinyin Yan" userId="7d7b1cac-fbbc-4678-8cfc-23ca66a374ce" providerId="ADAL" clId="{2710C3EF-C210-4106-997C-46551DEC9137}" dt="2025-06-09T07:46:31.107" v="2293" actId="167"/>
          <ac:cxnSpMkLst>
            <pc:docMk/>
            <pc:sldMk cId="3809544020" sldId="295"/>
            <ac:cxnSpMk id="129" creationId="{477FC296-0AF2-3C50-5D6F-B2DF1B3C2D27}"/>
          </ac:cxnSpMkLst>
        </pc:cxnChg>
        <pc:cxnChg chg="mod">
          <ac:chgData name="Jinyin Yan" userId="7d7b1cac-fbbc-4678-8cfc-23ca66a374ce" providerId="ADAL" clId="{2710C3EF-C210-4106-997C-46551DEC9137}" dt="2025-06-09T07:54:19.501" v="2294"/>
          <ac:cxnSpMkLst>
            <pc:docMk/>
            <pc:sldMk cId="3809544020" sldId="295"/>
            <ac:cxnSpMk id="132" creationId="{8C443B63-514B-6753-3A49-322049E0BC90}"/>
          </ac:cxnSpMkLst>
        </pc:cxnChg>
        <pc:cxnChg chg="mod">
          <ac:chgData name="Jinyin Yan" userId="7d7b1cac-fbbc-4678-8cfc-23ca66a374ce" providerId="ADAL" clId="{2710C3EF-C210-4106-997C-46551DEC9137}" dt="2025-06-09T07:54:19.501" v="2294"/>
          <ac:cxnSpMkLst>
            <pc:docMk/>
            <pc:sldMk cId="3809544020" sldId="295"/>
            <ac:cxnSpMk id="133" creationId="{600B1A27-B0A7-F7EE-61D2-8DA11842FE4A}"/>
          </ac:cxnSpMkLst>
        </pc:cxnChg>
        <pc:cxnChg chg="add mod">
          <ac:chgData name="Jinyin Yan" userId="7d7b1cac-fbbc-4678-8cfc-23ca66a374ce" providerId="ADAL" clId="{2710C3EF-C210-4106-997C-46551DEC9137}" dt="2025-06-09T07:54:28.799" v="2295" actId="1076"/>
          <ac:cxnSpMkLst>
            <pc:docMk/>
            <pc:sldMk cId="3809544020" sldId="295"/>
            <ac:cxnSpMk id="135" creationId="{88CBB9B3-5EA3-D3FF-E00D-EB39129DAFAC}"/>
          </ac:cxnSpMkLst>
        </pc:cxnChg>
        <pc:cxnChg chg="add mod">
          <ac:chgData name="Jinyin Yan" userId="7d7b1cac-fbbc-4678-8cfc-23ca66a374ce" providerId="ADAL" clId="{2710C3EF-C210-4106-997C-46551DEC9137}" dt="2025-06-09T07:54:28.799" v="2295" actId="1076"/>
          <ac:cxnSpMkLst>
            <pc:docMk/>
            <pc:sldMk cId="3809544020" sldId="295"/>
            <ac:cxnSpMk id="136" creationId="{7EF05B59-F2C0-FCEE-D972-C45EFCF4B73F}"/>
          </ac:cxnSpMkLst>
        </pc:cxnChg>
        <pc:cxnChg chg="mod">
          <ac:chgData name="Jinyin Yan" userId="7d7b1cac-fbbc-4678-8cfc-23ca66a374ce" providerId="ADAL" clId="{2710C3EF-C210-4106-997C-46551DEC9137}" dt="2025-06-09T07:54:40.270" v="2296"/>
          <ac:cxnSpMkLst>
            <pc:docMk/>
            <pc:sldMk cId="3809544020" sldId="295"/>
            <ac:cxnSpMk id="139" creationId="{C721208D-70BA-9928-15F5-587146E98FF1}"/>
          </ac:cxnSpMkLst>
        </pc:cxnChg>
        <pc:cxnChg chg="mod">
          <ac:chgData name="Jinyin Yan" userId="7d7b1cac-fbbc-4678-8cfc-23ca66a374ce" providerId="ADAL" clId="{2710C3EF-C210-4106-997C-46551DEC9137}" dt="2025-06-09T07:54:40.270" v="2296"/>
          <ac:cxnSpMkLst>
            <pc:docMk/>
            <pc:sldMk cId="3809544020" sldId="295"/>
            <ac:cxnSpMk id="140" creationId="{6957AE8D-3341-2E05-81A6-D49B759ABCFD}"/>
          </ac:cxnSpMkLst>
        </pc:cxnChg>
        <pc:cxnChg chg="mod">
          <ac:chgData name="Jinyin Yan" userId="7d7b1cac-fbbc-4678-8cfc-23ca66a374ce" providerId="ADAL" clId="{2710C3EF-C210-4106-997C-46551DEC9137}" dt="2025-06-09T07:54:40.270" v="2296"/>
          <ac:cxnSpMkLst>
            <pc:docMk/>
            <pc:sldMk cId="3809544020" sldId="295"/>
            <ac:cxnSpMk id="141" creationId="{F54D64C8-0A06-55A6-6613-B638D18EA03C}"/>
          </ac:cxnSpMkLst>
        </pc:cxnChg>
        <pc:cxnChg chg="mod">
          <ac:chgData name="Jinyin Yan" userId="7d7b1cac-fbbc-4678-8cfc-23ca66a374ce" providerId="ADAL" clId="{2710C3EF-C210-4106-997C-46551DEC9137}" dt="2025-06-09T07:54:40.270" v="2296"/>
          <ac:cxnSpMkLst>
            <pc:docMk/>
            <pc:sldMk cId="3809544020" sldId="295"/>
            <ac:cxnSpMk id="142" creationId="{889FAA9D-A526-EE4A-1A9E-2C7D30EA41E8}"/>
          </ac:cxnSpMkLst>
        </pc:cxnChg>
        <pc:cxnChg chg="mod">
          <ac:chgData name="Jinyin Yan" userId="7d7b1cac-fbbc-4678-8cfc-23ca66a374ce" providerId="ADAL" clId="{2710C3EF-C210-4106-997C-46551DEC9137}" dt="2025-06-09T07:54:40.270" v="2296"/>
          <ac:cxnSpMkLst>
            <pc:docMk/>
            <pc:sldMk cId="3809544020" sldId="295"/>
            <ac:cxnSpMk id="143" creationId="{3C48C35B-4AC7-598E-98C4-03C707DC2BD6}"/>
          </ac:cxnSpMkLst>
        </pc:cxnChg>
        <pc:cxnChg chg="mod">
          <ac:chgData name="Jinyin Yan" userId="7d7b1cac-fbbc-4678-8cfc-23ca66a374ce" providerId="ADAL" clId="{2710C3EF-C210-4106-997C-46551DEC9137}" dt="2025-06-09T07:54:40.270" v="2296"/>
          <ac:cxnSpMkLst>
            <pc:docMk/>
            <pc:sldMk cId="3809544020" sldId="295"/>
            <ac:cxnSpMk id="144" creationId="{A73E7C70-FDCD-A638-431C-698D9406FFFF}"/>
          </ac:cxnSpMkLst>
        </pc:cxnChg>
        <pc:cxnChg chg="mod">
          <ac:chgData name="Jinyin Yan" userId="7d7b1cac-fbbc-4678-8cfc-23ca66a374ce" providerId="ADAL" clId="{2710C3EF-C210-4106-997C-46551DEC9137}" dt="2025-06-09T07:54:40.270" v="2296"/>
          <ac:cxnSpMkLst>
            <pc:docMk/>
            <pc:sldMk cId="3809544020" sldId="295"/>
            <ac:cxnSpMk id="145" creationId="{444D2095-8A1C-7053-CC6E-866859E7B6C4}"/>
          </ac:cxnSpMkLst>
        </pc:cxnChg>
        <pc:cxnChg chg="mod">
          <ac:chgData name="Jinyin Yan" userId="7d7b1cac-fbbc-4678-8cfc-23ca66a374ce" providerId="ADAL" clId="{2710C3EF-C210-4106-997C-46551DEC9137}" dt="2025-06-09T08:06:49.614" v="2317"/>
          <ac:cxnSpMkLst>
            <pc:docMk/>
            <pc:sldMk cId="3809544020" sldId="295"/>
            <ac:cxnSpMk id="149" creationId="{78B97993-1075-85B0-8440-971B4C78D901}"/>
          </ac:cxnSpMkLst>
        </pc:cxnChg>
        <pc:cxnChg chg="mod">
          <ac:chgData name="Jinyin Yan" userId="7d7b1cac-fbbc-4678-8cfc-23ca66a374ce" providerId="ADAL" clId="{2710C3EF-C210-4106-997C-46551DEC9137}" dt="2025-06-09T08:06:49.614" v="2317"/>
          <ac:cxnSpMkLst>
            <pc:docMk/>
            <pc:sldMk cId="3809544020" sldId="295"/>
            <ac:cxnSpMk id="150" creationId="{EEE94DB1-989E-7213-2BFF-EE0AC8FCA64E}"/>
          </ac:cxnSpMkLst>
        </pc:cxnChg>
        <pc:cxnChg chg="add mod">
          <ac:chgData name="Jinyin Yan" userId="7d7b1cac-fbbc-4678-8cfc-23ca66a374ce" providerId="ADAL" clId="{2710C3EF-C210-4106-997C-46551DEC9137}" dt="2025-06-09T08:06:57.125" v="2318" actId="1076"/>
          <ac:cxnSpMkLst>
            <pc:docMk/>
            <pc:sldMk cId="3809544020" sldId="295"/>
            <ac:cxnSpMk id="152" creationId="{E4B1669C-42F4-F246-2592-3BCC7A766BFD}"/>
          </ac:cxnSpMkLst>
        </pc:cxnChg>
        <pc:cxnChg chg="add mod">
          <ac:chgData name="Jinyin Yan" userId="7d7b1cac-fbbc-4678-8cfc-23ca66a374ce" providerId="ADAL" clId="{2710C3EF-C210-4106-997C-46551DEC9137}" dt="2025-06-09T08:06:57.125" v="2318" actId="1076"/>
          <ac:cxnSpMkLst>
            <pc:docMk/>
            <pc:sldMk cId="3809544020" sldId="295"/>
            <ac:cxnSpMk id="153" creationId="{BDEF9F04-54E8-408D-746F-6823D00F0B2C}"/>
          </ac:cxnSpMkLst>
        </pc:cxnChg>
        <pc:cxnChg chg="mod">
          <ac:chgData name="Jinyin Yan" userId="7d7b1cac-fbbc-4678-8cfc-23ca66a374ce" providerId="ADAL" clId="{2710C3EF-C210-4106-997C-46551DEC9137}" dt="2025-06-09T08:07:07.505" v="2320"/>
          <ac:cxnSpMkLst>
            <pc:docMk/>
            <pc:sldMk cId="3809544020" sldId="295"/>
            <ac:cxnSpMk id="157" creationId="{B3B273D9-96C7-F52E-538B-3BE6884CAD4E}"/>
          </ac:cxnSpMkLst>
        </pc:cxnChg>
        <pc:cxnChg chg="mod">
          <ac:chgData name="Jinyin Yan" userId="7d7b1cac-fbbc-4678-8cfc-23ca66a374ce" providerId="ADAL" clId="{2710C3EF-C210-4106-997C-46551DEC9137}" dt="2025-06-09T08:07:07.505" v="2320"/>
          <ac:cxnSpMkLst>
            <pc:docMk/>
            <pc:sldMk cId="3809544020" sldId="295"/>
            <ac:cxnSpMk id="158" creationId="{10E1FB8C-7A56-B44A-250A-13CB3216917A}"/>
          </ac:cxnSpMkLst>
        </pc:cxnChg>
        <pc:cxnChg chg="mod">
          <ac:chgData name="Jinyin Yan" userId="7d7b1cac-fbbc-4678-8cfc-23ca66a374ce" providerId="ADAL" clId="{2710C3EF-C210-4106-997C-46551DEC9137}" dt="2025-06-09T08:07:07.505" v="2320"/>
          <ac:cxnSpMkLst>
            <pc:docMk/>
            <pc:sldMk cId="3809544020" sldId="295"/>
            <ac:cxnSpMk id="159" creationId="{DDC62F59-355F-9294-2A1B-CFCE558C9217}"/>
          </ac:cxnSpMkLst>
        </pc:cxnChg>
        <pc:cxnChg chg="mod">
          <ac:chgData name="Jinyin Yan" userId="7d7b1cac-fbbc-4678-8cfc-23ca66a374ce" providerId="ADAL" clId="{2710C3EF-C210-4106-997C-46551DEC9137}" dt="2025-06-09T08:07:07.505" v="2320"/>
          <ac:cxnSpMkLst>
            <pc:docMk/>
            <pc:sldMk cId="3809544020" sldId="295"/>
            <ac:cxnSpMk id="160" creationId="{4D9DC2A7-B10D-9547-1796-5EFE6F0F3F97}"/>
          </ac:cxnSpMkLst>
        </pc:cxnChg>
        <pc:cxnChg chg="mod">
          <ac:chgData name="Jinyin Yan" userId="7d7b1cac-fbbc-4678-8cfc-23ca66a374ce" providerId="ADAL" clId="{2710C3EF-C210-4106-997C-46551DEC9137}" dt="2025-06-09T08:07:07.505" v="2320"/>
          <ac:cxnSpMkLst>
            <pc:docMk/>
            <pc:sldMk cId="3809544020" sldId="295"/>
            <ac:cxnSpMk id="161" creationId="{FB829B37-FA93-09E2-72F2-75131C90F290}"/>
          </ac:cxnSpMkLst>
        </pc:cxnChg>
        <pc:cxnChg chg="mod">
          <ac:chgData name="Jinyin Yan" userId="7d7b1cac-fbbc-4678-8cfc-23ca66a374ce" providerId="ADAL" clId="{2710C3EF-C210-4106-997C-46551DEC9137}" dt="2025-06-09T08:07:07.505" v="2320"/>
          <ac:cxnSpMkLst>
            <pc:docMk/>
            <pc:sldMk cId="3809544020" sldId="295"/>
            <ac:cxnSpMk id="162" creationId="{228AD1EE-E929-BDC4-560A-6BF3443A6423}"/>
          </ac:cxnSpMkLst>
        </pc:cxnChg>
        <pc:cxnChg chg="mod">
          <ac:chgData name="Jinyin Yan" userId="7d7b1cac-fbbc-4678-8cfc-23ca66a374ce" providerId="ADAL" clId="{2710C3EF-C210-4106-997C-46551DEC9137}" dt="2025-06-09T08:07:07.505" v="2320"/>
          <ac:cxnSpMkLst>
            <pc:docMk/>
            <pc:sldMk cId="3809544020" sldId="295"/>
            <ac:cxnSpMk id="163" creationId="{72F26984-721C-0F9A-9623-4E09E9F11FB1}"/>
          </ac:cxnSpMkLst>
        </pc:cxnChg>
        <pc:cxnChg chg="add mod">
          <ac:chgData name="Jinyin Yan" userId="7d7b1cac-fbbc-4678-8cfc-23ca66a374ce" providerId="ADAL" clId="{2710C3EF-C210-4106-997C-46551DEC9137}" dt="2025-06-09T08:18:40.139" v="2371" actId="14100"/>
          <ac:cxnSpMkLst>
            <pc:docMk/>
            <pc:sldMk cId="3809544020" sldId="295"/>
            <ac:cxnSpMk id="172" creationId="{7A1EB783-CA4F-1FF8-8170-E37AAEBB0982}"/>
          </ac:cxnSpMkLst>
        </pc:cxnChg>
        <pc:cxnChg chg="mod">
          <ac:chgData name="Jinyin Yan" userId="7d7b1cac-fbbc-4678-8cfc-23ca66a374ce" providerId="ADAL" clId="{2710C3EF-C210-4106-997C-46551DEC9137}" dt="2025-06-09T08:15:11.800" v="2342"/>
          <ac:cxnSpMkLst>
            <pc:docMk/>
            <pc:sldMk cId="3809544020" sldId="295"/>
            <ac:cxnSpMk id="177" creationId="{0E532B60-C85C-9C94-7A23-C328C0E84B9F}"/>
          </ac:cxnSpMkLst>
        </pc:cxnChg>
        <pc:cxnChg chg="mod">
          <ac:chgData name="Jinyin Yan" userId="7d7b1cac-fbbc-4678-8cfc-23ca66a374ce" providerId="ADAL" clId="{2710C3EF-C210-4106-997C-46551DEC9137}" dt="2025-06-09T08:15:11.800" v="2342"/>
          <ac:cxnSpMkLst>
            <pc:docMk/>
            <pc:sldMk cId="3809544020" sldId="295"/>
            <ac:cxnSpMk id="178" creationId="{6C70C825-C982-CA32-8F85-E4D178333FFD}"/>
          </ac:cxnSpMkLst>
        </pc:cxnChg>
        <pc:cxnChg chg="mod">
          <ac:chgData name="Jinyin Yan" userId="7d7b1cac-fbbc-4678-8cfc-23ca66a374ce" providerId="ADAL" clId="{2710C3EF-C210-4106-997C-46551DEC9137}" dt="2025-06-09T08:15:11.800" v="2342"/>
          <ac:cxnSpMkLst>
            <pc:docMk/>
            <pc:sldMk cId="3809544020" sldId="295"/>
            <ac:cxnSpMk id="179" creationId="{7BEA71C9-2C0D-1F9B-6320-5D7224A970B9}"/>
          </ac:cxnSpMkLst>
        </pc:cxnChg>
        <pc:cxnChg chg="mod">
          <ac:chgData name="Jinyin Yan" userId="7d7b1cac-fbbc-4678-8cfc-23ca66a374ce" providerId="ADAL" clId="{2710C3EF-C210-4106-997C-46551DEC9137}" dt="2025-06-09T08:15:11.800" v="2342"/>
          <ac:cxnSpMkLst>
            <pc:docMk/>
            <pc:sldMk cId="3809544020" sldId="295"/>
            <ac:cxnSpMk id="180" creationId="{BEBAC046-B5E5-6E7A-CE78-6B9680CFE943}"/>
          </ac:cxnSpMkLst>
        </pc:cxnChg>
        <pc:cxnChg chg="mod">
          <ac:chgData name="Jinyin Yan" userId="7d7b1cac-fbbc-4678-8cfc-23ca66a374ce" providerId="ADAL" clId="{2710C3EF-C210-4106-997C-46551DEC9137}" dt="2025-06-09T08:15:11.800" v="2342"/>
          <ac:cxnSpMkLst>
            <pc:docMk/>
            <pc:sldMk cId="3809544020" sldId="295"/>
            <ac:cxnSpMk id="181" creationId="{B59F6A24-FFDB-52E7-272C-DB02ED1CC797}"/>
          </ac:cxnSpMkLst>
        </pc:cxnChg>
        <pc:cxnChg chg="mod">
          <ac:chgData name="Jinyin Yan" userId="7d7b1cac-fbbc-4678-8cfc-23ca66a374ce" providerId="ADAL" clId="{2710C3EF-C210-4106-997C-46551DEC9137}" dt="2025-06-09T08:15:11.800" v="2342"/>
          <ac:cxnSpMkLst>
            <pc:docMk/>
            <pc:sldMk cId="3809544020" sldId="295"/>
            <ac:cxnSpMk id="182" creationId="{E6CF9934-B23A-3A34-1CE1-6A9BA09A508E}"/>
          </ac:cxnSpMkLst>
        </pc:cxnChg>
        <pc:cxnChg chg="mod">
          <ac:chgData name="Jinyin Yan" userId="7d7b1cac-fbbc-4678-8cfc-23ca66a374ce" providerId="ADAL" clId="{2710C3EF-C210-4106-997C-46551DEC9137}" dt="2025-06-09T08:15:11.800" v="2342"/>
          <ac:cxnSpMkLst>
            <pc:docMk/>
            <pc:sldMk cId="3809544020" sldId="295"/>
            <ac:cxnSpMk id="183" creationId="{ED10EAD8-67EB-E3B2-4DED-DED5A328C970}"/>
          </ac:cxnSpMkLst>
        </pc:cxnChg>
        <pc:cxnChg chg="mod">
          <ac:chgData name="Jinyin Yan" userId="7d7b1cac-fbbc-4678-8cfc-23ca66a374ce" providerId="ADAL" clId="{2710C3EF-C210-4106-997C-46551DEC9137}" dt="2025-06-09T08:17:28.779" v="2353"/>
          <ac:cxnSpMkLst>
            <pc:docMk/>
            <pc:sldMk cId="3809544020" sldId="295"/>
            <ac:cxnSpMk id="190" creationId="{FAAF6AB9-4C5A-AE95-BA15-B5C54BC13891}"/>
          </ac:cxnSpMkLst>
        </pc:cxnChg>
        <pc:cxnChg chg="mod">
          <ac:chgData name="Jinyin Yan" userId="7d7b1cac-fbbc-4678-8cfc-23ca66a374ce" providerId="ADAL" clId="{2710C3EF-C210-4106-997C-46551DEC9137}" dt="2025-06-09T08:17:28.779" v="2353"/>
          <ac:cxnSpMkLst>
            <pc:docMk/>
            <pc:sldMk cId="3809544020" sldId="295"/>
            <ac:cxnSpMk id="191" creationId="{AD69E3E4-3A78-3A12-64F2-3D6D940E61EB}"/>
          </ac:cxnSpMkLst>
        </pc:cxnChg>
        <pc:cxnChg chg="mod">
          <ac:chgData name="Jinyin Yan" userId="7d7b1cac-fbbc-4678-8cfc-23ca66a374ce" providerId="ADAL" clId="{2710C3EF-C210-4106-997C-46551DEC9137}" dt="2025-06-09T08:17:28.779" v="2353"/>
          <ac:cxnSpMkLst>
            <pc:docMk/>
            <pc:sldMk cId="3809544020" sldId="295"/>
            <ac:cxnSpMk id="192" creationId="{BD14BFAF-7378-BD1C-655A-0FE53EED8B54}"/>
          </ac:cxnSpMkLst>
        </pc:cxnChg>
        <pc:cxnChg chg="mod">
          <ac:chgData name="Jinyin Yan" userId="7d7b1cac-fbbc-4678-8cfc-23ca66a374ce" providerId="ADAL" clId="{2710C3EF-C210-4106-997C-46551DEC9137}" dt="2025-06-09T08:17:28.779" v="2353"/>
          <ac:cxnSpMkLst>
            <pc:docMk/>
            <pc:sldMk cId="3809544020" sldId="295"/>
            <ac:cxnSpMk id="193" creationId="{FBE3D3CE-0119-5959-FD98-688732DA6974}"/>
          </ac:cxnSpMkLst>
        </pc:cxnChg>
        <pc:cxnChg chg="mod">
          <ac:chgData name="Jinyin Yan" userId="7d7b1cac-fbbc-4678-8cfc-23ca66a374ce" providerId="ADAL" clId="{2710C3EF-C210-4106-997C-46551DEC9137}" dt="2025-06-09T08:17:28.779" v="2353"/>
          <ac:cxnSpMkLst>
            <pc:docMk/>
            <pc:sldMk cId="3809544020" sldId="295"/>
            <ac:cxnSpMk id="194" creationId="{0FCAB2C4-E673-C014-2811-EFD21545FD68}"/>
          </ac:cxnSpMkLst>
        </pc:cxnChg>
        <pc:cxnChg chg="mod">
          <ac:chgData name="Jinyin Yan" userId="7d7b1cac-fbbc-4678-8cfc-23ca66a374ce" providerId="ADAL" clId="{2710C3EF-C210-4106-997C-46551DEC9137}" dt="2025-06-09T08:17:28.779" v="2353"/>
          <ac:cxnSpMkLst>
            <pc:docMk/>
            <pc:sldMk cId="3809544020" sldId="295"/>
            <ac:cxnSpMk id="195" creationId="{A670B5F4-E408-09AC-DBD8-DCCAFB4E29D6}"/>
          </ac:cxnSpMkLst>
        </pc:cxnChg>
        <pc:cxnChg chg="mod">
          <ac:chgData name="Jinyin Yan" userId="7d7b1cac-fbbc-4678-8cfc-23ca66a374ce" providerId="ADAL" clId="{2710C3EF-C210-4106-997C-46551DEC9137}" dt="2025-06-09T08:17:28.779" v="2353"/>
          <ac:cxnSpMkLst>
            <pc:docMk/>
            <pc:sldMk cId="3809544020" sldId="295"/>
            <ac:cxnSpMk id="196" creationId="{F40C6CE2-D5A4-BA25-35A5-ECA0F6908559}"/>
          </ac:cxnSpMkLst>
        </pc:cxnChg>
        <pc:cxnChg chg="add mod">
          <ac:chgData name="Jinyin Yan" userId="7d7b1cac-fbbc-4678-8cfc-23ca66a374ce" providerId="ADAL" clId="{2710C3EF-C210-4106-997C-46551DEC9137}" dt="2025-06-09T08:19:16.540" v="2380" actId="14100"/>
          <ac:cxnSpMkLst>
            <pc:docMk/>
            <pc:sldMk cId="3809544020" sldId="295"/>
            <ac:cxnSpMk id="201" creationId="{5C47A4D7-E34F-CB49-0C39-3915CA7BE3C2}"/>
          </ac:cxnSpMkLst>
        </pc:cxnChg>
        <pc:cxnChg chg="add mod">
          <ac:chgData name="Jinyin Yan" userId="7d7b1cac-fbbc-4678-8cfc-23ca66a374ce" providerId="ADAL" clId="{2710C3EF-C210-4106-997C-46551DEC9137}" dt="2025-06-09T08:19:09.325" v="2378" actId="14100"/>
          <ac:cxnSpMkLst>
            <pc:docMk/>
            <pc:sldMk cId="3809544020" sldId="295"/>
            <ac:cxnSpMk id="205" creationId="{3FABF2E1-D55C-5FBA-62DB-C641619C791D}"/>
          </ac:cxnSpMkLst>
        </pc:cxnChg>
        <pc:cxnChg chg="add del mod">
          <ac:chgData name="Jinyin Yan" userId="7d7b1cac-fbbc-4678-8cfc-23ca66a374ce" providerId="ADAL" clId="{2710C3EF-C210-4106-997C-46551DEC9137}" dt="2025-06-09T08:21:53.629" v="2389" actId="478"/>
          <ac:cxnSpMkLst>
            <pc:docMk/>
            <pc:sldMk cId="3809544020" sldId="295"/>
            <ac:cxnSpMk id="212" creationId="{82A6D56F-C6D9-379D-C2B0-6117E302CEAF}"/>
          </ac:cxnSpMkLst>
        </pc:cxnChg>
        <pc:cxnChg chg="mod">
          <ac:chgData name="Jinyin Yan" userId="7d7b1cac-fbbc-4678-8cfc-23ca66a374ce" providerId="ADAL" clId="{2710C3EF-C210-4106-997C-46551DEC9137}" dt="2025-06-09T08:21:39.823" v="2386"/>
          <ac:cxnSpMkLst>
            <pc:docMk/>
            <pc:sldMk cId="3809544020" sldId="295"/>
            <ac:cxnSpMk id="215" creationId="{8AF8B41B-41BA-F3C8-7B71-D6DA07BED614}"/>
          </ac:cxnSpMkLst>
        </pc:cxnChg>
        <pc:cxnChg chg="mod">
          <ac:chgData name="Jinyin Yan" userId="7d7b1cac-fbbc-4678-8cfc-23ca66a374ce" providerId="ADAL" clId="{2710C3EF-C210-4106-997C-46551DEC9137}" dt="2025-06-09T08:21:39.823" v="2386"/>
          <ac:cxnSpMkLst>
            <pc:docMk/>
            <pc:sldMk cId="3809544020" sldId="295"/>
            <ac:cxnSpMk id="216" creationId="{D03BDD87-8753-B83F-BDCE-1FD9BD38A04B}"/>
          </ac:cxnSpMkLst>
        </pc:cxnChg>
        <pc:cxnChg chg="mod">
          <ac:chgData name="Jinyin Yan" userId="7d7b1cac-fbbc-4678-8cfc-23ca66a374ce" providerId="ADAL" clId="{2710C3EF-C210-4106-997C-46551DEC9137}" dt="2025-06-09T08:21:39.823" v="2386"/>
          <ac:cxnSpMkLst>
            <pc:docMk/>
            <pc:sldMk cId="3809544020" sldId="295"/>
            <ac:cxnSpMk id="217" creationId="{D75F16FC-E19D-558D-2720-6136F52CDB68}"/>
          </ac:cxnSpMkLst>
        </pc:cxnChg>
        <pc:cxnChg chg="mod">
          <ac:chgData name="Jinyin Yan" userId="7d7b1cac-fbbc-4678-8cfc-23ca66a374ce" providerId="ADAL" clId="{2710C3EF-C210-4106-997C-46551DEC9137}" dt="2025-06-09T08:21:39.823" v="2386"/>
          <ac:cxnSpMkLst>
            <pc:docMk/>
            <pc:sldMk cId="3809544020" sldId="295"/>
            <ac:cxnSpMk id="218" creationId="{FBAB319B-2BEB-CCFE-B474-BA814E5558A4}"/>
          </ac:cxnSpMkLst>
        </pc:cxnChg>
        <pc:cxnChg chg="mod">
          <ac:chgData name="Jinyin Yan" userId="7d7b1cac-fbbc-4678-8cfc-23ca66a374ce" providerId="ADAL" clId="{2710C3EF-C210-4106-997C-46551DEC9137}" dt="2025-06-09T08:21:39.823" v="2386"/>
          <ac:cxnSpMkLst>
            <pc:docMk/>
            <pc:sldMk cId="3809544020" sldId="295"/>
            <ac:cxnSpMk id="219" creationId="{CFAAF3FA-4DD2-0AC7-B362-D83D986FA050}"/>
          </ac:cxnSpMkLst>
        </pc:cxnChg>
        <pc:cxnChg chg="mod">
          <ac:chgData name="Jinyin Yan" userId="7d7b1cac-fbbc-4678-8cfc-23ca66a374ce" providerId="ADAL" clId="{2710C3EF-C210-4106-997C-46551DEC9137}" dt="2025-06-09T08:21:39.823" v="2386"/>
          <ac:cxnSpMkLst>
            <pc:docMk/>
            <pc:sldMk cId="3809544020" sldId="295"/>
            <ac:cxnSpMk id="220" creationId="{F723E9C8-3D3D-3A12-4549-813C6564C370}"/>
          </ac:cxnSpMkLst>
        </pc:cxnChg>
        <pc:cxnChg chg="mod">
          <ac:chgData name="Jinyin Yan" userId="7d7b1cac-fbbc-4678-8cfc-23ca66a374ce" providerId="ADAL" clId="{2710C3EF-C210-4106-997C-46551DEC9137}" dt="2025-06-09T08:21:39.823" v="2386"/>
          <ac:cxnSpMkLst>
            <pc:docMk/>
            <pc:sldMk cId="3809544020" sldId="295"/>
            <ac:cxnSpMk id="221" creationId="{C8069554-D496-B061-3CFE-87013EB04E3F}"/>
          </ac:cxnSpMkLst>
        </pc:cxnChg>
        <pc:cxnChg chg="add mod">
          <ac:chgData name="Jinyin Yan" userId="7d7b1cac-fbbc-4678-8cfc-23ca66a374ce" providerId="ADAL" clId="{2710C3EF-C210-4106-997C-46551DEC9137}" dt="2025-06-09T08:22:13.732" v="2394" actId="1076"/>
          <ac:cxnSpMkLst>
            <pc:docMk/>
            <pc:sldMk cId="3809544020" sldId="295"/>
            <ac:cxnSpMk id="223" creationId="{DD8D4907-C501-CC53-66B0-0C0D27E1A06D}"/>
          </ac:cxnSpMkLst>
        </pc:cxnChg>
        <pc:cxnChg chg="add mod ord">
          <ac:chgData name="Jinyin Yan" userId="7d7b1cac-fbbc-4678-8cfc-23ca66a374ce" providerId="ADAL" clId="{2710C3EF-C210-4106-997C-46551DEC9137}" dt="2025-06-09T08:24:16.846" v="2413" actId="167"/>
          <ac:cxnSpMkLst>
            <pc:docMk/>
            <pc:sldMk cId="3809544020" sldId="295"/>
            <ac:cxnSpMk id="228" creationId="{1EC48F24-1EAB-74AA-8CC8-55A39B99CFB2}"/>
          </ac:cxnSpMkLst>
        </pc:cxnChg>
        <pc:cxnChg chg="add mod">
          <ac:chgData name="Jinyin Yan" userId="7d7b1cac-fbbc-4678-8cfc-23ca66a374ce" providerId="ADAL" clId="{2710C3EF-C210-4106-997C-46551DEC9137}" dt="2025-06-09T08:23:43.375" v="2406"/>
          <ac:cxnSpMkLst>
            <pc:docMk/>
            <pc:sldMk cId="3809544020" sldId="295"/>
            <ac:cxnSpMk id="231" creationId="{B2366C2B-0F6B-58EE-1298-EF5BAA58163F}"/>
          </ac:cxnSpMkLst>
        </pc:cxnChg>
        <pc:cxnChg chg="add mod ord">
          <ac:chgData name="Jinyin Yan" userId="7d7b1cac-fbbc-4678-8cfc-23ca66a374ce" providerId="ADAL" clId="{2710C3EF-C210-4106-997C-46551DEC9137}" dt="2025-06-09T08:24:19.628" v="2414" actId="167"/>
          <ac:cxnSpMkLst>
            <pc:docMk/>
            <pc:sldMk cId="3809544020" sldId="295"/>
            <ac:cxnSpMk id="232" creationId="{3B3367DE-A375-439B-77DF-3FA3DDE92258}"/>
          </ac:cxnSpMkLst>
        </pc:cxnChg>
      </pc:sldChg>
    </pc:docChg>
  </pc:docChgLst>
  <pc:docChgLst>
    <pc:chgData name="Jinyin Yan" userId="7d7b1cac-fbbc-4678-8cfc-23ca66a374ce" providerId="ADAL" clId="{4D1E27EC-2E0F-4672-841A-DB5AE83D0870}"/>
    <pc:docChg chg="undo custSel addSld modSld">
      <pc:chgData name="Jinyin Yan" userId="7d7b1cac-fbbc-4678-8cfc-23ca66a374ce" providerId="ADAL" clId="{4D1E27EC-2E0F-4672-841A-DB5AE83D0870}" dt="2025-03-19T08:18:14.080" v="358" actId="20577"/>
      <pc:docMkLst>
        <pc:docMk/>
      </pc:docMkLst>
      <pc:sldChg chg="addSp delSp modSp mod">
        <pc:chgData name="Jinyin Yan" userId="7d7b1cac-fbbc-4678-8cfc-23ca66a374ce" providerId="ADAL" clId="{4D1E27EC-2E0F-4672-841A-DB5AE83D0870}" dt="2025-02-18T09:01:56.468" v="111" actId="20577"/>
        <pc:sldMkLst>
          <pc:docMk/>
          <pc:sldMk cId="2433470266" sldId="269"/>
        </pc:sldMkLst>
      </pc:sldChg>
      <pc:sldChg chg="addSp delSp modSp add mod">
        <pc:chgData name="Jinyin Yan" userId="7d7b1cac-fbbc-4678-8cfc-23ca66a374ce" providerId="ADAL" clId="{4D1E27EC-2E0F-4672-841A-DB5AE83D0870}" dt="2025-02-18T09:42:00.597" v="185" actId="1076"/>
        <pc:sldMkLst>
          <pc:docMk/>
          <pc:sldMk cId="545908055" sldId="270"/>
        </pc:sldMkLst>
      </pc:sldChg>
      <pc:sldChg chg="addSp delSp modSp new mod">
        <pc:chgData name="Jinyin Yan" userId="7d7b1cac-fbbc-4678-8cfc-23ca66a374ce" providerId="ADAL" clId="{4D1E27EC-2E0F-4672-841A-DB5AE83D0870}" dt="2025-02-20T08:33:15.584" v="255" actId="20577"/>
        <pc:sldMkLst>
          <pc:docMk/>
          <pc:sldMk cId="455221363" sldId="271"/>
        </pc:sldMkLst>
      </pc:sldChg>
      <pc:sldChg chg="addSp delSp modSp new mod">
        <pc:chgData name="Jinyin Yan" userId="7d7b1cac-fbbc-4678-8cfc-23ca66a374ce" providerId="ADAL" clId="{4D1E27EC-2E0F-4672-841A-DB5AE83D0870}" dt="2025-02-20T09:47:37.240" v="303" actId="14100"/>
        <pc:sldMkLst>
          <pc:docMk/>
          <pc:sldMk cId="2007485750" sldId="272"/>
        </pc:sldMkLst>
      </pc:sldChg>
      <pc:sldChg chg="addSp modSp mod">
        <pc:chgData name="Jinyin Yan" userId="7d7b1cac-fbbc-4678-8cfc-23ca66a374ce" providerId="ADAL" clId="{4D1E27EC-2E0F-4672-841A-DB5AE83D0870}" dt="2025-03-19T08:18:14.080" v="358" actId="20577"/>
        <pc:sldMkLst>
          <pc:docMk/>
          <pc:sldMk cId="1396720173" sldId="274"/>
        </pc:sldMkLst>
        <pc:spChg chg="add mod">
          <ac:chgData name="Jinyin Yan" userId="7d7b1cac-fbbc-4678-8cfc-23ca66a374ce" providerId="ADAL" clId="{4D1E27EC-2E0F-4672-841A-DB5AE83D0870}" dt="2025-03-19T08:17:51.410" v="347" actId="1076"/>
          <ac:spMkLst>
            <pc:docMk/>
            <pc:sldMk cId="1396720173" sldId="274"/>
            <ac:spMk id="2" creationId="{27B90527-ED27-6158-B3B2-10F1206798B9}"/>
          </ac:spMkLst>
        </pc:spChg>
        <pc:spChg chg="add mod">
          <ac:chgData name="Jinyin Yan" userId="7d7b1cac-fbbc-4678-8cfc-23ca66a374ce" providerId="ADAL" clId="{4D1E27EC-2E0F-4672-841A-DB5AE83D0870}" dt="2025-03-19T07:57:16" v="320"/>
          <ac:spMkLst>
            <pc:docMk/>
            <pc:sldMk cId="1396720173" sldId="274"/>
            <ac:spMk id="3" creationId="{BD75FDF0-0D88-C170-7E93-4DDF5D456D5B}"/>
          </ac:spMkLst>
        </pc:spChg>
        <pc:spChg chg="add mod">
          <ac:chgData name="Jinyin Yan" userId="7d7b1cac-fbbc-4678-8cfc-23ca66a374ce" providerId="ADAL" clId="{4D1E27EC-2E0F-4672-841A-DB5AE83D0870}" dt="2025-03-19T07:58:58.875" v="344"/>
          <ac:spMkLst>
            <pc:docMk/>
            <pc:sldMk cId="1396720173" sldId="274"/>
            <ac:spMk id="47" creationId="{148B66E7-A66A-D051-BC61-DCC20B7D4B14}"/>
          </ac:spMkLst>
        </pc:spChg>
        <pc:spChg chg="add mod">
          <ac:chgData name="Jinyin Yan" userId="7d7b1cac-fbbc-4678-8cfc-23ca66a374ce" providerId="ADAL" clId="{4D1E27EC-2E0F-4672-841A-DB5AE83D0870}" dt="2025-03-19T08:18:04.140" v="354" actId="1076"/>
          <ac:spMkLst>
            <pc:docMk/>
            <pc:sldMk cId="1396720173" sldId="274"/>
            <ac:spMk id="54" creationId="{3893E381-DF14-0385-7048-B0C5733AB88F}"/>
          </ac:spMkLst>
        </pc:spChg>
        <pc:spChg chg="add mod">
          <ac:chgData name="Jinyin Yan" userId="7d7b1cac-fbbc-4678-8cfc-23ca66a374ce" providerId="ADAL" clId="{4D1E27EC-2E0F-4672-841A-DB5AE83D0870}" dt="2025-03-19T08:18:14.080" v="358" actId="20577"/>
          <ac:spMkLst>
            <pc:docMk/>
            <pc:sldMk cId="1396720173" sldId="274"/>
            <ac:spMk id="55" creationId="{AF93B152-BCD8-2654-ADEA-6F9F8A605432}"/>
          </ac:spMkLst>
        </pc:spChg>
        <pc:cxnChg chg="add mod">
          <ac:chgData name="Jinyin Yan" userId="7d7b1cac-fbbc-4678-8cfc-23ca66a374ce" providerId="ADAL" clId="{4D1E27EC-2E0F-4672-841A-DB5AE83D0870}" dt="2025-03-19T08:17:51.410" v="347" actId="1076"/>
          <ac:cxnSpMkLst>
            <pc:docMk/>
            <pc:sldMk cId="1396720173" sldId="274"/>
            <ac:cxnSpMk id="29" creationId="{8C817F15-D388-7DD3-5E37-ECB5915080C7}"/>
          </ac:cxnSpMkLst>
        </pc:cxnChg>
        <pc:cxnChg chg="add mod">
          <ac:chgData name="Jinyin Yan" userId="7d7b1cac-fbbc-4678-8cfc-23ca66a374ce" providerId="ADAL" clId="{4D1E27EC-2E0F-4672-841A-DB5AE83D0870}" dt="2025-03-19T07:58:09.089" v="329" actId="13822"/>
          <ac:cxnSpMkLst>
            <pc:docMk/>
            <pc:sldMk cId="1396720173" sldId="274"/>
            <ac:cxnSpMk id="33" creationId="{A2233A84-3830-6249-A5F1-45B66E1E1283}"/>
          </ac:cxnSpMkLst>
        </pc:cxnChg>
        <pc:cxnChg chg="add mod">
          <ac:chgData name="Jinyin Yan" userId="7d7b1cac-fbbc-4678-8cfc-23ca66a374ce" providerId="ADAL" clId="{4D1E27EC-2E0F-4672-841A-DB5AE83D0870}" dt="2025-03-19T07:58:46.913" v="335" actId="14100"/>
          <ac:cxnSpMkLst>
            <pc:docMk/>
            <pc:sldMk cId="1396720173" sldId="274"/>
            <ac:cxnSpMk id="37" creationId="{198C5B4F-A403-5230-F676-4B04B6C1872B}"/>
          </ac:cxnSpMkLst>
        </pc:cxnChg>
      </pc:sldChg>
    </pc:docChg>
  </pc:docChgLst>
  <pc:docChgLst>
    <pc:chgData name="Jinyin Yan" userId="7d7b1cac-fbbc-4678-8cfc-23ca66a374ce" providerId="ADAL" clId="{94CF3AC0-7A50-4DBC-AA9F-FF5A4D4E570D}"/>
    <pc:docChg chg="undo custSel addSld modSld">
      <pc:chgData name="Jinyin Yan" userId="7d7b1cac-fbbc-4678-8cfc-23ca66a374ce" providerId="ADAL" clId="{94CF3AC0-7A50-4DBC-AA9F-FF5A4D4E570D}" dt="2025-04-14T09:06:40.800" v="311" actId="1076"/>
      <pc:docMkLst>
        <pc:docMk/>
      </pc:docMkLst>
      <pc:sldChg chg="addSp delSp modSp add mod">
        <pc:chgData name="Jinyin Yan" userId="7d7b1cac-fbbc-4678-8cfc-23ca66a374ce" providerId="ADAL" clId="{94CF3AC0-7A50-4DBC-AA9F-FF5A4D4E570D}" dt="2025-04-14T08:42:51.520" v="296" actId="6549"/>
        <pc:sldMkLst>
          <pc:docMk/>
          <pc:sldMk cId="3013762545" sldId="275"/>
        </pc:sldMkLst>
        <pc:spChg chg="add del mod">
          <ac:chgData name="Jinyin Yan" userId="7d7b1cac-fbbc-4678-8cfc-23ca66a374ce" providerId="ADAL" clId="{94CF3AC0-7A50-4DBC-AA9F-FF5A4D4E570D}" dt="2025-04-14T08:36:30.692" v="180" actId="1076"/>
          <ac:spMkLst>
            <pc:docMk/>
            <pc:sldMk cId="3013762545" sldId="275"/>
            <ac:spMk id="24" creationId="{6E710185-5F22-46EF-88CE-2391169B456F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26" creationId="{D23897EA-27FF-0233-9E89-03F57ECA41D4}"/>
          </ac:spMkLst>
        </pc:spChg>
        <pc:spChg chg="add del 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41" creationId="{AE0A0338-B789-BB48-A37A-84F6E77A9B26}"/>
          </ac:spMkLst>
        </pc:spChg>
        <pc:spChg chg="add del 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42" creationId="{DAB71F1E-3A4B-66A5-A607-A75984BF5D67}"/>
          </ac:spMkLst>
        </pc:spChg>
        <pc:spChg chg="mod">
          <ac:chgData name="Jinyin Yan" userId="7d7b1cac-fbbc-4678-8cfc-23ca66a374ce" providerId="ADAL" clId="{94CF3AC0-7A50-4DBC-AA9F-FF5A4D4E570D}" dt="2025-04-14T07:11:49.533" v="45" actId="20577"/>
          <ac:spMkLst>
            <pc:docMk/>
            <pc:sldMk cId="3013762545" sldId="275"/>
            <ac:spMk id="43" creationId="{A9C04550-1C10-D6C9-FE82-701433D188D2}"/>
          </ac:spMkLst>
        </pc:spChg>
        <pc:spChg chg="add del mod">
          <ac:chgData name="Jinyin Yan" userId="7d7b1cac-fbbc-4678-8cfc-23ca66a374ce" providerId="ADAL" clId="{94CF3AC0-7A50-4DBC-AA9F-FF5A4D4E570D}" dt="2025-04-14T07:11:59.705" v="48" actId="20577"/>
          <ac:spMkLst>
            <pc:docMk/>
            <pc:sldMk cId="3013762545" sldId="275"/>
            <ac:spMk id="45" creationId="{6A8618D4-903B-9604-BA09-8EE133DEB4C5}"/>
          </ac:spMkLst>
        </pc:spChg>
        <pc:spChg chg="mod">
          <ac:chgData name="Jinyin Yan" userId="7d7b1cac-fbbc-4678-8cfc-23ca66a374ce" providerId="ADAL" clId="{94CF3AC0-7A50-4DBC-AA9F-FF5A4D4E570D}" dt="2025-04-14T08:42:27.529" v="267" actId="1076"/>
          <ac:spMkLst>
            <pc:docMk/>
            <pc:sldMk cId="3013762545" sldId="275"/>
            <ac:spMk id="49" creationId="{2766F6A8-9E7E-F4CD-9C85-D2CE5F700B2D}"/>
          </ac:spMkLst>
        </pc:spChg>
        <pc:spChg chg="mod">
          <ac:chgData name="Jinyin Yan" userId="7d7b1cac-fbbc-4678-8cfc-23ca66a374ce" providerId="ADAL" clId="{94CF3AC0-7A50-4DBC-AA9F-FF5A4D4E570D}" dt="2025-04-14T08:42:51.520" v="296" actId="6549"/>
          <ac:spMkLst>
            <pc:docMk/>
            <pc:sldMk cId="3013762545" sldId="275"/>
            <ac:spMk id="50" creationId="{FB0EE660-F02A-F1EC-5A70-A84FB43C2426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52" creationId="{8FA0BA23-A360-85F6-B0A6-6059264D3289}"/>
          </ac:spMkLst>
        </pc:spChg>
        <pc:spChg chg="mod">
          <ac:chgData name="Jinyin Yan" userId="7d7b1cac-fbbc-4678-8cfc-23ca66a374ce" providerId="ADAL" clId="{94CF3AC0-7A50-4DBC-AA9F-FF5A4D4E570D}" dt="2025-04-14T07:11:32.284" v="40" actId="1076"/>
          <ac:spMkLst>
            <pc:docMk/>
            <pc:sldMk cId="3013762545" sldId="275"/>
            <ac:spMk id="54" creationId="{F083C8F2-7CB9-FA6A-087D-69F7D550693C}"/>
          </ac:spMkLst>
        </pc:spChg>
        <pc:spChg chg="add mod">
          <ac:chgData name="Jinyin Yan" userId="7d7b1cac-fbbc-4678-8cfc-23ca66a374ce" providerId="ADAL" clId="{94CF3AC0-7A50-4DBC-AA9F-FF5A4D4E570D}" dt="2025-04-14T07:11:51.858" v="46" actId="20577"/>
          <ac:spMkLst>
            <pc:docMk/>
            <pc:sldMk cId="3013762545" sldId="275"/>
            <ac:spMk id="79" creationId="{7AF49466-5A80-B555-FCAC-8DE66CAD8324}"/>
          </ac:spMkLst>
        </pc:spChg>
        <pc:spChg chg="add mod">
          <ac:chgData name="Jinyin Yan" userId="7d7b1cac-fbbc-4678-8cfc-23ca66a374ce" providerId="ADAL" clId="{94CF3AC0-7A50-4DBC-AA9F-FF5A4D4E570D}" dt="2025-04-14T07:11:45.371" v="42" actId="1076"/>
          <ac:spMkLst>
            <pc:docMk/>
            <pc:sldMk cId="3013762545" sldId="275"/>
            <ac:spMk id="80" creationId="{86C9DA91-1EB4-1887-B9E2-CB3A0FAE479A}"/>
          </ac:spMkLst>
        </pc:spChg>
        <pc:spChg chg="add mod">
          <ac:chgData name="Jinyin Yan" userId="7d7b1cac-fbbc-4678-8cfc-23ca66a374ce" providerId="ADAL" clId="{94CF3AC0-7A50-4DBC-AA9F-FF5A4D4E570D}" dt="2025-04-14T08:25:58.122" v="126" actId="20577"/>
          <ac:spMkLst>
            <pc:docMk/>
            <pc:sldMk cId="3013762545" sldId="275"/>
            <ac:spMk id="82" creationId="{1F03DD16-2EC7-CA51-C80A-CB433C69AD0D}"/>
          </ac:spMkLst>
        </pc:spChg>
        <pc:spChg chg="add mod">
          <ac:chgData name="Jinyin Yan" userId="7d7b1cac-fbbc-4678-8cfc-23ca66a374ce" providerId="ADAL" clId="{94CF3AC0-7A50-4DBC-AA9F-FF5A4D4E570D}" dt="2025-04-14T07:12:19.426" v="51" actId="6549"/>
          <ac:spMkLst>
            <pc:docMk/>
            <pc:sldMk cId="3013762545" sldId="275"/>
            <ac:spMk id="85" creationId="{0BD69FB4-031D-0558-C5A7-0E037E815001}"/>
          </ac:spMkLst>
        </pc:spChg>
        <pc:spChg chg="add mod">
          <ac:chgData name="Jinyin Yan" userId="7d7b1cac-fbbc-4678-8cfc-23ca66a374ce" providerId="ADAL" clId="{94CF3AC0-7A50-4DBC-AA9F-FF5A4D4E570D}" dt="2025-04-14T08:25:55.154" v="124" actId="20577"/>
          <ac:spMkLst>
            <pc:docMk/>
            <pc:sldMk cId="3013762545" sldId="275"/>
            <ac:spMk id="94" creationId="{2A0EBF05-BC4B-8000-B2EC-652E0842B47B}"/>
          </ac:spMkLst>
        </pc:spChg>
        <pc:spChg chg="add mod">
          <ac:chgData name="Jinyin Yan" userId="7d7b1cac-fbbc-4678-8cfc-23ca66a374ce" providerId="ADAL" clId="{94CF3AC0-7A50-4DBC-AA9F-FF5A4D4E570D}" dt="2025-04-14T08:31:41.424" v="163" actId="1076"/>
          <ac:spMkLst>
            <pc:docMk/>
            <pc:sldMk cId="3013762545" sldId="275"/>
            <ac:spMk id="112" creationId="{AA17F184-8263-5FAD-357C-08CAE4BE3EC5}"/>
          </ac:spMkLst>
        </pc:spChg>
        <pc:spChg chg="add mod">
          <ac:chgData name="Jinyin Yan" userId="7d7b1cac-fbbc-4678-8cfc-23ca66a374ce" providerId="ADAL" clId="{94CF3AC0-7A50-4DBC-AA9F-FF5A4D4E570D}" dt="2025-04-14T08:31:55.459" v="171" actId="20577"/>
          <ac:spMkLst>
            <pc:docMk/>
            <pc:sldMk cId="3013762545" sldId="275"/>
            <ac:spMk id="114" creationId="{BC8F156E-14F6-7587-6ACF-135960BA88D4}"/>
          </ac:spMkLst>
        </pc:spChg>
        <pc:spChg chg="add mod ord">
          <ac:chgData name="Jinyin Yan" userId="7d7b1cac-fbbc-4678-8cfc-23ca66a374ce" providerId="ADAL" clId="{94CF3AC0-7A50-4DBC-AA9F-FF5A4D4E570D}" dt="2025-04-14T08:36:07.014" v="175" actId="167"/>
          <ac:spMkLst>
            <pc:docMk/>
            <pc:sldMk cId="3013762545" sldId="275"/>
            <ac:spMk id="115" creationId="{C3D1F93D-3B47-F428-4617-81D4BE27C461}"/>
          </ac:spMkLst>
        </pc:spChg>
        <pc:spChg chg="add mod">
          <ac:chgData name="Jinyin Yan" userId="7d7b1cac-fbbc-4678-8cfc-23ca66a374ce" providerId="ADAL" clId="{94CF3AC0-7A50-4DBC-AA9F-FF5A4D4E570D}" dt="2025-04-14T08:36:54.889" v="217" actId="1076"/>
          <ac:spMkLst>
            <pc:docMk/>
            <pc:sldMk cId="3013762545" sldId="275"/>
            <ac:spMk id="117" creationId="{74E8978A-BA6F-0EA1-0BEC-45CD066062C8}"/>
          </ac:spMkLst>
        </pc:spChg>
        <pc:spChg chg="add mod">
          <ac:chgData name="Jinyin Yan" userId="7d7b1cac-fbbc-4678-8cfc-23ca66a374ce" providerId="ADAL" clId="{94CF3AC0-7A50-4DBC-AA9F-FF5A4D4E570D}" dt="2025-04-14T08:37:35.038" v="229" actId="1076"/>
          <ac:spMkLst>
            <pc:docMk/>
            <pc:sldMk cId="3013762545" sldId="275"/>
            <ac:spMk id="120" creationId="{3006D970-5E92-E991-AF20-C63D20065C77}"/>
          </ac:spMkLst>
        </pc:spChg>
        <pc:spChg chg="add mod">
          <ac:chgData name="Jinyin Yan" userId="7d7b1cac-fbbc-4678-8cfc-23ca66a374ce" providerId="ADAL" clId="{94CF3AC0-7A50-4DBC-AA9F-FF5A4D4E570D}" dt="2025-04-14T08:38:01.347" v="232" actId="1076"/>
          <ac:spMkLst>
            <pc:docMk/>
            <pc:sldMk cId="3013762545" sldId="275"/>
            <ac:spMk id="121" creationId="{F6992F1F-0BDA-E2B5-CC82-975627480C4B}"/>
          </ac:spMkLst>
        </pc:spChg>
        <pc:spChg chg="add mod">
          <ac:chgData name="Jinyin Yan" userId="7d7b1cac-fbbc-4678-8cfc-23ca66a374ce" providerId="ADAL" clId="{94CF3AC0-7A50-4DBC-AA9F-FF5A4D4E570D}" dt="2025-04-14T08:38:16.975" v="238" actId="20577"/>
          <ac:spMkLst>
            <pc:docMk/>
            <pc:sldMk cId="3013762545" sldId="275"/>
            <ac:spMk id="122" creationId="{48614769-034F-34D0-417E-40127A822984}"/>
          </ac:spMkLst>
        </pc:spChg>
        <pc:cxnChg chg="add del mod">
          <ac:chgData name="Jinyin Yan" userId="7d7b1cac-fbbc-4678-8cfc-23ca66a374ce" providerId="ADAL" clId="{94CF3AC0-7A50-4DBC-AA9F-FF5A4D4E570D}" dt="2025-04-14T07:11:01.612" v="28" actId="14100"/>
          <ac:cxnSpMkLst>
            <pc:docMk/>
            <pc:sldMk cId="3013762545" sldId="275"/>
            <ac:cxnSpMk id="28" creationId="{F625A7D7-1BDA-E219-1E28-256C9015F0C1}"/>
          </ac:cxnSpMkLst>
        </pc:cxnChg>
        <pc:cxnChg chg="mod">
          <ac:chgData name="Jinyin Yan" userId="7d7b1cac-fbbc-4678-8cfc-23ca66a374ce" providerId="ADAL" clId="{94CF3AC0-7A50-4DBC-AA9F-FF5A4D4E570D}" dt="2025-04-14T07:11:09.390" v="30" actId="14100"/>
          <ac:cxnSpMkLst>
            <pc:docMk/>
            <pc:sldMk cId="3013762545" sldId="275"/>
            <ac:cxnSpMk id="32" creationId="{42046FC2-0D93-148B-5CAB-C57863FF6B58}"/>
          </ac:cxnSpMkLst>
        </pc:cxnChg>
        <pc:cxnChg chg="mod">
          <ac:chgData name="Jinyin Yan" userId="7d7b1cac-fbbc-4678-8cfc-23ca66a374ce" providerId="ADAL" clId="{94CF3AC0-7A50-4DBC-AA9F-FF5A4D4E570D}" dt="2025-04-14T08:22:21.059" v="93" actId="14100"/>
          <ac:cxnSpMkLst>
            <pc:docMk/>
            <pc:sldMk cId="3013762545" sldId="275"/>
            <ac:cxnSpMk id="65" creationId="{FA8DBC1D-A04C-226E-B2D6-A629AF966F84}"/>
          </ac:cxnSpMkLst>
        </pc:cxnChg>
        <pc:cxnChg chg="mod">
          <ac:chgData name="Jinyin Yan" userId="7d7b1cac-fbbc-4678-8cfc-23ca66a374ce" providerId="ADAL" clId="{94CF3AC0-7A50-4DBC-AA9F-FF5A4D4E570D}" dt="2025-04-14T08:22:46.410" v="107" actId="14100"/>
          <ac:cxnSpMkLst>
            <pc:docMk/>
            <pc:sldMk cId="3013762545" sldId="275"/>
            <ac:cxnSpMk id="70" creationId="{B962503F-771A-736C-AB50-75E7FBEAD617}"/>
          </ac:cxnSpMkLst>
        </pc:cxnChg>
        <pc:cxnChg chg="add mod">
          <ac:chgData name="Jinyin Yan" userId="7d7b1cac-fbbc-4678-8cfc-23ca66a374ce" providerId="ADAL" clId="{94CF3AC0-7A50-4DBC-AA9F-FF5A4D4E570D}" dt="2025-04-14T08:25:08.653" v="115" actId="14100"/>
          <ac:cxnSpMkLst>
            <pc:docMk/>
            <pc:sldMk cId="3013762545" sldId="275"/>
            <ac:cxnSpMk id="90" creationId="{3E966908-3B63-E77B-EA95-CB6E9023ABB8}"/>
          </ac:cxnSpMkLst>
        </pc:cxnChg>
        <pc:cxnChg chg="add mod">
          <ac:chgData name="Jinyin Yan" userId="7d7b1cac-fbbc-4678-8cfc-23ca66a374ce" providerId="ADAL" clId="{94CF3AC0-7A50-4DBC-AA9F-FF5A4D4E570D}" dt="2025-04-14T08:37:12.991" v="218" actId="14100"/>
          <ac:cxnSpMkLst>
            <pc:docMk/>
            <pc:sldMk cId="3013762545" sldId="275"/>
            <ac:cxnSpMk id="92" creationId="{E51D2461-3CF2-5F30-8A73-72866170A169}"/>
          </ac:cxnSpMkLst>
        </pc:cxnChg>
        <pc:cxnChg chg="add mod">
          <ac:chgData name="Jinyin Yan" userId="7d7b1cac-fbbc-4678-8cfc-23ca66a374ce" providerId="ADAL" clId="{94CF3AC0-7A50-4DBC-AA9F-FF5A4D4E570D}" dt="2025-04-14T08:37:17.961" v="219" actId="14100"/>
          <ac:cxnSpMkLst>
            <pc:docMk/>
            <pc:sldMk cId="3013762545" sldId="275"/>
            <ac:cxnSpMk id="93" creationId="{5C535A3A-1ED0-6482-0368-600EE127D566}"/>
          </ac:cxnSpMkLst>
        </pc:cxnChg>
        <pc:cxnChg chg="add mod">
          <ac:chgData name="Jinyin Yan" userId="7d7b1cac-fbbc-4678-8cfc-23ca66a374ce" providerId="ADAL" clId="{94CF3AC0-7A50-4DBC-AA9F-FF5A4D4E570D}" dt="2025-04-14T08:26:34.416" v="133" actId="14100"/>
          <ac:cxnSpMkLst>
            <pc:docMk/>
            <pc:sldMk cId="3013762545" sldId="275"/>
            <ac:cxnSpMk id="95" creationId="{BBAAAB16-2C0C-3F48-AF66-29005CCF92EB}"/>
          </ac:cxnSpMkLst>
        </pc:cxnChg>
        <pc:cxnChg chg="add mod">
          <ac:chgData name="Jinyin Yan" userId="7d7b1cac-fbbc-4678-8cfc-23ca66a374ce" providerId="ADAL" clId="{94CF3AC0-7A50-4DBC-AA9F-FF5A4D4E570D}" dt="2025-04-14T08:27:11.502" v="140" actId="1076"/>
          <ac:cxnSpMkLst>
            <pc:docMk/>
            <pc:sldMk cId="3013762545" sldId="275"/>
            <ac:cxnSpMk id="102" creationId="{4A9C057F-4F4D-B78E-48FC-A0317D73B663}"/>
          </ac:cxnSpMkLst>
        </pc:cxnChg>
        <pc:cxnChg chg="add mod">
          <ac:chgData name="Jinyin Yan" userId="7d7b1cac-fbbc-4678-8cfc-23ca66a374ce" providerId="ADAL" clId="{94CF3AC0-7A50-4DBC-AA9F-FF5A4D4E570D}" dt="2025-04-14T08:27:22.829" v="142" actId="1076"/>
          <ac:cxnSpMkLst>
            <pc:docMk/>
            <pc:sldMk cId="3013762545" sldId="275"/>
            <ac:cxnSpMk id="103" creationId="{1D0747C4-CD98-1C1E-A0B3-A3431579AED7}"/>
          </ac:cxnSpMkLst>
        </pc:cxnChg>
        <pc:cxnChg chg="add mod">
          <ac:chgData name="Jinyin Yan" userId="7d7b1cac-fbbc-4678-8cfc-23ca66a374ce" providerId="ADAL" clId="{94CF3AC0-7A50-4DBC-AA9F-FF5A4D4E570D}" dt="2025-04-14T08:28:08.846" v="153" actId="13822"/>
          <ac:cxnSpMkLst>
            <pc:docMk/>
            <pc:sldMk cId="3013762545" sldId="275"/>
            <ac:cxnSpMk id="105" creationId="{6F460DB3-B3A8-BFF8-1837-B771265F63F8}"/>
          </ac:cxnSpMkLst>
        </pc:cxnChg>
        <pc:cxnChg chg="add mod">
          <ac:chgData name="Jinyin Yan" userId="7d7b1cac-fbbc-4678-8cfc-23ca66a374ce" providerId="ADAL" clId="{94CF3AC0-7A50-4DBC-AA9F-FF5A4D4E570D}" dt="2025-04-14T08:31:46.051" v="165" actId="1076"/>
          <ac:cxnSpMkLst>
            <pc:docMk/>
            <pc:sldMk cId="3013762545" sldId="275"/>
            <ac:cxnSpMk id="109" creationId="{3D71693F-393C-C83A-5107-9B45C9E53911}"/>
          </ac:cxnSpMkLst>
        </pc:cxnChg>
        <pc:cxnChg chg="add mod">
          <ac:chgData name="Jinyin Yan" userId="7d7b1cac-fbbc-4678-8cfc-23ca66a374ce" providerId="ADAL" clId="{94CF3AC0-7A50-4DBC-AA9F-FF5A4D4E570D}" dt="2025-04-14T08:36:18.033" v="177" actId="1076"/>
          <ac:cxnSpMkLst>
            <pc:docMk/>
            <pc:sldMk cId="3013762545" sldId="275"/>
            <ac:cxnSpMk id="116" creationId="{3B1F74CB-1360-F85E-08D9-8DFBE12C9557}"/>
          </ac:cxnSpMkLst>
        </pc:cxnChg>
      </pc:sldChg>
      <pc:sldChg chg="modSp add mod">
        <pc:chgData name="Jinyin Yan" userId="7d7b1cac-fbbc-4678-8cfc-23ca66a374ce" providerId="ADAL" clId="{94CF3AC0-7A50-4DBC-AA9F-FF5A4D4E570D}" dt="2025-04-14T09:06:40.800" v="311" actId="1076"/>
        <pc:sldMkLst>
          <pc:docMk/>
          <pc:sldMk cId="1641264760" sldId="276"/>
        </pc:sldMkLst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2" creationId="{72F4E012-6B6C-9D6E-49F1-D54E6448A000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3" creationId="{09139460-59BC-96AB-C666-AABFD421EC83}"/>
          </ac:spMkLst>
        </pc:spChg>
        <pc:spChg chg="mod">
          <ac:chgData name="Jinyin Yan" userId="7d7b1cac-fbbc-4678-8cfc-23ca66a374ce" providerId="ADAL" clId="{94CF3AC0-7A50-4DBC-AA9F-FF5A4D4E570D}" dt="2025-04-14T09:05:55.349" v="298" actId="14100"/>
          <ac:spMkLst>
            <pc:docMk/>
            <pc:sldMk cId="1641264760" sldId="276"/>
            <ac:spMk id="24" creationId="{A9AC66A6-2AA4-655E-48EC-895D2237F054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25" creationId="{E908AE74-8188-68C9-655B-0274449DFCDC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26" creationId="{204E64B8-6348-F1F2-F0FC-5B72509B47C1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41" creationId="{3AEC6E0F-AF9C-C4B8-278B-7F3055689511}"/>
          </ac:spMkLst>
        </pc:spChg>
        <pc:spChg chg="mod">
          <ac:chgData name="Jinyin Yan" userId="7d7b1cac-fbbc-4678-8cfc-23ca66a374ce" providerId="ADAL" clId="{94CF3AC0-7A50-4DBC-AA9F-FF5A4D4E570D}" dt="2025-04-14T09:06:31.901" v="310" actId="20577"/>
          <ac:spMkLst>
            <pc:docMk/>
            <pc:sldMk cId="1641264760" sldId="276"/>
            <ac:spMk id="43" creationId="{F491A6C2-2CC9-EC9F-4B4D-CF2BF3122C58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45" creationId="{810F854C-A6C0-A73D-ECB3-BD7F10BF0498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47" creationId="{C8DF49BB-ABAA-29D9-E940-478BCB8E7CDF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50" creationId="{A6E231E6-A058-B3EF-BAF9-6B820E05BA21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51" creationId="{5D16946C-2E3A-0194-01BA-1169258ABECA}"/>
          </ac:spMkLst>
        </pc:spChg>
        <pc:spChg chg="mod">
          <ac:chgData name="Jinyin Yan" userId="7d7b1cac-fbbc-4678-8cfc-23ca66a374ce" providerId="ADAL" clId="{94CF3AC0-7A50-4DBC-AA9F-FF5A4D4E570D}" dt="2025-04-14T09:06:00.283" v="299" actId="1076"/>
          <ac:spMkLst>
            <pc:docMk/>
            <pc:sldMk cId="1641264760" sldId="276"/>
            <ac:spMk id="52" creationId="{DA293EFD-AC74-F8F9-F9F4-C274F0A1B426}"/>
          </ac:spMkLst>
        </pc:spChg>
        <pc:spChg chg="mod">
          <ac:chgData name="Jinyin Yan" userId="7d7b1cac-fbbc-4678-8cfc-23ca66a374ce" providerId="ADAL" clId="{94CF3AC0-7A50-4DBC-AA9F-FF5A4D4E570D}" dt="2025-04-14T09:06:40.800" v="311" actId="1076"/>
          <ac:spMkLst>
            <pc:docMk/>
            <pc:sldMk cId="1641264760" sldId="276"/>
            <ac:spMk id="54" creationId="{3EF7C770-45BF-86AD-3F6F-C3C5A27BD7E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3C4B5-4626-4CB9-92D8-6ADD905BD658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EC414-06AE-4BFE-A090-2E00856AF9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1711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AC48C-ADFF-542A-E7EC-85A817C0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83BAC-FE89-0A51-AAA5-901A309DC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AB45-2FC1-B4BF-6C33-CCDFA010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A854A-0744-A67C-FC6E-1751D024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F924-2A32-4FA2-EEF7-C662221C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1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2D09-07DB-990F-DB89-EDD8BA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66D20-F45A-D82D-5AAC-BBF4C20B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44CC6-68BD-16B9-0063-2CAF8236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20323-B956-1C49-53E2-B5DDAB3E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DEEEC-B92B-F2E4-6DCD-49408219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FEE90-0D54-808F-E177-1B370886A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EE9F-C1B6-FBE5-C0DB-695A51BF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D25D-99B9-BA08-2EF3-19048F26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F41FD-9FEC-DCE3-8F6C-6072DA65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7F7-C03A-672D-F501-DAB287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9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37B3-E728-D181-B5AC-1AA225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D2A9-2BBC-3B22-AF93-82BBBE7F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7E190-8FD8-DC46-F075-AD51CF8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58EB6-61F3-9436-245D-F95076EB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F6D1E-FE67-5070-8208-35810FF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3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A63B8-D5FD-F426-5A9D-7EEA3928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3F4E5-0862-C660-538D-92396DA1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D277-ED21-5D30-B600-5DBFFF7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A9AE2-DBF2-02B5-744D-39D0861A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53DC-C397-CBB6-D832-19442AFB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CBF1-2F6F-D850-DD40-BB245CB0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3BE5-DB88-AA06-381A-6CDD82C24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60E40-EAC8-6BD5-42C5-3B8FAF78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C6D9-A09A-D7EF-4398-6CBE6E88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DE8D5-BD3F-8173-D92C-8EE0736B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BC731-C982-C4AC-A5F3-D303E785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3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D557-5F87-AE8B-2536-2D98917F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06DD8-ECA0-1644-027B-45030A2B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A3290-931F-23D8-9E69-2A71D80A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9805B-F5D1-363A-ABFC-BE042F73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F7EF7-8199-313F-BE2D-16429388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A31A37-C316-B236-708E-69558BA1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579A8-EAB6-4B2D-E1E0-7969F78B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058D0-681F-1136-3544-9AFBC5DA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0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98C8-5210-82BA-D0C9-37EFE056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2B6F3-66DF-429C-4CB1-045347BE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3644F-C61D-AB47-3834-FFFB5A23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270CB-B90A-A2BD-361E-89B09479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7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91E3C-ECBA-BF75-EC0C-E51FEAD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B2AC8-68FB-CDEA-FE7A-03D9FF8F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CEF1C-42B5-E684-6A9D-9F3501E0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047F-DF53-4ACB-80B4-6EB62FB7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66C82-FC7B-0619-7F04-548B2FB1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2D606-A625-8B6C-F687-DBDB19AD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58677-B5D3-FAEB-C3AF-406922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E315C-79E8-207B-5AD5-5DF9685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D182F-9680-665D-512D-BD153CC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D7CF-A9B5-8D01-8DD7-DA0BD5C9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9B52A-D808-CDA2-8571-765A9847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89B5F-8918-1C3F-F56B-A729088D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33EAC-FA63-F8B6-5CE6-BE2CDB8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2025/6/9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3B168-7FD1-AE21-D3F8-4FBE6617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C1E96-98F8-E26D-D1D4-8788F90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C6A05-B147-8942-3E0B-6E8D38B3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017DF-4B2A-D9A9-B14C-FEB0C240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35FF-72D7-B024-2DCF-F741B6BE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7610-9FAA-DC43-80F9-3155B1E839C7}" type="datetimeFigureOut">
              <a:rPr kumimoji="1" lang="zh-CN" altLang="en-US" smtClean="0"/>
              <a:t>2025/6/9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1735-9F31-70E9-5244-1E88D57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1D55D-DE10-F837-2762-35E3C4F8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3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1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12" Type="http://schemas.openxmlformats.org/officeDocument/2006/relationships/image" Target="../media/image68.png"/><Relationship Id="rId17" Type="http://schemas.openxmlformats.org/officeDocument/2006/relationships/image" Target="../media/image73.png"/><Relationship Id="rId2" Type="http://schemas.openxmlformats.org/officeDocument/2006/relationships/image" Target="../media/image58.png"/><Relationship Id="rId16" Type="http://schemas.openxmlformats.org/officeDocument/2006/relationships/image" Target="../media/image72.png"/><Relationship Id="rId20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1.png"/><Relationship Id="rId10" Type="http://schemas.openxmlformats.org/officeDocument/2006/relationships/image" Target="../media/image66.png"/><Relationship Id="rId19" Type="http://schemas.openxmlformats.org/officeDocument/2006/relationships/image" Target="../media/image75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E1FA49E-4E5D-27AB-F2B2-B10D5D63C0FB}"/>
              </a:ext>
            </a:extLst>
          </p:cNvPr>
          <p:cNvGrpSpPr>
            <a:grpSpLocks noChangeAspect="1"/>
          </p:cNvGrpSpPr>
          <p:nvPr/>
        </p:nvGrpSpPr>
        <p:grpSpPr>
          <a:xfrm>
            <a:off x="5129245" y="1143000"/>
            <a:ext cx="784790" cy="651376"/>
            <a:chOff x="2668434" y="1715307"/>
            <a:chExt cx="1277956" cy="1060704"/>
          </a:xfrm>
        </p:grpSpPr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B537BF9B-EA3F-3AA2-4E56-146130AF8A02}"/>
                </a:ext>
              </a:extLst>
            </p:cNvPr>
            <p:cNvSpPr/>
            <p:nvPr/>
          </p:nvSpPr>
          <p:spPr>
            <a:xfrm rot="5400000">
              <a:off x="2595282" y="1788459"/>
              <a:ext cx="1060704" cy="9144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0B111B-ABBD-2F52-B9C8-A0CDD95F8C35}"/>
                </a:ext>
              </a:extLst>
            </p:cNvPr>
            <p:cNvSpPr/>
            <p:nvPr/>
          </p:nvSpPr>
          <p:spPr>
            <a:xfrm>
              <a:off x="3582834" y="2063880"/>
              <a:ext cx="363556" cy="363557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0A36CE9-FF24-08F5-A211-05C8592748A1}"/>
              </a:ext>
            </a:extLst>
          </p:cNvPr>
          <p:cNvCxnSpPr>
            <a:cxnSpLocks/>
          </p:cNvCxnSpPr>
          <p:nvPr/>
        </p:nvCxnSpPr>
        <p:spPr>
          <a:xfrm>
            <a:off x="5914035" y="1468687"/>
            <a:ext cx="82294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00CE23-297D-DBE1-544A-BC3C4A6E2986}"/>
              </a:ext>
            </a:extLst>
          </p:cNvPr>
          <p:cNvCxnSpPr>
            <a:cxnSpLocks/>
          </p:cNvCxnSpPr>
          <p:nvPr/>
        </p:nvCxnSpPr>
        <p:spPr>
          <a:xfrm>
            <a:off x="4370294" y="1468687"/>
            <a:ext cx="75895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FBDA118-16E3-EDD8-0D43-C4D1157D6954}"/>
              </a:ext>
            </a:extLst>
          </p:cNvPr>
          <p:cNvCxnSpPr>
            <a:cxnSpLocks/>
          </p:cNvCxnSpPr>
          <p:nvPr/>
        </p:nvCxnSpPr>
        <p:spPr>
          <a:xfrm>
            <a:off x="2737859" y="3055289"/>
            <a:ext cx="9062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879E3F3-4C53-3C8C-4D15-485B1DDD85ED}"/>
              </a:ext>
            </a:extLst>
          </p:cNvPr>
          <p:cNvCxnSpPr>
            <a:cxnSpLocks/>
          </p:cNvCxnSpPr>
          <p:nvPr/>
        </p:nvCxnSpPr>
        <p:spPr>
          <a:xfrm flipH="1">
            <a:off x="4370294" y="2329148"/>
            <a:ext cx="1116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7DC46DF-BBD5-21EC-E587-C0DFF72A4771}"/>
              </a:ext>
            </a:extLst>
          </p:cNvPr>
          <p:cNvCxnSpPr>
            <a:cxnSpLocks/>
          </p:cNvCxnSpPr>
          <p:nvPr/>
        </p:nvCxnSpPr>
        <p:spPr>
          <a:xfrm>
            <a:off x="6320118" y="3055289"/>
            <a:ext cx="2316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BE8CA3-D7EC-B8BF-C3D7-5FF349F51180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FB64B3A-6D2A-29DE-BB1E-C547E787ADF2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413C894-349E-0BAB-F78C-C8F87EE7705F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DA6EAB5-6605-49A0-513B-E8E6295B31DD}"/>
              </a:ext>
            </a:extLst>
          </p:cNvPr>
          <p:cNvCxnSpPr>
            <a:cxnSpLocks/>
          </p:cNvCxnSpPr>
          <p:nvPr/>
        </p:nvCxnSpPr>
        <p:spPr>
          <a:xfrm flipH="1">
            <a:off x="3644153" y="2329148"/>
            <a:ext cx="726141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824ADE8-4C34-432B-3CBA-1A28309BF0F4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329148"/>
            <a:ext cx="833718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0AF864E-053C-AC26-ABC9-644AD892ADBB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9BBE26FA-DBC0-AF63-1D60-D6C08F057D09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D6F12A6-F299-CD41-D5CC-91291866CCCB}"/>
              </a:ext>
            </a:extLst>
          </p:cNvPr>
          <p:cNvCxnSpPr>
            <a:cxnSpLocks/>
          </p:cNvCxnSpPr>
          <p:nvPr/>
        </p:nvCxnSpPr>
        <p:spPr>
          <a:xfrm>
            <a:off x="2741172" y="2759919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A869841-545A-D89A-C878-EC5FC6FF3ED9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EFBB50A-4839-C2D8-C95D-5654C5F286B1}"/>
              </a:ext>
            </a:extLst>
          </p:cNvPr>
          <p:cNvCxnSpPr>
            <a:cxnSpLocks/>
          </p:cNvCxnSpPr>
          <p:nvPr/>
        </p:nvCxnSpPr>
        <p:spPr>
          <a:xfrm>
            <a:off x="3938626" y="2329148"/>
            <a:ext cx="0" cy="14153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32E22A8C-8C8B-3F74-48D5-722983A91CE5}"/>
              </a:ext>
            </a:extLst>
          </p:cNvPr>
          <p:cNvCxnSpPr>
            <a:cxnSpLocks/>
          </p:cNvCxnSpPr>
          <p:nvPr/>
        </p:nvCxnSpPr>
        <p:spPr>
          <a:xfrm>
            <a:off x="4858491" y="3055289"/>
            <a:ext cx="0" cy="12685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2D18CF-5BE2-A202-D61F-AB4D645214EB}"/>
              </a:ext>
            </a:extLst>
          </p:cNvPr>
          <p:cNvCxnSpPr>
            <a:cxnSpLocks/>
          </p:cNvCxnSpPr>
          <p:nvPr/>
        </p:nvCxnSpPr>
        <p:spPr>
          <a:xfrm>
            <a:off x="3938626" y="3444939"/>
            <a:ext cx="919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5846600C-55A0-F6EF-D344-E84BE2032683}"/>
              </a:ext>
            </a:extLst>
          </p:cNvPr>
          <p:cNvCxnSpPr>
            <a:cxnSpLocks/>
          </p:cNvCxnSpPr>
          <p:nvPr/>
        </p:nvCxnSpPr>
        <p:spPr>
          <a:xfrm>
            <a:off x="5807569" y="2329148"/>
            <a:ext cx="0" cy="11999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FE9B070-69E6-645F-2A91-24486012ADDD}"/>
              </a:ext>
            </a:extLst>
          </p:cNvPr>
          <p:cNvCxnSpPr>
            <a:cxnSpLocks/>
          </p:cNvCxnSpPr>
          <p:nvPr/>
        </p:nvCxnSpPr>
        <p:spPr>
          <a:xfrm>
            <a:off x="7116114" y="3225535"/>
            <a:ext cx="0" cy="11157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5792838-F8E0-CAE3-F25F-F699EC1F5850}"/>
              </a:ext>
            </a:extLst>
          </p:cNvPr>
          <p:cNvCxnSpPr>
            <a:cxnSpLocks/>
          </p:cNvCxnSpPr>
          <p:nvPr/>
        </p:nvCxnSpPr>
        <p:spPr>
          <a:xfrm>
            <a:off x="5807569" y="3444939"/>
            <a:ext cx="1308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492494D4-7A02-66E5-1B2C-FE6B2AD61BB5}"/>
              </a:ext>
            </a:extLst>
          </p:cNvPr>
          <p:cNvCxnSpPr>
            <a:cxnSpLocks/>
          </p:cNvCxnSpPr>
          <p:nvPr/>
        </p:nvCxnSpPr>
        <p:spPr>
          <a:xfrm>
            <a:off x="2741172" y="2604890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CD7E7C4-B0F2-D29F-16AC-91AA404B659D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04D39EC-FF31-5E70-6175-FFB9A238F3E2}"/>
              </a:ext>
            </a:extLst>
          </p:cNvPr>
          <p:cNvSpPr txBox="1"/>
          <p:nvPr/>
        </p:nvSpPr>
        <p:spPr>
          <a:xfrm>
            <a:off x="3664908" y="12705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9C35B7-D9D1-C2A2-6349-FB9A55929506}"/>
              </a:ext>
            </a:extLst>
          </p:cNvPr>
          <p:cNvSpPr txBox="1"/>
          <p:nvPr/>
        </p:nvSpPr>
        <p:spPr>
          <a:xfrm>
            <a:off x="6736976" y="128402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53CEB69-DB79-7733-CD69-22200E36A82E}"/>
              </a:ext>
            </a:extLst>
          </p:cNvPr>
          <p:cNvSpPr txBox="1"/>
          <p:nvPr/>
        </p:nvSpPr>
        <p:spPr>
          <a:xfrm>
            <a:off x="1437674" y="24984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3D7B3C-E756-2BF7-EEE4-52C70C4B9885}"/>
              </a:ext>
            </a:extLst>
          </p:cNvPr>
          <p:cNvSpPr txBox="1"/>
          <p:nvPr/>
        </p:nvSpPr>
        <p:spPr>
          <a:xfrm>
            <a:off x="1453704" y="372847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9894CD-3DBE-7692-7615-52D5D4C3AE51}"/>
              </a:ext>
            </a:extLst>
          </p:cNvPr>
          <p:cNvSpPr txBox="1"/>
          <p:nvPr/>
        </p:nvSpPr>
        <p:spPr>
          <a:xfrm>
            <a:off x="2323036" y="246087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60%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792ABB3-DCBE-434C-AA65-F70EDEBF12D3}"/>
              </a:ext>
            </a:extLst>
          </p:cNvPr>
          <p:cNvSpPr txBox="1"/>
          <p:nvPr/>
        </p:nvSpPr>
        <p:spPr>
          <a:xfrm>
            <a:off x="2323551" y="262326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40%</a:t>
            </a:r>
            <a:endParaRPr kumimoji="1"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A7444E3-808F-4958-9073-8B429B412E86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6FE5A5-2188-CADA-8A80-D52A4C092083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5C3A1B0-6EBA-04D2-114B-A6B4F376485D}"/>
              </a:ext>
            </a:extLst>
          </p:cNvPr>
          <p:cNvSpPr/>
          <p:nvPr/>
        </p:nvSpPr>
        <p:spPr>
          <a:xfrm>
            <a:off x="3912648" y="2737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2C7B34-D470-8AAC-08A3-5E4C967AA6BD}"/>
              </a:ext>
            </a:extLst>
          </p:cNvPr>
          <p:cNvSpPr/>
          <p:nvPr/>
        </p:nvSpPr>
        <p:spPr>
          <a:xfrm>
            <a:off x="5779545" y="25724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43E19-65B6-6B4A-AC85-E1B09A54F7A7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DF24BE9-0826-F7DD-921B-1D7CD9B40222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D3170C8-C8EB-B40A-9B36-F6B0E88A8CEA}"/>
              </a:ext>
            </a:extLst>
          </p:cNvPr>
          <p:cNvSpPr txBox="1"/>
          <p:nvPr/>
        </p:nvSpPr>
        <p:spPr>
          <a:xfrm>
            <a:off x="3947394" y="27524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12953E-061D-DE2C-CD2C-71E8AE33D79F}"/>
              </a:ext>
            </a:extLst>
          </p:cNvPr>
          <p:cNvSpPr txBox="1"/>
          <p:nvPr/>
        </p:nvSpPr>
        <p:spPr>
          <a:xfrm>
            <a:off x="5824467" y="2247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4E0D68E-F7FB-A520-468B-96A20A1174ED}"/>
              </a:ext>
            </a:extLst>
          </p:cNvPr>
          <p:cNvSpPr txBox="1"/>
          <p:nvPr/>
        </p:nvSpPr>
        <p:spPr>
          <a:xfrm>
            <a:off x="7112887" y="40897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01006B0-8626-155F-7B00-7AF99A053A96}"/>
              </a:ext>
            </a:extLst>
          </p:cNvPr>
          <p:cNvSpPr txBox="1"/>
          <p:nvPr/>
        </p:nvSpPr>
        <p:spPr>
          <a:xfrm>
            <a:off x="4842556" y="3452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/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/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47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4">
            <a:extLst>
              <a:ext uri="{FF2B5EF4-FFF2-40B4-BE49-F238E27FC236}">
                <a16:creationId xmlns:a16="http://schemas.microsoft.com/office/drawing/2014/main" id="{4765344A-8BC5-E633-4AD5-E7638C7E8240}"/>
              </a:ext>
            </a:extLst>
          </p:cNvPr>
          <p:cNvSpPr/>
          <p:nvPr/>
        </p:nvSpPr>
        <p:spPr>
          <a:xfrm>
            <a:off x="5633852" y="3018389"/>
            <a:ext cx="575953" cy="103315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直角三角形 5">
            <a:extLst>
              <a:ext uri="{FF2B5EF4-FFF2-40B4-BE49-F238E27FC236}">
                <a16:creationId xmlns:a16="http://schemas.microsoft.com/office/drawing/2014/main" id="{AC941D60-31CF-D657-C1FE-A0F96787B861}"/>
              </a:ext>
            </a:extLst>
          </p:cNvPr>
          <p:cNvSpPr/>
          <p:nvPr/>
        </p:nvSpPr>
        <p:spPr>
          <a:xfrm rot="13320000">
            <a:off x="5530361" y="3676065"/>
            <a:ext cx="206982" cy="226517"/>
          </a:xfrm>
          <a:prstGeom prst="rt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6">
            <a:extLst>
              <a:ext uri="{FF2B5EF4-FFF2-40B4-BE49-F238E27FC236}">
                <a16:creationId xmlns:a16="http://schemas.microsoft.com/office/drawing/2014/main" id="{15F1619B-434F-3C9C-AD52-F3E878025469}"/>
              </a:ext>
            </a:extLst>
          </p:cNvPr>
          <p:cNvSpPr txBox="1"/>
          <p:nvPr/>
        </p:nvSpPr>
        <p:spPr>
          <a:xfrm>
            <a:off x="5561612" y="306628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2" name="文本框 7">
            <a:extLst>
              <a:ext uri="{FF2B5EF4-FFF2-40B4-BE49-F238E27FC236}">
                <a16:creationId xmlns:a16="http://schemas.microsoft.com/office/drawing/2014/main" id="{0A865F48-CD11-7317-6E1E-59ECDA164471}"/>
              </a:ext>
            </a:extLst>
          </p:cNvPr>
          <p:cNvSpPr txBox="1"/>
          <p:nvPr/>
        </p:nvSpPr>
        <p:spPr>
          <a:xfrm>
            <a:off x="5733294" y="3604657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13" name="文本框 8">
            <a:extLst>
              <a:ext uri="{FF2B5EF4-FFF2-40B4-BE49-F238E27FC236}">
                <a16:creationId xmlns:a16="http://schemas.microsoft.com/office/drawing/2014/main" id="{FD22A491-B239-B995-5949-7D7CC12F5DF7}"/>
              </a:ext>
            </a:extLst>
          </p:cNvPr>
          <p:cNvSpPr txBox="1"/>
          <p:nvPr/>
        </p:nvSpPr>
        <p:spPr>
          <a:xfrm>
            <a:off x="5926971" y="306628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5A564421-8D32-B751-C52D-68A13F1300D5}"/>
              </a:ext>
            </a:extLst>
          </p:cNvPr>
          <p:cNvCxnSpPr>
            <a:cxnSpLocks/>
          </p:cNvCxnSpPr>
          <p:nvPr/>
        </p:nvCxnSpPr>
        <p:spPr>
          <a:xfrm>
            <a:off x="532789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E471CBCC-47A4-FF43-6F64-E29DA26B96FB}"/>
              </a:ext>
            </a:extLst>
          </p:cNvPr>
          <p:cNvCxnSpPr>
            <a:cxnSpLocks/>
          </p:cNvCxnSpPr>
          <p:nvPr/>
        </p:nvCxnSpPr>
        <p:spPr>
          <a:xfrm>
            <a:off x="6209805" y="3250950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32730F64-620E-28AF-E71D-4AA9712B6F2F}"/>
              </a:ext>
            </a:extLst>
          </p:cNvPr>
          <p:cNvCxnSpPr>
            <a:cxnSpLocks/>
          </p:cNvCxnSpPr>
          <p:nvPr/>
        </p:nvCxnSpPr>
        <p:spPr>
          <a:xfrm>
            <a:off x="3335020" y="3778182"/>
            <a:ext cx="22988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FE986-62D3-A60F-BBF7-70CD7D8957AD}"/>
              </a:ext>
            </a:extLst>
          </p:cNvPr>
          <p:cNvSpPr/>
          <p:nvPr/>
        </p:nvSpPr>
        <p:spPr>
          <a:xfrm>
            <a:off x="1981201" y="3426163"/>
            <a:ext cx="1350046" cy="71911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    CLKOUT</a:t>
            </a:r>
          </a:p>
        </p:txBody>
      </p:sp>
      <p:sp>
        <p:nvSpPr>
          <p:cNvPr id="16" name="文本框 8">
            <a:extLst>
              <a:ext uri="{FF2B5EF4-FFF2-40B4-BE49-F238E27FC236}">
                <a16:creationId xmlns:a16="http://schemas.microsoft.com/office/drawing/2014/main" id="{A750B639-BC10-2B9E-663A-66197D369938}"/>
              </a:ext>
            </a:extLst>
          </p:cNvPr>
          <p:cNvSpPr txBox="1"/>
          <p:nvPr/>
        </p:nvSpPr>
        <p:spPr>
          <a:xfrm>
            <a:off x="5755239" y="3350299"/>
            <a:ext cx="530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4F7D1E03-56A1-5051-885D-91F92B6D32D9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H="1" flipV="1">
            <a:off x="5561612" y="3250950"/>
            <a:ext cx="648193" cy="284016"/>
          </a:xfrm>
          <a:prstGeom prst="bentConnector5">
            <a:avLst>
              <a:gd name="adj1" fmla="val -35267"/>
              <a:gd name="adj2" fmla="val 286518"/>
              <a:gd name="adj3" fmla="val 13526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组合 57">
            <a:extLst>
              <a:ext uri="{FF2B5EF4-FFF2-40B4-BE49-F238E27FC236}">
                <a16:creationId xmlns:a16="http://schemas.microsoft.com/office/drawing/2014/main" id="{9903F490-C263-8472-F9FA-AB1D614E5A49}"/>
              </a:ext>
            </a:extLst>
          </p:cNvPr>
          <p:cNvGrpSpPr/>
          <p:nvPr/>
        </p:nvGrpSpPr>
        <p:grpSpPr>
          <a:xfrm>
            <a:off x="8148645" y="2501812"/>
            <a:ext cx="1187867" cy="1033153"/>
            <a:chOff x="2459115" y="1343921"/>
            <a:chExt cx="1187867" cy="1033153"/>
          </a:xfrm>
        </p:grpSpPr>
        <p:grpSp>
          <p:nvGrpSpPr>
            <p:cNvPr id="37" name="组合 58">
              <a:extLst>
                <a:ext uri="{FF2B5EF4-FFF2-40B4-BE49-F238E27FC236}">
                  <a16:creationId xmlns:a16="http://schemas.microsoft.com/office/drawing/2014/main" id="{D44A0816-8D5C-8901-850D-86F65C56F4B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41" name="矩形 62">
                <a:extLst>
                  <a:ext uri="{FF2B5EF4-FFF2-40B4-BE49-F238E27FC236}">
                    <a16:creationId xmlns:a16="http://schemas.microsoft.com/office/drawing/2014/main" id="{48585F8A-AD9E-44F1-F5EF-D9760C73B760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直角三角形 63">
                <a:extLst>
                  <a:ext uri="{FF2B5EF4-FFF2-40B4-BE49-F238E27FC236}">
                    <a16:creationId xmlns:a16="http://schemas.microsoft.com/office/drawing/2014/main" id="{C8DC0D0F-0868-59BB-7AE9-FB56D6075A3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64">
                <a:extLst>
                  <a:ext uri="{FF2B5EF4-FFF2-40B4-BE49-F238E27FC236}">
                    <a16:creationId xmlns:a16="http://schemas.microsoft.com/office/drawing/2014/main" id="{EDB5AB5D-877B-78B3-9D00-F5BFCEF11E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4" name="文本框 65">
                <a:extLst>
                  <a:ext uri="{FF2B5EF4-FFF2-40B4-BE49-F238E27FC236}">
                    <a16:creationId xmlns:a16="http://schemas.microsoft.com/office/drawing/2014/main" id="{A0477AEE-9185-D8AC-F1D4-7F00E91F0E1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5" name="文本框 66">
                <a:extLst>
                  <a:ext uri="{FF2B5EF4-FFF2-40B4-BE49-F238E27FC236}">
                    <a16:creationId xmlns:a16="http://schemas.microsoft.com/office/drawing/2014/main" id="{F4F66A54-3D6F-08A4-3B89-A289DAA5C4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8" name="直线连接符 59">
              <a:extLst>
                <a:ext uri="{FF2B5EF4-FFF2-40B4-BE49-F238E27FC236}">
                  <a16:creationId xmlns:a16="http://schemas.microsoft.com/office/drawing/2014/main" id="{69372BA6-2946-1846-989B-E5B69780F3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线连接符 60">
              <a:extLst>
                <a:ext uri="{FF2B5EF4-FFF2-40B4-BE49-F238E27FC236}">
                  <a16:creationId xmlns:a16="http://schemas.microsoft.com/office/drawing/2014/main" id="{5AE20F8C-8F02-B1A9-9A6F-BF9A846952D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线连接符 61">
              <a:extLst>
                <a:ext uri="{FF2B5EF4-FFF2-40B4-BE49-F238E27FC236}">
                  <a16:creationId xmlns:a16="http://schemas.microsoft.com/office/drawing/2014/main" id="{6A070AD1-83FB-1844-E394-1710E72493F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组合 67">
            <a:extLst>
              <a:ext uri="{FF2B5EF4-FFF2-40B4-BE49-F238E27FC236}">
                <a16:creationId xmlns:a16="http://schemas.microsoft.com/office/drawing/2014/main" id="{072E5318-1EBA-25CF-1932-B65C59424589}"/>
              </a:ext>
            </a:extLst>
          </p:cNvPr>
          <p:cNvGrpSpPr/>
          <p:nvPr/>
        </p:nvGrpSpPr>
        <p:grpSpPr>
          <a:xfrm>
            <a:off x="7304316" y="2094548"/>
            <a:ext cx="1187867" cy="1033153"/>
            <a:chOff x="2459115" y="1343921"/>
            <a:chExt cx="1187867" cy="1033153"/>
          </a:xfrm>
        </p:grpSpPr>
        <p:grpSp>
          <p:nvGrpSpPr>
            <p:cNvPr id="47" name="组合 68">
              <a:extLst>
                <a:ext uri="{FF2B5EF4-FFF2-40B4-BE49-F238E27FC236}">
                  <a16:creationId xmlns:a16="http://schemas.microsoft.com/office/drawing/2014/main" id="{EEA3DF24-F07D-4E9B-7B58-04F8C2374FE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72">
                <a:extLst>
                  <a:ext uri="{FF2B5EF4-FFF2-40B4-BE49-F238E27FC236}">
                    <a16:creationId xmlns:a16="http://schemas.microsoft.com/office/drawing/2014/main" id="{6A3D4FB0-058C-C17E-F095-0BB9116A0C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73">
                <a:extLst>
                  <a:ext uri="{FF2B5EF4-FFF2-40B4-BE49-F238E27FC236}">
                    <a16:creationId xmlns:a16="http://schemas.microsoft.com/office/drawing/2014/main" id="{17805AD2-E59E-BCBB-0F8F-556B97FE0E9E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74">
                <a:extLst>
                  <a:ext uri="{FF2B5EF4-FFF2-40B4-BE49-F238E27FC236}">
                    <a16:creationId xmlns:a16="http://schemas.microsoft.com/office/drawing/2014/main" id="{3587FCA1-31CB-DB39-65BF-50E36A8ED878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75">
                <a:extLst>
                  <a:ext uri="{FF2B5EF4-FFF2-40B4-BE49-F238E27FC236}">
                    <a16:creationId xmlns:a16="http://schemas.microsoft.com/office/drawing/2014/main" id="{7D72DD39-A6D6-7DD0-43D1-C38EA95CD4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76">
                <a:extLst>
                  <a:ext uri="{FF2B5EF4-FFF2-40B4-BE49-F238E27FC236}">
                    <a16:creationId xmlns:a16="http://schemas.microsoft.com/office/drawing/2014/main" id="{EFA23532-8609-7FF3-1E21-3F4DDD77B5D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69">
              <a:extLst>
                <a:ext uri="{FF2B5EF4-FFF2-40B4-BE49-F238E27FC236}">
                  <a16:creationId xmlns:a16="http://schemas.microsoft.com/office/drawing/2014/main" id="{F05109BE-7D9D-A814-DE01-6818E0A764F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70">
              <a:extLst>
                <a:ext uri="{FF2B5EF4-FFF2-40B4-BE49-F238E27FC236}">
                  <a16:creationId xmlns:a16="http://schemas.microsoft.com/office/drawing/2014/main" id="{F689B548-F38A-B5D5-5EDE-43C6D9D39E8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71">
              <a:extLst>
                <a:ext uri="{FF2B5EF4-FFF2-40B4-BE49-F238E27FC236}">
                  <a16:creationId xmlns:a16="http://schemas.microsoft.com/office/drawing/2014/main" id="{D36FD1AB-802A-740B-2210-D9ED5D9DF4F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1782D8B-6E7B-6C9E-0FBF-9A9B4C511BB0}"/>
              </a:ext>
            </a:extLst>
          </p:cNvPr>
          <p:cNvCxnSpPr>
            <a:cxnSpLocks/>
          </p:cNvCxnSpPr>
          <p:nvPr/>
        </p:nvCxnSpPr>
        <p:spPr>
          <a:xfrm>
            <a:off x="6515762" y="3250950"/>
            <a:ext cx="1691820" cy="106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8A44243-556F-7D5E-494C-D64BEF14ED88}"/>
              </a:ext>
            </a:extLst>
          </p:cNvPr>
          <p:cNvCxnSpPr>
            <a:cxnSpLocks/>
          </p:cNvCxnSpPr>
          <p:nvPr/>
        </p:nvCxnSpPr>
        <p:spPr>
          <a:xfrm>
            <a:off x="7304316" y="2854341"/>
            <a:ext cx="0" cy="40726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椭圆 93">
            <a:extLst>
              <a:ext uri="{FF2B5EF4-FFF2-40B4-BE49-F238E27FC236}">
                <a16:creationId xmlns:a16="http://schemas.microsoft.com/office/drawing/2014/main" id="{E5296286-014A-C616-72B6-59CA9E75E682}"/>
              </a:ext>
            </a:extLst>
          </p:cNvPr>
          <p:cNvSpPr/>
          <p:nvPr/>
        </p:nvSpPr>
        <p:spPr>
          <a:xfrm>
            <a:off x="7281456" y="323874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6A2C6174-7E31-5EDA-262D-6DEFC6DE49CA}"/>
              </a:ext>
            </a:extLst>
          </p:cNvPr>
          <p:cNvSpPr/>
          <p:nvPr/>
        </p:nvSpPr>
        <p:spPr>
          <a:xfrm>
            <a:off x="3421072" y="2831725"/>
            <a:ext cx="980711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431F5879-8E5F-5F19-7549-96CD08060A08}"/>
              </a:ext>
            </a:extLst>
          </p:cNvPr>
          <p:cNvSpPr/>
          <p:nvPr/>
        </p:nvSpPr>
        <p:spPr>
          <a:xfrm>
            <a:off x="6045181" y="1994780"/>
            <a:ext cx="1117718" cy="612648"/>
          </a:xfrm>
          <a:prstGeom prst="wedgeRectCallout">
            <a:avLst>
              <a:gd name="adj1" fmla="val -30217"/>
              <a:gd name="adj2" fmla="val 1453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5E0882-C350-BD87-46A9-31C0A67D6B77}"/>
              </a:ext>
            </a:extLst>
          </p:cNvPr>
          <p:cNvSpPr txBox="1"/>
          <p:nvPr/>
        </p:nvSpPr>
        <p:spPr>
          <a:xfrm>
            <a:off x="3295437" y="3719631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E9AB238-DC3C-FE6C-02FC-3F77701DC4EF}"/>
              </a:ext>
            </a:extLst>
          </p:cNvPr>
          <p:cNvSpPr txBox="1"/>
          <p:nvPr/>
        </p:nvSpPr>
        <p:spPr>
          <a:xfrm>
            <a:off x="1887859" y="306628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UPLL0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C68C91-1700-A433-E84D-E86CB12D2881}"/>
              </a:ext>
            </a:extLst>
          </p:cNvPr>
          <p:cNvSpPr txBox="1"/>
          <p:nvPr/>
        </p:nvSpPr>
        <p:spPr>
          <a:xfrm>
            <a:off x="6439332" y="320829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CLKPDIV2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AF20AA-E48C-A639-DBEE-089EBB6797C2}"/>
              </a:ext>
            </a:extLst>
          </p:cNvPr>
          <p:cNvSpPr txBox="1"/>
          <p:nvPr/>
        </p:nvSpPr>
        <p:spPr>
          <a:xfrm>
            <a:off x="5520916" y="268629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</p:spTree>
    <p:extLst>
      <p:ext uri="{BB962C8B-B14F-4D97-AF65-F5344CB8AC3E}">
        <p14:creationId xmlns:p14="http://schemas.microsoft.com/office/powerpoint/2010/main" val="3857928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4">
            <a:extLst>
              <a:ext uri="{FF2B5EF4-FFF2-40B4-BE49-F238E27FC236}">
                <a16:creationId xmlns:a16="http://schemas.microsoft.com/office/drawing/2014/main" id="{55465DDE-4DF7-4FE1-8B99-903583876340}"/>
              </a:ext>
            </a:extLst>
          </p:cNvPr>
          <p:cNvGrpSpPr/>
          <p:nvPr/>
        </p:nvGrpSpPr>
        <p:grpSpPr>
          <a:xfrm>
            <a:off x="7316248" y="2912423"/>
            <a:ext cx="1187867" cy="1033153"/>
            <a:chOff x="2459115" y="1343921"/>
            <a:chExt cx="1187867" cy="1033153"/>
          </a:xfrm>
        </p:grpSpPr>
        <p:grpSp>
          <p:nvGrpSpPr>
            <p:cNvPr id="5" name="组合 45">
              <a:extLst>
                <a:ext uri="{FF2B5EF4-FFF2-40B4-BE49-F238E27FC236}">
                  <a16:creationId xmlns:a16="http://schemas.microsoft.com/office/drawing/2014/main" id="{5983CF07-EEC6-0D8D-6001-D60E41895316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9">
                <a:extLst>
                  <a:ext uri="{FF2B5EF4-FFF2-40B4-BE49-F238E27FC236}">
                    <a16:creationId xmlns:a16="http://schemas.microsoft.com/office/drawing/2014/main" id="{73131CFB-F710-DF18-0CB0-A3FC2B22736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0">
                <a:extLst>
                  <a:ext uri="{FF2B5EF4-FFF2-40B4-BE49-F238E27FC236}">
                    <a16:creationId xmlns:a16="http://schemas.microsoft.com/office/drawing/2014/main" id="{EDD8EDEB-47A9-D5F6-E0B2-3319E5B49D7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51">
                <a:extLst>
                  <a:ext uri="{FF2B5EF4-FFF2-40B4-BE49-F238E27FC236}">
                    <a16:creationId xmlns:a16="http://schemas.microsoft.com/office/drawing/2014/main" id="{751829FD-D6EC-0E29-596E-4C54AE3C1996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52">
                <a:extLst>
                  <a:ext uri="{FF2B5EF4-FFF2-40B4-BE49-F238E27FC236}">
                    <a16:creationId xmlns:a16="http://schemas.microsoft.com/office/drawing/2014/main" id="{34C204D0-9E02-EA17-09E6-DC87C2F2413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53">
                <a:extLst>
                  <a:ext uri="{FF2B5EF4-FFF2-40B4-BE49-F238E27FC236}">
                    <a16:creationId xmlns:a16="http://schemas.microsoft.com/office/drawing/2014/main" id="{D6D53775-3BFC-ADB2-2B79-C80BF93683B6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46">
              <a:extLst>
                <a:ext uri="{FF2B5EF4-FFF2-40B4-BE49-F238E27FC236}">
                  <a16:creationId xmlns:a16="http://schemas.microsoft.com/office/drawing/2014/main" id="{242B1120-5F42-AD1F-6AB1-6CE0C60B3CD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47">
              <a:extLst>
                <a:ext uri="{FF2B5EF4-FFF2-40B4-BE49-F238E27FC236}">
                  <a16:creationId xmlns:a16="http://schemas.microsoft.com/office/drawing/2014/main" id="{F68665A8-68C5-A470-DFBC-672A6C7E83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48">
              <a:extLst>
                <a:ext uri="{FF2B5EF4-FFF2-40B4-BE49-F238E27FC236}">
                  <a16:creationId xmlns:a16="http://schemas.microsoft.com/office/drawing/2014/main" id="{10CF082B-B0F3-53B5-A6E3-E16CA51BB13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梯形 54">
            <a:extLst>
              <a:ext uri="{FF2B5EF4-FFF2-40B4-BE49-F238E27FC236}">
                <a16:creationId xmlns:a16="http://schemas.microsoft.com/office/drawing/2014/main" id="{6AAF8D72-A98A-00FF-830E-46CE8228128B}"/>
              </a:ext>
            </a:extLst>
          </p:cNvPr>
          <p:cNvSpPr/>
          <p:nvPr/>
        </p:nvSpPr>
        <p:spPr>
          <a:xfrm rot="5400000">
            <a:off x="3743015" y="3499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" name="直线连接符 56">
            <a:extLst>
              <a:ext uri="{FF2B5EF4-FFF2-40B4-BE49-F238E27FC236}">
                <a16:creationId xmlns:a16="http://schemas.microsoft.com/office/drawing/2014/main" id="{5F4172EB-7759-72EB-6CDD-C16D151A2134}"/>
              </a:ext>
            </a:extLst>
          </p:cNvPr>
          <p:cNvCxnSpPr>
            <a:stCxn id="14" idx="0"/>
          </p:cNvCxnSpPr>
          <p:nvPr/>
        </p:nvCxnSpPr>
        <p:spPr>
          <a:xfrm flipV="1">
            <a:off x="4398501" y="3671197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组合 57">
            <a:extLst>
              <a:ext uri="{FF2B5EF4-FFF2-40B4-BE49-F238E27FC236}">
                <a16:creationId xmlns:a16="http://schemas.microsoft.com/office/drawing/2014/main" id="{622D6ACB-1849-AE05-3AFF-267263779DF6}"/>
              </a:ext>
            </a:extLst>
          </p:cNvPr>
          <p:cNvGrpSpPr/>
          <p:nvPr/>
        </p:nvGrpSpPr>
        <p:grpSpPr>
          <a:xfrm>
            <a:off x="6498060" y="2529242"/>
            <a:ext cx="1187867" cy="1033153"/>
            <a:chOff x="2459115" y="1343921"/>
            <a:chExt cx="1187867" cy="1033153"/>
          </a:xfrm>
        </p:grpSpPr>
        <p:grpSp>
          <p:nvGrpSpPr>
            <p:cNvPr id="17" name="组合 58">
              <a:extLst>
                <a:ext uri="{FF2B5EF4-FFF2-40B4-BE49-F238E27FC236}">
                  <a16:creationId xmlns:a16="http://schemas.microsoft.com/office/drawing/2014/main" id="{4BBC1D85-852C-AC5F-F770-E80BCC42E36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1" name="矩形 62">
                <a:extLst>
                  <a:ext uri="{FF2B5EF4-FFF2-40B4-BE49-F238E27FC236}">
                    <a16:creationId xmlns:a16="http://schemas.microsoft.com/office/drawing/2014/main" id="{3BAB2477-3EAB-01DC-B4EF-F48957FE535E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直角三角形 63">
                <a:extLst>
                  <a:ext uri="{FF2B5EF4-FFF2-40B4-BE49-F238E27FC236}">
                    <a16:creationId xmlns:a16="http://schemas.microsoft.com/office/drawing/2014/main" id="{CF762D2C-D404-E0B4-2B88-A8ECBAFCC65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3" name="文本框 64">
                <a:extLst>
                  <a:ext uri="{FF2B5EF4-FFF2-40B4-BE49-F238E27FC236}">
                    <a16:creationId xmlns:a16="http://schemas.microsoft.com/office/drawing/2014/main" id="{3FF33346-69CB-A228-5824-02FB538EFA10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4" name="文本框 65">
                <a:extLst>
                  <a:ext uri="{FF2B5EF4-FFF2-40B4-BE49-F238E27FC236}">
                    <a16:creationId xmlns:a16="http://schemas.microsoft.com/office/drawing/2014/main" id="{A5352FB3-C609-B5CD-4A70-738C02D6BCC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5" name="文本框 66">
                <a:extLst>
                  <a:ext uri="{FF2B5EF4-FFF2-40B4-BE49-F238E27FC236}">
                    <a16:creationId xmlns:a16="http://schemas.microsoft.com/office/drawing/2014/main" id="{925544FB-596A-77C9-C0BB-BAB4EFAC5C6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59">
              <a:extLst>
                <a:ext uri="{FF2B5EF4-FFF2-40B4-BE49-F238E27FC236}">
                  <a16:creationId xmlns:a16="http://schemas.microsoft.com/office/drawing/2014/main" id="{DF18F021-3B57-DD83-ECE7-8548F97E93A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0">
              <a:extLst>
                <a:ext uri="{FF2B5EF4-FFF2-40B4-BE49-F238E27FC236}">
                  <a16:creationId xmlns:a16="http://schemas.microsoft.com/office/drawing/2014/main" id="{09984474-31B1-B453-1872-D6455B6618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61">
              <a:extLst>
                <a:ext uri="{FF2B5EF4-FFF2-40B4-BE49-F238E27FC236}">
                  <a16:creationId xmlns:a16="http://schemas.microsoft.com/office/drawing/2014/main" id="{1A9D1C9B-CD7F-5435-E657-9251056C0ED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直线连接符 78">
            <a:extLst>
              <a:ext uri="{FF2B5EF4-FFF2-40B4-BE49-F238E27FC236}">
                <a16:creationId xmlns:a16="http://schemas.microsoft.com/office/drawing/2014/main" id="{8390E160-2B70-9D81-E1D7-476596C09F7D}"/>
              </a:ext>
            </a:extLst>
          </p:cNvPr>
          <p:cNvCxnSpPr>
            <a:cxnSpLocks/>
          </p:cNvCxnSpPr>
          <p:nvPr/>
        </p:nvCxnSpPr>
        <p:spPr>
          <a:xfrm>
            <a:off x="6508746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椭圆 93">
            <a:extLst>
              <a:ext uri="{FF2B5EF4-FFF2-40B4-BE49-F238E27FC236}">
                <a16:creationId xmlns:a16="http://schemas.microsoft.com/office/drawing/2014/main" id="{3B569358-B777-6353-086A-6D10DBD87E01}"/>
              </a:ext>
            </a:extLst>
          </p:cNvPr>
          <p:cNvSpPr/>
          <p:nvPr/>
        </p:nvSpPr>
        <p:spPr>
          <a:xfrm>
            <a:off x="6480923" y="364833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9" name="直线连接符 95">
            <a:extLst>
              <a:ext uri="{FF2B5EF4-FFF2-40B4-BE49-F238E27FC236}">
                <a16:creationId xmlns:a16="http://schemas.microsoft.com/office/drawing/2014/main" id="{FD153F4C-DAAD-0451-A031-5E12F713D26B}"/>
              </a:ext>
            </a:extLst>
          </p:cNvPr>
          <p:cNvCxnSpPr>
            <a:cxnSpLocks/>
          </p:cNvCxnSpPr>
          <p:nvPr/>
        </p:nvCxnSpPr>
        <p:spPr>
          <a:xfrm>
            <a:off x="3690847" y="3428999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98">
            <a:extLst>
              <a:ext uri="{FF2B5EF4-FFF2-40B4-BE49-F238E27FC236}">
                <a16:creationId xmlns:a16="http://schemas.microsoft.com/office/drawing/2014/main" id="{E4E531C0-0D4E-6691-A764-D60DEE61FA60}"/>
              </a:ext>
            </a:extLst>
          </p:cNvPr>
          <p:cNvCxnSpPr>
            <a:cxnSpLocks/>
          </p:cNvCxnSpPr>
          <p:nvPr/>
        </p:nvCxnSpPr>
        <p:spPr>
          <a:xfrm>
            <a:off x="3690847" y="3945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99">
            <a:extLst>
              <a:ext uri="{FF2B5EF4-FFF2-40B4-BE49-F238E27FC236}">
                <a16:creationId xmlns:a16="http://schemas.microsoft.com/office/drawing/2014/main" id="{7058A781-16E5-2121-ED83-1CEB6BE0BA72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4226818" y="4022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本框 102">
            <a:extLst>
              <a:ext uri="{FF2B5EF4-FFF2-40B4-BE49-F238E27FC236}">
                <a16:creationId xmlns:a16="http://schemas.microsoft.com/office/drawing/2014/main" id="{C169B935-AF73-9B01-4201-FD0798AFFA15}"/>
              </a:ext>
            </a:extLst>
          </p:cNvPr>
          <p:cNvSpPr txBox="1"/>
          <p:nvPr/>
        </p:nvSpPr>
        <p:spPr>
          <a:xfrm>
            <a:off x="2528349" y="3760910"/>
            <a:ext cx="1162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TCLKDIV5</a:t>
            </a:r>
            <a:endParaRPr kumimoji="1" lang="zh-CN" altLang="en-US" dirty="0"/>
          </a:p>
        </p:txBody>
      </p:sp>
      <p:sp>
        <p:nvSpPr>
          <p:cNvPr id="33" name="文本框 102">
            <a:extLst>
              <a:ext uri="{FF2B5EF4-FFF2-40B4-BE49-F238E27FC236}">
                <a16:creationId xmlns:a16="http://schemas.microsoft.com/office/drawing/2014/main" id="{83416F08-FAC9-C4E3-6C0C-BE3A75FC814E}"/>
              </a:ext>
            </a:extLst>
          </p:cNvPr>
          <p:cNvSpPr txBox="1"/>
          <p:nvPr/>
        </p:nvSpPr>
        <p:spPr>
          <a:xfrm>
            <a:off x="3016424" y="3244333"/>
            <a:ext cx="683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</a:t>
            </a:r>
            <a:endParaRPr kumimoji="1" lang="zh-CN" altLang="en-US" dirty="0"/>
          </a:p>
        </p:txBody>
      </p:sp>
      <p:sp>
        <p:nvSpPr>
          <p:cNvPr id="34" name="文本框 102">
            <a:extLst>
              <a:ext uri="{FF2B5EF4-FFF2-40B4-BE49-F238E27FC236}">
                <a16:creationId xmlns:a16="http://schemas.microsoft.com/office/drawing/2014/main" id="{B6BCFAAC-B836-BA6E-BDD7-1C6AB3AE4B1F}"/>
              </a:ext>
            </a:extLst>
          </p:cNvPr>
          <p:cNvSpPr txBox="1"/>
          <p:nvPr/>
        </p:nvSpPr>
        <p:spPr>
          <a:xfrm>
            <a:off x="3537366" y="4296414"/>
            <a:ext cx="1378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CLK_SELECT</a:t>
            </a:r>
            <a:endParaRPr kumimoji="1" lang="zh-CN" altLang="en-US" dirty="0"/>
          </a:p>
        </p:txBody>
      </p:sp>
      <p:sp>
        <p:nvSpPr>
          <p:cNvPr id="35" name="文本框 102">
            <a:extLst>
              <a:ext uri="{FF2B5EF4-FFF2-40B4-BE49-F238E27FC236}">
                <a16:creationId xmlns:a16="http://schemas.microsoft.com/office/drawing/2014/main" id="{AA8D19EB-4EE8-BC41-BB79-C9847E202D34}"/>
              </a:ext>
            </a:extLst>
          </p:cNvPr>
          <p:cNvSpPr txBox="1"/>
          <p:nvPr/>
        </p:nvSpPr>
        <p:spPr>
          <a:xfrm>
            <a:off x="4390669" y="3324724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TCLK_OUT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796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5">
            <a:extLst>
              <a:ext uri="{FF2B5EF4-FFF2-40B4-BE49-F238E27FC236}">
                <a16:creationId xmlns:a16="http://schemas.microsoft.com/office/drawing/2014/main" id="{E3619086-8D00-A518-B326-019BCB4E139D}"/>
              </a:ext>
            </a:extLst>
          </p:cNvPr>
          <p:cNvGrpSpPr/>
          <p:nvPr/>
        </p:nvGrpSpPr>
        <p:grpSpPr>
          <a:xfrm>
            <a:off x="8175939" y="2912423"/>
            <a:ext cx="756004" cy="1033153"/>
            <a:chOff x="2661581" y="1343921"/>
            <a:chExt cx="756004" cy="1033153"/>
          </a:xfrm>
        </p:grpSpPr>
        <p:sp>
          <p:nvSpPr>
            <p:cNvPr id="9" name="矩形 49">
              <a:extLst>
                <a:ext uri="{FF2B5EF4-FFF2-40B4-BE49-F238E27FC236}">
                  <a16:creationId xmlns:a16="http://schemas.microsoft.com/office/drawing/2014/main" id="{CF024A77-2939-913A-D80E-D41CB441AACC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0">
              <a:extLst>
                <a:ext uri="{FF2B5EF4-FFF2-40B4-BE49-F238E27FC236}">
                  <a16:creationId xmlns:a16="http://schemas.microsoft.com/office/drawing/2014/main" id="{6F953DB1-6334-C2BB-2F34-DEC6251971F9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51">
              <a:extLst>
                <a:ext uri="{FF2B5EF4-FFF2-40B4-BE49-F238E27FC236}">
                  <a16:creationId xmlns:a16="http://schemas.microsoft.com/office/drawing/2014/main" id="{B8246912-3151-3116-4271-1C76695DBAD1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52">
              <a:extLst>
                <a:ext uri="{FF2B5EF4-FFF2-40B4-BE49-F238E27FC236}">
                  <a16:creationId xmlns:a16="http://schemas.microsoft.com/office/drawing/2014/main" id="{C8CBD692-81C7-B295-3CAC-909BB14E339D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53">
              <a:extLst>
                <a:ext uri="{FF2B5EF4-FFF2-40B4-BE49-F238E27FC236}">
                  <a16:creationId xmlns:a16="http://schemas.microsoft.com/office/drawing/2014/main" id="{2D0A6B27-EB51-7C64-DD1A-6270D1E6AFF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46">
            <a:extLst>
              <a:ext uri="{FF2B5EF4-FFF2-40B4-BE49-F238E27FC236}">
                <a16:creationId xmlns:a16="http://schemas.microsoft.com/office/drawing/2014/main" id="{8642588F-614F-6C32-9D61-AACF64002023}"/>
              </a:ext>
            </a:extLst>
          </p:cNvPr>
          <p:cNvCxnSpPr>
            <a:cxnSpLocks/>
          </p:cNvCxnSpPr>
          <p:nvPr/>
        </p:nvCxnSpPr>
        <p:spPr>
          <a:xfrm>
            <a:off x="797347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47">
            <a:extLst>
              <a:ext uri="{FF2B5EF4-FFF2-40B4-BE49-F238E27FC236}">
                <a16:creationId xmlns:a16="http://schemas.microsoft.com/office/drawing/2014/main" id="{EEE3DAF7-1922-487B-8B72-1E10A1906109}"/>
              </a:ext>
            </a:extLst>
          </p:cNvPr>
          <p:cNvCxnSpPr>
            <a:cxnSpLocks/>
          </p:cNvCxnSpPr>
          <p:nvPr/>
        </p:nvCxnSpPr>
        <p:spPr>
          <a:xfrm>
            <a:off x="8855383" y="3144984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56">
            <a:extLst>
              <a:ext uri="{FF2B5EF4-FFF2-40B4-BE49-F238E27FC236}">
                <a16:creationId xmlns:a16="http://schemas.microsoft.com/office/drawing/2014/main" id="{CF5E6E52-ECC0-CB52-80BD-225801E0684A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5972175" y="3683357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5" name="组合 57">
            <a:extLst>
              <a:ext uri="{FF2B5EF4-FFF2-40B4-BE49-F238E27FC236}">
                <a16:creationId xmlns:a16="http://schemas.microsoft.com/office/drawing/2014/main" id="{F7C08AA6-E9A5-681F-BDFE-6C867DB1A940}"/>
              </a:ext>
            </a:extLst>
          </p:cNvPr>
          <p:cNvGrpSpPr/>
          <p:nvPr/>
        </p:nvGrpSpPr>
        <p:grpSpPr>
          <a:xfrm>
            <a:off x="7155285" y="2529242"/>
            <a:ext cx="1187867" cy="1033153"/>
            <a:chOff x="2459115" y="1343921"/>
            <a:chExt cx="1187867" cy="1033153"/>
          </a:xfrm>
        </p:grpSpPr>
        <p:grpSp>
          <p:nvGrpSpPr>
            <p:cNvPr id="16" name="组合 58">
              <a:extLst>
                <a:ext uri="{FF2B5EF4-FFF2-40B4-BE49-F238E27FC236}">
                  <a16:creationId xmlns:a16="http://schemas.microsoft.com/office/drawing/2014/main" id="{45468A22-6BE5-C0F4-8485-643ADE46E53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0" name="矩形 62">
                <a:extLst>
                  <a:ext uri="{FF2B5EF4-FFF2-40B4-BE49-F238E27FC236}">
                    <a16:creationId xmlns:a16="http://schemas.microsoft.com/office/drawing/2014/main" id="{3C76B569-34A7-9AA0-881F-46F2BC17C65B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直角三角形 63">
                <a:extLst>
                  <a:ext uri="{FF2B5EF4-FFF2-40B4-BE49-F238E27FC236}">
                    <a16:creationId xmlns:a16="http://schemas.microsoft.com/office/drawing/2014/main" id="{E2C8834F-1059-BCCB-3E35-EC38180DBFD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2" name="文本框 64">
                <a:extLst>
                  <a:ext uri="{FF2B5EF4-FFF2-40B4-BE49-F238E27FC236}">
                    <a16:creationId xmlns:a16="http://schemas.microsoft.com/office/drawing/2014/main" id="{E39FB69D-BD0A-C9F3-C659-DE134CB421A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3" name="文本框 65">
                <a:extLst>
                  <a:ext uri="{FF2B5EF4-FFF2-40B4-BE49-F238E27FC236}">
                    <a16:creationId xmlns:a16="http://schemas.microsoft.com/office/drawing/2014/main" id="{D97C170A-4365-C6BB-BABE-346D48B629A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4" name="文本框 66">
                <a:extLst>
                  <a:ext uri="{FF2B5EF4-FFF2-40B4-BE49-F238E27FC236}">
                    <a16:creationId xmlns:a16="http://schemas.microsoft.com/office/drawing/2014/main" id="{6F57439C-E108-707F-AE81-7EFBEDED230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7" name="直线连接符 59">
              <a:extLst>
                <a:ext uri="{FF2B5EF4-FFF2-40B4-BE49-F238E27FC236}">
                  <a16:creationId xmlns:a16="http://schemas.microsoft.com/office/drawing/2014/main" id="{E0697D2A-ECD6-1E4F-C77A-FCCF26ABE7F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60">
              <a:extLst>
                <a:ext uri="{FF2B5EF4-FFF2-40B4-BE49-F238E27FC236}">
                  <a16:creationId xmlns:a16="http://schemas.microsoft.com/office/drawing/2014/main" id="{D8465745-07F4-F7CD-AFE3-5E8967E6DCD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连接符 61">
              <a:extLst>
                <a:ext uri="{FF2B5EF4-FFF2-40B4-BE49-F238E27FC236}">
                  <a16:creationId xmlns:a16="http://schemas.microsoft.com/office/drawing/2014/main" id="{BD5785F2-3F48-9474-6728-F61A91DD28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直线连接符 78">
            <a:extLst>
              <a:ext uri="{FF2B5EF4-FFF2-40B4-BE49-F238E27FC236}">
                <a16:creationId xmlns:a16="http://schemas.microsoft.com/office/drawing/2014/main" id="{5E272C9D-9DE6-9EBA-DA03-3D4CFCE7A2C4}"/>
              </a:ext>
            </a:extLst>
          </p:cNvPr>
          <p:cNvCxnSpPr>
            <a:cxnSpLocks/>
          </p:cNvCxnSpPr>
          <p:nvPr/>
        </p:nvCxnSpPr>
        <p:spPr>
          <a:xfrm>
            <a:off x="7165971" y="3289035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椭圆 93">
            <a:extLst>
              <a:ext uri="{FF2B5EF4-FFF2-40B4-BE49-F238E27FC236}">
                <a16:creationId xmlns:a16="http://schemas.microsoft.com/office/drawing/2014/main" id="{1DEA0820-DEA1-435B-835E-6D551C6B3E49}"/>
              </a:ext>
            </a:extLst>
          </p:cNvPr>
          <p:cNvSpPr/>
          <p:nvPr/>
        </p:nvSpPr>
        <p:spPr>
          <a:xfrm>
            <a:off x="7143111" y="365569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" name="Flowchart: Delay 31">
            <a:extLst>
              <a:ext uri="{FF2B5EF4-FFF2-40B4-BE49-F238E27FC236}">
                <a16:creationId xmlns:a16="http://schemas.microsoft.com/office/drawing/2014/main" id="{F74E0D89-DFE9-9B69-F2B5-15530C605968}"/>
              </a:ext>
            </a:extLst>
          </p:cNvPr>
          <p:cNvSpPr/>
          <p:nvPr/>
        </p:nvSpPr>
        <p:spPr>
          <a:xfrm>
            <a:off x="5432108" y="3467995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3" name="组合 57">
            <a:extLst>
              <a:ext uri="{FF2B5EF4-FFF2-40B4-BE49-F238E27FC236}">
                <a16:creationId xmlns:a16="http://schemas.microsoft.com/office/drawing/2014/main" id="{2D75F195-594F-1AE6-3DD3-743A444BC0C7}"/>
              </a:ext>
            </a:extLst>
          </p:cNvPr>
          <p:cNvGrpSpPr/>
          <p:nvPr/>
        </p:nvGrpSpPr>
        <p:grpSpPr>
          <a:xfrm>
            <a:off x="3614188" y="2529241"/>
            <a:ext cx="1187867" cy="1033153"/>
            <a:chOff x="2459115" y="1343921"/>
            <a:chExt cx="1187867" cy="1033153"/>
          </a:xfrm>
        </p:grpSpPr>
        <p:grpSp>
          <p:nvGrpSpPr>
            <p:cNvPr id="34" name="组合 58">
              <a:extLst>
                <a:ext uri="{FF2B5EF4-FFF2-40B4-BE49-F238E27FC236}">
                  <a16:creationId xmlns:a16="http://schemas.microsoft.com/office/drawing/2014/main" id="{DE2BED0F-365A-07C4-30BD-D69C6652BE0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8" name="矩形 62">
                <a:extLst>
                  <a:ext uri="{FF2B5EF4-FFF2-40B4-BE49-F238E27FC236}">
                    <a16:creationId xmlns:a16="http://schemas.microsoft.com/office/drawing/2014/main" id="{105DF79A-2B96-0B69-1E16-A93C9F894BA6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直角三角形 63">
                <a:extLst>
                  <a:ext uri="{FF2B5EF4-FFF2-40B4-BE49-F238E27FC236}">
                    <a16:creationId xmlns:a16="http://schemas.microsoft.com/office/drawing/2014/main" id="{1BC34F30-BDEA-EB2D-ACC2-1FEBC067269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文本框 64">
                <a:extLst>
                  <a:ext uri="{FF2B5EF4-FFF2-40B4-BE49-F238E27FC236}">
                    <a16:creationId xmlns:a16="http://schemas.microsoft.com/office/drawing/2014/main" id="{43D4849D-D524-9EC8-D34E-22B2023F357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41" name="文本框 65">
                <a:extLst>
                  <a:ext uri="{FF2B5EF4-FFF2-40B4-BE49-F238E27FC236}">
                    <a16:creationId xmlns:a16="http://schemas.microsoft.com/office/drawing/2014/main" id="{DDA1A911-DE7F-DC9E-70F4-3CFA9889A4E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42" name="文本框 66">
                <a:extLst>
                  <a:ext uri="{FF2B5EF4-FFF2-40B4-BE49-F238E27FC236}">
                    <a16:creationId xmlns:a16="http://schemas.microsoft.com/office/drawing/2014/main" id="{63FCCE22-7596-A7F2-E41B-16776F08B241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35" name="直线连接符 59">
              <a:extLst>
                <a:ext uri="{FF2B5EF4-FFF2-40B4-BE49-F238E27FC236}">
                  <a16:creationId xmlns:a16="http://schemas.microsoft.com/office/drawing/2014/main" id="{467235A9-68B1-2DD7-56FC-1405B440AB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线连接符 60">
              <a:extLst>
                <a:ext uri="{FF2B5EF4-FFF2-40B4-BE49-F238E27FC236}">
                  <a16:creationId xmlns:a16="http://schemas.microsoft.com/office/drawing/2014/main" id="{78F7C5D6-5C7F-18DB-FFB9-B5152C0D3077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线连接符 61">
              <a:extLst>
                <a:ext uri="{FF2B5EF4-FFF2-40B4-BE49-F238E27FC236}">
                  <a16:creationId xmlns:a16="http://schemas.microsoft.com/office/drawing/2014/main" id="{2B784840-2594-3A67-3F13-550B541EE65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DAC8B22-4901-F87D-FA90-B35B78204317}"/>
              </a:ext>
            </a:extLst>
          </p:cNvPr>
          <p:cNvCxnSpPr>
            <a:cxnSpLocks/>
          </p:cNvCxnSpPr>
          <p:nvPr/>
        </p:nvCxnSpPr>
        <p:spPr>
          <a:xfrm>
            <a:off x="4802055" y="2761802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BC90CBB7-1168-E6E4-289F-A43E3DCE78D2}"/>
              </a:ext>
            </a:extLst>
          </p:cNvPr>
          <p:cNvCxnSpPr>
            <a:cxnSpLocks/>
          </p:cNvCxnSpPr>
          <p:nvPr/>
        </p:nvCxnSpPr>
        <p:spPr>
          <a:xfrm flipV="1">
            <a:off x="5044290" y="2761802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5F76CA6-C91E-CA8E-B47C-2B7BD5EC9766}"/>
              </a:ext>
            </a:extLst>
          </p:cNvPr>
          <p:cNvCxnSpPr>
            <a:cxnSpLocks/>
          </p:cNvCxnSpPr>
          <p:nvPr/>
        </p:nvCxnSpPr>
        <p:spPr>
          <a:xfrm flipH="1">
            <a:off x="5044290" y="3562394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EA38070-2BCB-B04A-7BFC-1FB260E4684F}"/>
              </a:ext>
            </a:extLst>
          </p:cNvPr>
          <p:cNvCxnSpPr>
            <a:cxnSpLocks/>
          </p:cNvCxnSpPr>
          <p:nvPr/>
        </p:nvCxnSpPr>
        <p:spPr>
          <a:xfrm flipH="1">
            <a:off x="2508184" y="3800475"/>
            <a:ext cx="29239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8F854FA-6EE9-37B4-D9AB-9CCFE7B5839A}"/>
              </a:ext>
            </a:extLst>
          </p:cNvPr>
          <p:cNvCxnSpPr>
            <a:cxnSpLocks/>
          </p:cNvCxnSpPr>
          <p:nvPr/>
        </p:nvCxnSpPr>
        <p:spPr>
          <a:xfrm flipV="1">
            <a:off x="3614188" y="3289034"/>
            <a:ext cx="0" cy="5114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椭圆 93">
            <a:extLst>
              <a:ext uri="{FF2B5EF4-FFF2-40B4-BE49-F238E27FC236}">
                <a16:creationId xmlns:a16="http://schemas.microsoft.com/office/drawing/2014/main" id="{FC3ECCB3-8210-AD0C-4A19-E4E2144BD0D9}"/>
              </a:ext>
            </a:extLst>
          </p:cNvPr>
          <p:cNvSpPr/>
          <p:nvPr/>
        </p:nvSpPr>
        <p:spPr>
          <a:xfrm>
            <a:off x="3591328" y="37776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07F33B1-4D68-9EC6-37F2-F29259112654}"/>
              </a:ext>
            </a:extLst>
          </p:cNvPr>
          <p:cNvSpPr txBox="1"/>
          <p:nvPr/>
        </p:nvSpPr>
        <p:spPr>
          <a:xfrm>
            <a:off x="2445096" y="348484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SYSCLK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A2F222C-B6A6-A17D-E1B9-66F46A9F9A2A}"/>
              </a:ext>
            </a:extLst>
          </p:cNvPr>
          <p:cNvSpPr txBox="1"/>
          <p:nvPr/>
        </p:nvSpPr>
        <p:spPr>
          <a:xfrm>
            <a:off x="4456780" y="2442012"/>
            <a:ext cx="806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SCTRL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4C88A11-6C3A-CFBA-B5DF-3E7B0E51E98B}"/>
              </a:ext>
            </a:extLst>
          </p:cNvPr>
          <p:cNvSpPr txBox="1"/>
          <p:nvPr/>
        </p:nvSpPr>
        <p:spPr>
          <a:xfrm>
            <a:off x="5893257" y="3360088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50CF3A3-B707-F264-B6A1-19DCA20219BE}"/>
              </a:ext>
            </a:extLst>
          </p:cNvPr>
          <p:cNvSpPr txBox="1"/>
          <p:nvPr/>
        </p:nvSpPr>
        <p:spPr>
          <a:xfrm>
            <a:off x="5223202" y="384135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</p:spTree>
    <p:extLst>
      <p:ext uri="{BB962C8B-B14F-4D97-AF65-F5344CB8AC3E}">
        <p14:creationId xmlns:p14="http://schemas.microsoft.com/office/powerpoint/2010/main" val="23745305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5">
            <a:extLst>
              <a:ext uri="{FF2B5EF4-FFF2-40B4-BE49-F238E27FC236}">
                <a16:creationId xmlns:a16="http://schemas.microsoft.com/office/drawing/2014/main" id="{71DC9DAB-6BD2-391A-5D1D-83B228DDBA9C}"/>
              </a:ext>
            </a:extLst>
          </p:cNvPr>
          <p:cNvGrpSpPr/>
          <p:nvPr/>
        </p:nvGrpSpPr>
        <p:grpSpPr>
          <a:xfrm>
            <a:off x="7576805" y="1022847"/>
            <a:ext cx="756004" cy="1033153"/>
            <a:chOff x="2661581" y="1343921"/>
            <a:chExt cx="756004" cy="1033153"/>
          </a:xfrm>
        </p:grpSpPr>
        <p:sp>
          <p:nvSpPr>
            <p:cNvPr id="5" name="矩形 49">
              <a:extLst>
                <a:ext uri="{FF2B5EF4-FFF2-40B4-BE49-F238E27FC236}">
                  <a16:creationId xmlns:a16="http://schemas.microsoft.com/office/drawing/2014/main" id="{99612AF7-B881-11AB-93A0-3F5F9AC48BC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0">
              <a:extLst>
                <a:ext uri="{FF2B5EF4-FFF2-40B4-BE49-F238E27FC236}">
                  <a16:creationId xmlns:a16="http://schemas.microsoft.com/office/drawing/2014/main" id="{56ADC805-5A54-EFE7-B4D9-B4DA83F76AA3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51">
              <a:extLst>
                <a:ext uri="{FF2B5EF4-FFF2-40B4-BE49-F238E27FC236}">
                  <a16:creationId xmlns:a16="http://schemas.microsoft.com/office/drawing/2014/main" id="{5D675132-EF09-8591-69EF-9D0F58D55A2F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52">
              <a:extLst>
                <a:ext uri="{FF2B5EF4-FFF2-40B4-BE49-F238E27FC236}">
                  <a16:creationId xmlns:a16="http://schemas.microsoft.com/office/drawing/2014/main" id="{B6EA236C-C231-22D7-AE1C-3345E33901A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53">
              <a:extLst>
                <a:ext uri="{FF2B5EF4-FFF2-40B4-BE49-F238E27FC236}">
                  <a16:creationId xmlns:a16="http://schemas.microsoft.com/office/drawing/2014/main" id="{AB4978DE-1E3D-B1A4-EB79-4C46F71A6C3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46">
            <a:extLst>
              <a:ext uri="{FF2B5EF4-FFF2-40B4-BE49-F238E27FC236}">
                <a16:creationId xmlns:a16="http://schemas.microsoft.com/office/drawing/2014/main" id="{88547ABA-CBE2-D276-2896-6480622E7723}"/>
              </a:ext>
            </a:extLst>
          </p:cNvPr>
          <p:cNvCxnSpPr>
            <a:cxnSpLocks/>
          </p:cNvCxnSpPr>
          <p:nvPr/>
        </p:nvCxnSpPr>
        <p:spPr>
          <a:xfrm>
            <a:off x="737433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47">
            <a:extLst>
              <a:ext uri="{FF2B5EF4-FFF2-40B4-BE49-F238E27FC236}">
                <a16:creationId xmlns:a16="http://schemas.microsoft.com/office/drawing/2014/main" id="{F84BC17E-862C-CD28-8493-9A0897047FD9}"/>
              </a:ext>
            </a:extLst>
          </p:cNvPr>
          <p:cNvCxnSpPr>
            <a:cxnSpLocks/>
          </p:cNvCxnSpPr>
          <p:nvPr/>
        </p:nvCxnSpPr>
        <p:spPr>
          <a:xfrm>
            <a:off x="8256249" y="125540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56">
            <a:extLst>
              <a:ext uri="{FF2B5EF4-FFF2-40B4-BE49-F238E27FC236}">
                <a16:creationId xmlns:a16="http://schemas.microsoft.com/office/drawing/2014/main" id="{5815E5E8-6C17-58EF-B27C-8394956D1599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5373041" y="1793781"/>
            <a:ext cx="23072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3" name="组合 57">
            <a:extLst>
              <a:ext uri="{FF2B5EF4-FFF2-40B4-BE49-F238E27FC236}">
                <a16:creationId xmlns:a16="http://schemas.microsoft.com/office/drawing/2014/main" id="{77DD046B-1DA5-4AB2-A5AE-8281F7F910BA}"/>
              </a:ext>
            </a:extLst>
          </p:cNvPr>
          <p:cNvGrpSpPr/>
          <p:nvPr/>
        </p:nvGrpSpPr>
        <p:grpSpPr>
          <a:xfrm>
            <a:off x="6556151" y="639666"/>
            <a:ext cx="1187867" cy="1033153"/>
            <a:chOff x="2459115" y="1343921"/>
            <a:chExt cx="1187867" cy="1033153"/>
          </a:xfrm>
        </p:grpSpPr>
        <p:grpSp>
          <p:nvGrpSpPr>
            <p:cNvPr id="14" name="组合 58">
              <a:extLst>
                <a:ext uri="{FF2B5EF4-FFF2-40B4-BE49-F238E27FC236}">
                  <a16:creationId xmlns:a16="http://schemas.microsoft.com/office/drawing/2014/main" id="{35A2117A-DB86-ABD1-2D2A-53CB788CF31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8" name="矩形 62">
                <a:extLst>
                  <a:ext uri="{FF2B5EF4-FFF2-40B4-BE49-F238E27FC236}">
                    <a16:creationId xmlns:a16="http://schemas.microsoft.com/office/drawing/2014/main" id="{163B851D-C298-657F-4C15-33F92F4030B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直角三角形 63">
                <a:extLst>
                  <a:ext uri="{FF2B5EF4-FFF2-40B4-BE49-F238E27FC236}">
                    <a16:creationId xmlns:a16="http://schemas.microsoft.com/office/drawing/2014/main" id="{481299EA-AB78-753D-E8C6-752AFD5C5DC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0" name="文本框 64">
                <a:extLst>
                  <a:ext uri="{FF2B5EF4-FFF2-40B4-BE49-F238E27FC236}">
                    <a16:creationId xmlns:a16="http://schemas.microsoft.com/office/drawing/2014/main" id="{F381D412-20DE-2880-9298-BD30E8ACB17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1" name="文本框 65">
                <a:extLst>
                  <a:ext uri="{FF2B5EF4-FFF2-40B4-BE49-F238E27FC236}">
                    <a16:creationId xmlns:a16="http://schemas.microsoft.com/office/drawing/2014/main" id="{50D64A92-AE20-D25D-9836-881B1EB03E4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2" name="文本框 66">
                <a:extLst>
                  <a:ext uri="{FF2B5EF4-FFF2-40B4-BE49-F238E27FC236}">
                    <a16:creationId xmlns:a16="http://schemas.microsoft.com/office/drawing/2014/main" id="{62E5AECE-D300-F514-28A2-4C77C4D6F0CE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5" name="直线连接符 59">
              <a:extLst>
                <a:ext uri="{FF2B5EF4-FFF2-40B4-BE49-F238E27FC236}">
                  <a16:creationId xmlns:a16="http://schemas.microsoft.com/office/drawing/2014/main" id="{EA161C6A-5BA6-6768-AB9C-2C55D876AEC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线连接符 60">
              <a:extLst>
                <a:ext uri="{FF2B5EF4-FFF2-40B4-BE49-F238E27FC236}">
                  <a16:creationId xmlns:a16="http://schemas.microsoft.com/office/drawing/2014/main" id="{E9AA0865-8C67-C013-217A-C5EAA542EF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61">
              <a:extLst>
                <a:ext uri="{FF2B5EF4-FFF2-40B4-BE49-F238E27FC236}">
                  <a16:creationId xmlns:a16="http://schemas.microsoft.com/office/drawing/2014/main" id="{589DF085-32D7-DF51-4A39-20F366F9B62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直线连接符 78">
            <a:extLst>
              <a:ext uri="{FF2B5EF4-FFF2-40B4-BE49-F238E27FC236}">
                <a16:creationId xmlns:a16="http://schemas.microsoft.com/office/drawing/2014/main" id="{E3242472-3979-0B20-1D9A-A9D6A3276DA1}"/>
              </a:ext>
            </a:extLst>
          </p:cNvPr>
          <p:cNvCxnSpPr>
            <a:cxnSpLocks/>
          </p:cNvCxnSpPr>
          <p:nvPr/>
        </p:nvCxnSpPr>
        <p:spPr>
          <a:xfrm>
            <a:off x="6566837" y="1399459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椭圆 93">
            <a:extLst>
              <a:ext uri="{FF2B5EF4-FFF2-40B4-BE49-F238E27FC236}">
                <a16:creationId xmlns:a16="http://schemas.microsoft.com/office/drawing/2014/main" id="{4E08C9EB-2F0D-DD7D-8BFC-7843009088F2}"/>
              </a:ext>
            </a:extLst>
          </p:cNvPr>
          <p:cNvSpPr/>
          <p:nvPr/>
        </p:nvSpPr>
        <p:spPr>
          <a:xfrm>
            <a:off x="6543977" y="176611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Flowchart: Delay 24">
            <a:extLst>
              <a:ext uri="{FF2B5EF4-FFF2-40B4-BE49-F238E27FC236}">
                <a16:creationId xmlns:a16="http://schemas.microsoft.com/office/drawing/2014/main" id="{2F2D0BBE-5498-8018-9EAB-CAE5C4EC570E}"/>
              </a:ext>
            </a:extLst>
          </p:cNvPr>
          <p:cNvSpPr/>
          <p:nvPr/>
        </p:nvSpPr>
        <p:spPr>
          <a:xfrm>
            <a:off x="4832974" y="1578419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6" name="组合 57">
            <a:extLst>
              <a:ext uri="{FF2B5EF4-FFF2-40B4-BE49-F238E27FC236}">
                <a16:creationId xmlns:a16="http://schemas.microsoft.com/office/drawing/2014/main" id="{3FE76BE9-CD1E-A24E-EDF4-33537767DF3B}"/>
              </a:ext>
            </a:extLst>
          </p:cNvPr>
          <p:cNvGrpSpPr/>
          <p:nvPr/>
        </p:nvGrpSpPr>
        <p:grpSpPr>
          <a:xfrm>
            <a:off x="3015054" y="639665"/>
            <a:ext cx="1187867" cy="1033153"/>
            <a:chOff x="2459115" y="1343921"/>
            <a:chExt cx="1187867" cy="1033153"/>
          </a:xfrm>
        </p:grpSpPr>
        <p:grpSp>
          <p:nvGrpSpPr>
            <p:cNvPr id="27" name="组合 58">
              <a:extLst>
                <a:ext uri="{FF2B5EF4-FFF2-40B4-BE49-F238E27FC236}">
                  <a16:creationId xmlns:a16="http://schemas.microsoft.com/office/drawing/2014/main" id="{0EA43BD6-2965-4596-452E-462A5CE88B7B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1" name="矩形 62">
                <a:extLst>
                  <a:ext uri="{FF2B5EF4-FFF2-40B4-BE49-F238E27FC236}">
                    <a16:creationId xmlns:a16="http://schemas.microsoft.com/office/drawing/2014/main" id="{6386413D-C20E-E249-8E64-0311D910FD2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直角三角形 63">
                <a:extLst>
                  <a:ext uri="{FF2B5EF4-FFF2-40B4-BE49-F238E27FC236}">
                    <a16:creationId xmlns:a16="http://schemas.microsoft.com/office/drawing/2014/main" id="{AE488588-6E8C-BDBB-D757-AD5C3AF65EF6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64">
                <a:extLst>
                  <a:ext uri="{FF2B5EF4-FFF2-40B4-BE49-F238E27FC236}">
                    <a16:creationId xmlns:a16="http://schemas.microsoft.com/office/drawing/2014/main" id="{4077E94B-A993-F43C-E234-C83B8A88816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4" name="文本框 65">
                <a:extLst>
                  <a:ext uri="{FF2B5EF4-FFF2-40B4-BE49-F238E27FC236}">
                    <a16:creationId xmlns:a16="http://schemas.microsoft.com/office/drawing/2014/main" id="{2AC85F0B-16F6-2F99-5678-9776D1C93594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5" name="文本框 66">
                <a:extLst>
                  <a:ext uri="{FF2B5EF4-FFF2-40B4-BE49-F238E27FC236}">
                    <a16:creationId xmlns:a16="http://schemas.microsoft.com/office/drawing/2014/main" id="{DCCFD5C2-3E39-EB5E-2F1F-A28F00A119F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8" name="直线连接符 59">
              <a:extLst>
                <a:ext uri="{FF2B5EF4-FFF2-40B4-BE49-F238E27FC236}">
                  <a16:creationId xmlns:a16="http://schemas.microsoft.com/office/drawing/2014/main" id="{300407A8-3C32-9EF0-8100-29B57E1EC35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0">
              <a:extLst>
                <a:ext uri="{FF2B5EF4-FFF2-40B4-BE49-F238E27FC236}">
                  <a16:creationId xmlns:a16="http://schemas.microsoft.com/office/drawing/2014/main" id="{40AADE55-9757-AAA1-1524-1D7190E5CA0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1">
              <a:extLst>
                <a:ext uri="{FF2B5EF4-FFF2-40B4-BE49-F238E27FC236}">
                  <a16:creationId xmlns:a16="http://schemas.microsoft.com/office/drawing/2014/main" id="{F9D4AC9A-128B-0AFE-493B-F268156FC0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97A9E6D2-1D3A-EAB9-CEE7-2AD737C88634}"/>
              </a:ext>
            </a:extLst>
          </p:cNvPr>
          <p:cNvCxnSpPr>
            <a:cxnSpLocks/>
          </p:cNvCxnSpPr>
          <p:nvPr/>
        </p:nvCxnSpPr>
        <p:spPr>
          <a:xfrm>
            <a:off x="4202921" y="872226"/>
            <a:ext cx="2422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52C572E-1160-949F-9CF7-6BC67B479928}"/>
              </a:ext>
            </a:extLst>
          </p:cNvPr>
          <p:cNvCxnSpPr>
            <a:cxnSpLocks/>
          </p:cNvCxnSpPr>
          <p:nvPr/>
        </p:nvCxnSpPr>
        <p:spPr>
          <a:xfrm flipV="1">
            <a:off x="4445156" y="872226"/>
            <a:ext cx="0" cy="80059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2F7B96D-663B-E818-C77B-B8209F6A85EE}"/>
              </a:ext>
            </a:extLst>
          </p:cNvPr>
          <p:cNvCxnSpPr>
            <a:cxnSpLocks/>
          </p:cNvCxnSpPr>
          <p:nvPr/>
        </p:nvCxnSpPr>
        <p:spPr>
          <a:xfrm flipH="1">
            <a:off x="4445156" y="1672818"/>
            <a:ext cx="3878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3D679AA-59CF-5607-3FD9-F60D1FABFDBA}"/>
              </a:ext>
            </a:extLst>
          </p:cNvPr>
          <p:cNvSpPr txBox="1"/>
          <p:nvPr/>
        </p:nvSpPr>
        <p:spPr>
          <a:xfrm>
            <a:off x="3221363" y="181394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UFF_CORE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BC280E8-3D5C-D263-A584-B6A62AB2B31D}"/>
              </a:ext>
            </a:extLst>
          </p:cNvPr>
          <p:cNvSpPr txBox="1"/>
          <p:nvPr/>
        </p:nvSpPr>
        <p:spPr>
          <a:xfrm>
            <a:off x="3860411" y="546431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7E6F046-91B3-464A-3573-4B4244DF9862}"/>
              </a:ext>
            </a:extLst>
          </p:cNvPr>
          <p:cNvSpPr txBox="1"/>
          <p:nvPr/>
        </p:nvSpPr>
        <p:spPr>
          <a:xfrm>
            <a:off x="5294123" y="1470512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E9EB599-8C20-1585-5C09-A8AF95B6B65C}"/>
              </a:ext>
            </a:extLst>
          </p:cNvPr>
          <p:cNvSpPr txBox="1"/>
          <p:nvPr/>
        </p:nvSpPr>
        <p:spPr>
          <a:xfrm>
            <a:off x="4624068" y="195177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grpSp>
        <p:nvGrpSpPr>
          <p:cNvPr id="46" name="组合 57">
            <a:extLst>
              <a:ext uri="{FF2B5EF4-FFF2-40B4-BE49-F238E27FC236}">
                <a16:creationId xmlns:a16="http://schemas.microsoft.com/office/drawing/2014/main" id="{A82923A6-C9D5-E585-89A3-1D351026E507}"/>
              </a:ext>
            </a:extLst>
          </p:cNvPr>
          <p:cNvGrpSpPr/>
          <p:nvPr/>
        </p:nvGrpSpPr>
        <p:grpSpPr>
          <a:xfrm>
            <a:off x="3015054" y="2157081"/>
            <a:ext cx="1187867" cy="1033153"/>
            <a:chOff x="2459115" y="1343921"/>
            <a:chExt cx="1187867" cy="1033153"/>
          </a:xfrm>
        </p:grpSpPr>
        <p:grpSp>
          <p:nvGrpSpPr>
            <p:cNvPr id="47" name="组合 58">
              <a:extLst>
                <a:ext uri="{FF2B5EF4-FFF2-40B4-BE49-F238E27FC236}">
                  <a16:creationId xmlns:a16="http://schemas.microsoft.com/office/drawing/2014/main" id="{39992EBA-BAAF-B15B-7548-D4B763BC906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62">
                <a:extLst>
                  <a:ext uri="{FF2B5EF4-FFF2-40B4-BE49-F238E27FC236}">
                    <a16:creationId xmlns:a16="http://schemas.microsoft.com/office/drawing/2014/main" id="{B4EBED2F-0B02-67E0-748A-6628E27851C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63">
                <a:extLst>
                  <a:ext uri="{FF2B5EF4-FFF2-40B4-BE49-F238E27FC236}">
                    <a16:creationId xmlns:a16="http://schemas.microsoft.com/office/drawing/2014/main" id="{469ABA29-95C5-80DE-9464-5FB5300F6AB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64">
                <a:extLst>
                  <a:ext uri="{FF2B5EF4-FFF2-40B4-BE49-F238E27FC236}">
                    <a16:creationId xmlns:a16="http://schemas.microsoft.com/office/drawing/2014/main" id="{B5D5EFBD-C0D1-1E4B-81A1-0C5948F3A6E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65">
                <a:extLst>
                  <a:ext uri="{FF2B5EF4-FFF2-40B4-BE49-F238E27FC236}">
                    <a16:creationId xmlns:a16="http://schemas.microsoft.com/office/drawing/2014/main" id="{AB399D45-F208-057E-09D9-566F623BE78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66">
                <a:extLst>
                  <a:ext uri="{FF2B5EF4-FFF2-40B4-BE49-F238E27FC236}">
                    <a16:creationId xmlns:a16="http://schemas.microsoft.com/office/drawing/2014/main" id="{FB7F8364-4A86-AC7B-83A0-5A0F1F2AFF9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59">
              <a:extLst>
                <a:ext uri="{FF2B5EF4-FFF2-40B4-BE49-F238E27FC236}">
                  <a16:creationId xmlns:a16="http://schemas.microsoft.com/office/drawing/2014/main" id="{851165C8-6134-BFA9-E0C0-99964F5FB07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60">
              <a:extLst>
                <a:ext uri="{FF2B5EF4-FFF2-40B4-BE49-F238E27FC236}">
                  <a16:creationId xmlns:a16="http://schemas.microsoft.com/office/drawing/2014/main" id="{BBBEF0D0-48F4-28AE-C887-93F86F44C44D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61">
              <a:extLst>
                <a:ext uri="{FF2B5EF4-FFF2-40B4-BE49-F238E27FC236}">
                  <a16:creationId xmlns:a16="http://schemas.microsoft.com/office/drawing/2014/main" id="{FF22B2B5-A3AD-D50C-FC8E-091D16A3A7F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96897CD-B0AE-703C-6DD8-C4450DD8F045}"/>
              </a:ext>
            </a:extLst>
          </p:cNvPr>
          <p:cNvCxnSpPr>
            <a:cxnSpLocks/>
          </p:cNvCxnSpPr>
          <p:nvPr/>
        </p:nvCxnSpPr>
        <p:spPr>
          <a:xfrm flipV="1">
            <a:off x="4202921" y="1910899"/>
            <a:ext cx="630053" cy="478743"/>
          </a:xfrm>
          <a:prstGeom prst="bentConnector3">
            <a:avLst>
              <a:gd name="adj1" fmla="val 401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CC53E093-1196-3558-37D8-7E1876CFB45E}"/>
              </a:ext>
            </a:extLst>
          </p:cNvPr>
          <p:cNvSpPr txBox="1"/>
          <p:nvPr/>
        </p:nvSpPr>
        <p:spPr>
          <a:xfrm>
            <a:off x="3860411" y="2338667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35862A4-9E43-F8E9-8718-867BC721D066}"/>
              </a:ext>
            </a:extLst>
          </p:cNvPr>
          <p:cNvSpPr txBox="1"/>
          <p:nvPr/>
        </p:nvSpPr>
        <p:spPr>
          <a:xfrm>
            <a:off x="3213387" y="2903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UFF_SYS</a:t>
            </a:r>
          </a:p>
        </p:txBody>
      </p:sp>
      <p:cxnSp>
        <p:nvCxnSpPr>
          <p:cNvPr id="72" name="直线连接符 71">
            <a:extLst>
              <a:ext uri="{FF2B5EF4-FFF2-40B4-BE49-F238E27FC236}">
                <a16:creationId xmlns:a16="http://schemas.microsoft.com/office/drawing/2014/main" id="{F713D9A5-2521-BD0B-87D4-EABEE434B020}"/>
              </a:ext>
            </a:extLst>
          </p:cNvPr>
          <p:cNvCxnSpPr>
            <a:cxnSpLocks/>
          </p:cNvCxnSpPr>
          <p:nvPr/>
        </p:nvCxnSpPr>
        <p:spPr>
          <a:xfrm>
            <a:off x="3574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F09AAD55-DBE2-F15F-A026-792CFF493A04}"/>
              </a:ext>
            </a:extLst>
          </p:cNvPr>
          <p:cNvCxnSpPr>
            <a:cxnSpLocks/>
          </p:cNvCxnSpPr>
          <p:nvPr/>
        </p:nvCxnSpPr>
        <p:spPr>
          <a:xfrm>
            <a:off x="4006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C3E587A8-79CA-6C8B-2B67-3CC86E392CFE}"/>
              </a:ext>
            </a:extLst>
          </p:cNvPr>
          <p:cNvCxnSpPr>
            <a:cxnSpLocks/>
          </p:cNvCxnSpPr>
          <p:nvPr/>
        </p:nvCxnSpPr>
        <p:spPr>
          <a:xfrm>
            <a:off x="4438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8F5A10B6-BBFD-A90E-0641-6DED33E898CD}"/>
              </a:ext>
            </a:extLst>
          </p:cNvPr>
          <p:cNvCxnSpPr>
            <a:cxnSpLocks/>
          </p:cNvCxnSpPr>
          <p:nvPr/>
        </p:nvCxnSpPr>
        <p:spPr>
          <a:xfrm>
            <a:off x="48690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CFB6B0B0-C282-0018-32F4-7638F3CF41C1}"/>
              </a:ext>
            </a:extLst>
          </p:cNvPr>
          <p:cNvCxnSpPr>
            <a:cxnSpLocks/>
          </p:cNvCxnSpPr>
          <p:nvPr/>
        </p:nvCxnSpPr>
        <p:spPr>
          <a:xfrm>
            <a:off x="53023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56AAD811-1835-470D-38F1-D71F83D175F3}"/>
              </a:ext>
            </a:extLst>
          </p:cNvPr>
          <p:cNvCxnSpPr>
            <a:cxnSpLocks/>
          </p:cNvCxnSpPr>
          <p:nvPr/>
        </p:nvCxnSpPr>
        <p:spPr>
          <a:xfrm>
            <a:off x="57335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D1E52FBB-280B-08F4-1534-A29A36BD3C4B}"/>
              </a:ext>
            </a:extLst>
          </p:cNvPr>
          <p:cNvCxnSpPr>
            <a:cxnSpLocks/>
          </p:cNvCxnSpPr>
          <p:nvPr/>
        </p:nvCxnSpPr>
        <p:spPr>
          <a:xfrm>
            <a:off x="6165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1D77DE66-6419-D82C-F240-4BF1F5833C74}"/>
              </a:ext>
            </a:extLst>
          </p:cNvPr>
          <p:cNvCxnSpPr>
            <a:cxnSpLocks/>
          </p:cNvCxnSpPr>
          <p:nvPr/>
        </p:nvCxnSpPr>
        <p:spPr>
          <a:xfrm>
            <a:off x="6597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7FEBC379-26A1-66E7-979A-7FE94B5679D2}"/>
              </a:ext>
            </a:extLst>
          </p:cNvPr>
          <p:cNvCxnSpPr>
            <a:cxnSpLocks/>
          </p:cNvCxnSpPr>
          <p:nvPr/>
        </p:nvCxnSpPr>
        <p:spPr>
          <a:xfrm>
            <a:off x="7029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80">
            <a:extLst>
              <a:ext uri="{FF2B5EF4-FFF2-40B4-BE49-F238E27FC236}">
                <a16:creationId xmlns:a16="http://schemas.microsoft.com/office/drawing/2014/main" id="{C12952BC-96F3-EA4D-B445-3020D2FE0DA2}"/>
              </a:ext>
            </a:extLst>
          </p:cNvPr>
          <p:cNvCxnSpPr>
            <a:cxnSpLocks/>
          </p:cNvCxnSpPr>
          <p:nvPr/>
        </p:nvCxnSpPr>
        <p:spPr>
          <a:xfrm>
            <a:off x="7459811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81">
            <a:extLst>
              <a:ext uri="{FF2B5EF4-FFF2-40B4-BE49-F238E27FC236}">
                <a16:creationId xmlns:a16="http://schemas.microsoft.com/office/drawing/2014/main" id="{43BF53C2-C3F9-8E59-D924-CFC9FFD85C93}"/>
              </a:ext>
            </a:extLst>
          </p:cNvPr>
          <p:cNvCxnSpPr>
            <a:cxnSpLocks/>
          </p:cNvCxnSpPr>
          <p:nvPr/>
        </p:nvCxnSpPr>
        <p:spPr>
          <a:xfrm>
            <a:off x="789311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连接符 82">
            <a:extLst>
              <a:ext uri="{FF2B5EF4-FFF2-40B4-BE49-F238E27FC236}">
                <a16:creationId xmlns:a16="http://schemas.microsoft.com/office/drawing/2014/main" id="{62483B73-4B5F-9CA9-4660-BCA239CF054E}"/>
              </a:ext>
            </a:extLst>
          </p:cNvPr>
          <p:cNvCxnSpPr>
            <a:cxnSpLocks/>
          </p:cNvCxnSpPr>
          <p:nvPr/>
        </p:nvCxnSpPr>
        <p:spPr>
          <a:xfrm>
            <a:off x="8324375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直线连接符 83">
            <a:extLst>
              <a:ext uri="{FF2B5EF4-FFF2-40B4-BE49-F238E27FC236}">
                <a16:creationId xmlns:a16="http://schemas.microsoft.com/office/drawing/2014/main" id="{12B29CC7-7694-FA13-CCAB-A139E6A7F893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直线连接符 85">
            <a:extLst>
              <a:ext uri="{FF2B5EF4-FFF2-40B4-BE49-F238E27FC236}">
                <a16:creationId xmlns:a16="http://schemas.microsoft.com/office/drawing/2014/main" id="{8518FB8A-D04F-DA5B-9B4E-5C84306C141F}"/>
              </a:ext>
            </a:extLst>
          </p:cNvPr>
          <p:cNvCxnSpPr>
            <a:cxnSpLocks/>
          </p:cNvCxnSpPr>
          <p:nvPr/>
        </p:nvCxnSpPr>
        <p:spPr>
          <a:xfrm>
            <a:off x="44343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42C1FF2C-7257-BB0E-DB6F-57ED4318144F}"/>
              </a:ext>
            </a:extLst>
          </p:cNvPr>
          <p:cNvCxnSpPr>
            <a:cxnSpLocks/>
          </p:cNvCxnSpPr>
          <p:nvPr/>
        </p:nvCxnSpPr>
        <p:spPr>
          <a:xfrm>
            <a:off x="6161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FCAC86A3-5A6D-5BD6-9157-1F464F9C9F7D}"/>
              </a:ext>
            </a:extLst>
          </p:cNvPr>
          <p:cNvCxnSpPr>
            <a:cxnSpLocks/>
          </p:cNvCxnSpPr>
          <p:nvPr/>
        </p:nvCxnSpPr>
        <p:spPr>
          <a:xfrm>
            <a:off x="7025100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31A74420-642B-78E5-14F2-B91B361F70C6}"/>
              </a:ext>
            </a:extLst>
          </p:cNvPr>
          <p:cNvCxnSpPr>
            <a:cxnSpLocks/>
          </p:cNvCxnSpPr>
          <p:nvPr/>
        </p:nvCxnSpPr>
        <p:spPr>
          <a:xfrm>
            <a:off x="3570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FCAE480-B66A-BB04-4D40-D64CE99DD79D}"/>
              </a:ext>
            </a:extLst>
          </p:cNvPr>
          <p:cNvCxnSpPr>
            <a:cxnSpLocks/>
          </p:cNvCxnSpPr>
          <p:nvPr/>
        </p:nvCxnSpPr>
        <p:spPr>
          <a:xfrm>
            <a:off x="40023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80833C0-B48C-53F5-C4EA-E7058886726A}"/>
              </a:ext>
            </a:extLst>
          </p:cNvPr>
          <p:cNvCxnSpPr>
            <a:cxnSpLocks/>
          </p:cNvCxnSpPr>
          <p:nvPr/>
        </p:nvCxnSpPr>
        <p:spPr>
          <a:xfrm>
            <a:off x="6161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7634BC9F-AEBD-FAD0-FB76-622FA2B7B2C2}"/>
              </a:ext>
            </a:extLst>
          </p:cNvPr>
          <p:cNvCxnSpPr>
            <a:cxnSpLocks/>
          </p:cNvCxnSpPr>
          <p:nvPr/>
        </p:nvCxnSpPr>
        <p:spPr>
          <a:xfrm>
            <a:off x="6593100" y="562156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C04E421F-9A0D-9537-DD70-2449AE42F00E}"/>
              </a:ext>
            </a:extLst>
          </p:cNvPr>
          <p:cNvCxnSpPr>
            <a:cxnSpLocks/>
          </p:cNvCxnSpPr>
          <p:nvPr/>
        </p:nvCxnSpPr>
        <p:spPr>
          <a:xfrm>
            <a:off x="3570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939AFD11-3CDE-2F87-D1BA-3CDA0083E355}"/>
              </a:ext>
            </a:extLst>
          </p:cNvPr>
          <p:cNvCxnSpPr>
            <a:cxnSpLocks/>
          </p:cNvCxnSpPr>
          <p:nvPr/>
        </p:nvCxnSpPr>
        <p:spPr>
          <a:xfrm>
            <a:off x="4002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D9DEF65E-1AD7-459F-B782-425EBA7AACE0}"/>
              </a:ext>
            </a:extLst>
          </p:cNvPr>
          <p:cNvCxnSpPr>
            <a:cxnSpLocks/>
          </p:cNvCxnSpPr>
          <p:nvPr/>
        </p:nvCxnSpPr>
        <p:spPr>
          <a:xfrm>
            <a:off x="44343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52CC8B35-9049-8E1B-C7A1-1BD04A4EC7CB}"/>
              </a:ext>
            </a:extLst>
          </p:cNvPr>
          <p:cNvCxnSpPr>
            <a:cxnSpLocks/>
          </p:cNvCxnSpPr>
          <p:nvPr/>
        </p:nvCxnSpPr>
        <p:spPr>
          <a:xfrm>
            <a:off x="48663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直线连接符 116">
            <a:extLst>
              <a:ext uri="{FF2B5EF4-FFF2-40B4-BE49-F238E27FC236}">
                <a16:creationId xmlns:a16="http://schemas.microsoft.com/office/drawing/2014/main" id="{4A9F4CD9-96C9-82F3-9FE2-5DBC90FD09FB}"/>
              </a:ext>
            </a:extLst>
          </p:cNvPr>
          <p:cNvCxnSpPr>
            <a:cxnSpLocks/>
          </p:cNvCxnSpPr>
          <p:nvPr/>
        </p:nvCxnSpPr>
        <p:spPr>
          <a:xfrm>
            <a:off x="5297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直线连接符 117">
            <a:extLst>
              <a:ext uri="{FF2B5EF4-FFF2-40B4-BE49-F238E27FC236}">
                <a16:creationId xmlns:a16="http://schemas.microsoft.com/office/drawing/2014/main" id="{0B480EA1-BFD9-13E5-B2D9-0FF8E587E219}"/>
              </a:ext>
            </a:extLst>
          </p:cNvPr>
          <p:cNvCxnSpPr>
            <a:cxnSpLocks/>
          </p:cNvCxnSpPr>
          <p:nvPr/>
        </p:nvCxnSpPr>
        <p:spPr>
          <a:xfrm>
            <a:off x="5729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1E2B386-6151-A198-0BDF-6446DE35FF64}"/>
              </a:ext>
            </a:extLst>
          </p:cNvPr>
          <p:cNvCxnSpPr>
            <a:cxnSpLocks/>
          </p:cNvCxnSpPr>
          <p:nvPr/>
        </p:nvCxnSpPr>
        <p:spPr>
          <a:xfrm>
            <a:off x="616110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直线连接符 119">
            <a:extLst>
              <a:ext uri="{FF2B5EF4-FFF2-40B4-BE49-F238E27FC236}">
                <a16:creationId xmlns:a16="http://schemas.microsoft.com/office/drawing/2014/main" id="{86F4FED6-9A7E-86F0-5309-3D8571A1B6C7}"/>
              </a:ext>
            </a:extLst>
          </p:cNvPr>
          <p:cNvCxnSpPr>
            <a:cxnSpLocks/>
          </p:cNvCxnSpPr>
          <p:nvPr/>
        </p:nvCxnSpPr>
        <p:spPr>
          <a:xfrm>
            <a:off x="6593100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0CC13937-D3BB-73BF-A128-484F8F59F53B}"/>
              </a:ext>
            </a:extLst>
          </p:cNvPr>
          <p:cNvCxnSpPr>
            <a:cxnSpLocks/>
          </p:cNvCxnSpPr>
          <p:nvPr/>
        </p:nvCxnSpPr>
        <p:spPr>
          <a:xfrm>
            <a:off x="7023795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121">
            <a:extLst>
              <a:ext uri="{FF2B5EF4-FFF2-40B4-BE49-F238E27FC236}">
                <a16:creationId xmlns:a16="http://schemas.microsoft.com/office/drawing/2014/main" id="{8F94DB63-9F5B-AEC2-C794-B1357935739A}"/>
              </a:ext>
            </a:extLst>
          </p:cNvPr>
          <p:cNvCxnSpPr>
            <a:cxnSpLocks/>
          </p:cNvCxnSpPr>
          <p:nvPr/>
        </p:nvCxnSpPr>
        <p:spPr>
          <a:xfrm>
            <a:off x="7455795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CDB0397C-228F-90DC-5FED-5D8DFD45D6D7}"/>
              </a:ext>
            </a:extLst>
          </p:cNvPr>
          <p:cNvCxnSpPr>
            <a:cxnSpLocks/>
          </p:cNvCxnSpPr>
          <p:nvPr/>
        </p:nvCxnSpPr>
        <p:spPr>
          <a:xfrm>
            <a:off x="7888359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C370480D-285B-A959-35B9-A9019E2EAE90}"/>
              </a:ext>
            </a:extLst>
          </p:cNvPr>
          <p:cNvCxnSpPr>
            <a:cxnSpLocks/>
          </p:cNvCxnSpPr>
          <p:nvPr/>
        </p:nvCxnSpPr>
        <p:spPr>
          <a:xfrm>
            <a:off x="8762207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直线连接符 130">
            <a:extLst>
              <a:ext uri="{FF2B5EF4-FFF2-40B4-BE49-F238E27FC236}">
                <a16:creationId xmlns:a16="http://schemas.microsoft.com/office/drawing/2014/main" id="{3A6A51A6-8464-54C6-0C27-E363322ACBA3}"/>
              </a:ext>
            </a:extLst>
          </p:cNvPr>
          <p:cNvCxnSpPr>
            <a:cxnSpLocks/>
          </p:cNvCxnSpPr>
          <p:nvPr/>
        </p:nvCxnSpPr>
        <p:spPr>
          <a:xfrm>
            <a:off x="9193466" y="374412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0D2326F6-8286-30FD-BC15-44DF3B7761ED}"/>
              </a:ext>
            </a:extLst>
          </p:cNvPr>
          <p:cNvCxnSpPr>
            <a:cxnSpLocks/>
          </p:cNvCxnSpPr>
          <p:nvPr/>
        </p:nvCxnSpPr>
        <p:spPr>
          <a:xfrm>
            <a:off x="8324886" y="4283952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5A094CDB-AD50-A362-7A0F-4F57F98B5792}"/>
              </a:ext>
            </a:extLst>
          </p:cNvPr>
          <p:cNvCxnSpPr>
            <a:cxnSpLocks/>
          </p:cNvCxnSpPr>
          <p:nvPr/>
        </p:nvCxnSpPr>
        <p:spPr>
          <a:xfrm>
            <a:off x="8757450" y="374412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D9050C1E-2379-6D64-42A0-5EDFE59F68E7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0BCA443A-38AF-425E-2AB6-FB16B6148F84}"/>
              </a:ext>
            </a:extLst>
          </p:cNvPr>
          <p:cNvCxnSpPr>
            <a:cxnSpLocks/>
          </p:cNvCxnSpPr>
          <p:nvPr/>
        </p:nvCxnSpPr>
        <p:spPr>
          <a:xfrm>
            <a:off x="3570300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52CCB57-6735-023A-B57A-21DEEA8D9589}"/>
              </a:ext>
            </a:extLst>
          </p:cNvPr>
          <p:cNvCxnSpPr>
            <a:cxnSpLocks/>
          </p:cNvCxnSpPr>
          <p:nvPr/>
        </p:nvCxnSpPr>
        <p:spPr>
          <a:xfrm>
            <a:off x="4432995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5A9DBADD-F6E1-E738-38D5-22EDEC33858F}"/>
              </a:ext>
            </a:extLst>
          </p:cNvPr>
          <p:cNvCxnSpPr>
            <a:cxnSpLocks/>
          </p:cNvCxnSpPr>
          <p:nvPr/>
        </p:nvCxnSpPr>
        <p:spPr>
          <a:xfrm>
            <a:off x="6166086" y="4700678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直线连接符 139">
            <a:extLst>
              <a:ext uri="{FF2B5EF4-FFF2-40B4-BE49-F238E27FC236}">
                <a16:creationId xmlns:a16="http://schemas.microsoft.com/office/drawing/2014/main" id="{180321D7-488C-1A63-3A5A-B9083C92B1B9}"/>
              </a:ext>
            </a:extLst>
          </p:cNvPr>
          <p:cNvCxnSpPr>
            <a:cxnSpLocks/>
          </p:cNvCxnSpPr>
          <p:nvPr/>
        </p:nvCxnSpPr>
        <p:spPr>
          <a:xfrm>
            <a:off x="7028781" y="5240505"/>
            <a:ext cx="172810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直线连接符 140">
            <a:extLst>
              <a:ext uri="{FF2B5EF4-FFF2-40B4-BE49-F238E27FC236}">
                <a16:creationId xmlns:a16="http://schemas.microsoft.com/office/drawing/2014/main" id="{F4ADED90-D052-EA49-A0D7-B4F5D0DFA934}"/>
              </a:ext>
            </a:extLst>
          </p:cNvPr>
          <p:cNvCxnSpPr>
            <a:cxnSpLocks/>
          </p:cNvCxnSpPr>
          <p:nvPr/>
        </p:nvCxnSpPr>
        <p:spPr>
          <a:xfrm>
            <a:off x="8756886" y="4700678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BB499308-5D78-598C-56B5-9281DF73A1B0}"/>
              </a:ext>
            </a:extLst>
          </p:cNvPr>
          <p:cNvCxnSpPr>
            <a:cxnSpLocks/>
          </p:cNvCxnSpPr>
          <p:nvPr/>
        </p:nvCxnSpPr>
        <p:spPr>
          <a:xfrm>
            <a:off x="35689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线连接符 144">
            <a:extLst>
              <a:ext uri="{FF2B5EF4-FFF2-40B4-BE49-F238E27FC236}">
                <a16:creationId xmlns:a16="http://schemas.microsoft.com/office/drawing/2014/main" id="{989DE7F0-AEF6-D589-0246-1E60750BC94B}"/>
              </a:ext>
            </a:extLst>
          </p:cNvPr>
          <p:cNvCxnSpPr>
            <a:cxnSpLocks/>
          </p:cNvCxnSpPr>
          <p:nvPr/>
        </p:nvCxnSpPr>
        <p:spPr>
          <a:xfrm>
            <a:off x="40023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EE111E14-A616-CBC6-C031-6E0A129CC606}"/>
              </a:ext>
            </a:extLst>
          </p:cNvPr>
          <p:cNvCxnSpPr>
            <a:cxnSpLocks/>
          </p:cNvCxnSpPr>
          <p:nvPr/>
        </p:nvCxnSpPr>
        <p:spPr>
          <a:xfrm>
            <a:off x="6159795" y="5617760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直线连接符 148">
            <a:extLst>
              <a:ext uri="{FF2B5EF4-FFF2-40B4-BE49-F238E27FC236}">
                <a16:creationId xmlns:a16="http://schemas.microsoft.com/office/drawing/2014/main" id="{D2A1D14F-483E-178D-6C01-D1D0E88E997C}"/>
              </a:ext>
            </a:extLst>
          </p:cNvPr>
          <p:cNvCxnSpPr>
            <a:cxnSpLocks/>
          </p:cNvCxnSpPr>
          <p:nvPr/>
        </p:nvCxnSpPr>
        <p:spPr>
          <a:xfrm>
            <a:off x="6593100" y="6161391"/>
            <a:ext cx="2158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DE9168B8-4D4C-F2BD-8582-1FAE677E6BD1}"/>
              </a:ext>
            </a:extLst>
          </p:cNvPr>
          <p:cNvCxnSpPr>
            <a:cxnSpLocks/>
          </p:cNvCxnSpPr>
          <p:nvPr/>
        </p:nvCxnSpPr>
        <p:spPr>
          <a:xfrm>
            <a:off x="8753205" y="5630612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DF358EA9-B602-AD98-F5B4-35E2B2C9D7BB}"/>
              </a:ext>
            </a:extLst>
          </p:cNvPr>
          <p:cNvCxnSpPr>
            <a:cxnSpLocks/>
          </p:cNvCxnSpPr>
          <p:nvPr/>
        </p:nvCxnSpPr>
        <p:spPr>
          <a:xfrm>
            <a:off x="8751900" y="5626808"/>
            <a:ext cx="433305" cy="38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TextBox 42">
            <a:extLst>
              <a:ext uri="{FF2B5EF4-FFF2-40B4-BE49-F238E27FC236}">
                <a16:creationId xmlns:a16="http://schemas.microsoft.com/office/drawing/2014/main" id="{5101627F-8D4E-0673-86CF-19173D1D149A}"/>
              </a:ext>
            </a:extLst>
          </p:cNvPr>
          <p:cNvSpPr txBox="1"/>
          <p:nvPr/>
        </p:nvSpPr>
        <p:spPr>
          <a:xfrm>
            <a:off x="2129504" y="3829372"/>
            <a:ext cx="1023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SYS_CLK</a:t>
            </a:r>
          </a:p>
        </p:txBody>
      </p:sp>
      <p:sp>
        <p:nvSpPr>
          <p:cNvPr id="154" name="TextBox 59">
            <a:extLst>
              <a:ext uri="{FF2B5EF4-FFF2-40B4-BE49-F238E27FC236}">
                <a16:creationId xmlns:a16="http://schemas.microsoft.com/office/drawing/2014/main" id="{1C07F642-8535-1975-00BD-20E1B9130C5C}"/>
              </a:ext>
            </a:extLst>
          </p:cNvPr>
          <p:cNvSpPr txBox="1"/>
          <p:nvPr/>
        </p:nvSpPr>
        <p:spPr>
          <a:xfrm>
            <a:off x="2129504" y="4785925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CORE_CLK</a:t>
            </a:r>
          </a:p>
        </p:txBody>
      </p:sp>
      <p:sp>
        <p:nvSpPr>
          <p:cNvPr id="155" name="TextBox 43">
            <a:extLst>
              <a:ext uri="{FF2B5EF4-FFF2-40B4-BE49-F238E27FC236}">
                <a16:creationId xmlns:a16="http://schemas.microsoft.com/office/drawing/2014/main" id="{B9D51519-F8E4-A0ED-E3C5-8C9AC197E65C}"/>
              </a:ext>
            </a:extLst>
          </p:cNvPr>
          <p:cNvSpPr txBox="1"/>
          <p:nvPr/>
        </p:nvSpPr>
        <p:spPr>
          <a:xfrm>
            <a:off x="2129504" y="5706811"/>
            <a:ext cx="12330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MAIN_CLK</a:t>
            </a:r>
          </a:p>
        </p:txBody>
      </p:sp>
    </p:spTree>
    <p:extLst>
      <p:ext uri="{BB962C8B-B14F-4D97-AF65-F5344CB8AC3E}">
        <p14:creationId xmlns:p14="http://schemas.microsoft.com/office/powerpoint/2010/main" val="3270565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58">
            <a:extLst>
              <a:ext uri="{FF2B5EF4-FFF2-40B4-BE49-F238E27FC236}">
                <a16:creationId xmlns:a16="http://schemas.microsoft.com/office/drawing/2014/main" id="{F6E2C122-FB9E-4750-CA77-5F754086ADB8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9" name="矩形 62">
              <a:extLst>
                <a:ext uri="{FF2B5EF4-FFF2-40B4-BE49-F238E27FC236}">
                  <a16:creationId xmlns:a16="http://schemas.microsoft.com/office/drawing/2014/main" id="{131DEF51-51D1-A557-E078-84229AB59FC0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63">
              <a:extLst>
                <a:ext uri="{FF2B5EF4-FFF2-40B4-BE49-F238E27FC236}">
                  <a16:creationId xmlns:a16="http://schemas.microsoft.com/office/drawing/2014/main" id="{18699B88-2862-E1E9-A47B-8D973396735D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4">
              <a:extLst>
                <a:ext uri="{FF2B5EF4-FFF2-40B4-BE49-F238E27FC236}">
                  <a16:creationId xmlns:a16="http://schemas.microsoft.com/office/drawing/2014/main" id="{D9455EED-D051-0BD1-7706-41B4CE51EF8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65">
              <a:extLst>
                <a:ext uri="{FF2B5EF4-FFF2-40B4-BE49-F238E27FC236}">
                  <a16:creationId xmlns:a16="http://schemas.microsoft.com/office/drawing/2014/main" id="{AAF683D8-A96F-3701-BF2D-01ADFA875695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66">
              <a:extLst>
                <a:ext uri="{FF2B5EF4-FFF2-40B4-BE49-F238E27FC236}">
                  <a16:creationId xmlns:a16="http://schemas.microsoft.com/office/drawing/2014/main" id="{854255CE-67EC-A88F-509D-87C48FCFA356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7" name="直线连接符 60">
            <a:extLst>
              <a:ext uri="{FF2B5EF4-FFF2-40B4-BE49-F238E27FC236}">
                <a16:creationId xmlns:a16="http://schemas.microsoft.com/office/drawing/2014/main" id="{AB6BE87F-0DCC-5EDB-FA58-B8AEA585BBFF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5051360" y="1336247"/>
            <a:ext cx="18126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Flowchart: Delay 24">
            <a:extLst>
              <a:ext uri="{FF2B5EF4-FFF2-40B4-BE49-F238E27FC236}">
                <a16:creationId xmlns:a16="http://schemas.microsoft.com/office/drawing/2014/main" id="{E1D38DAF-166B-82C2-8BCC-504F2FE77FF2}"/>
              </a:ext>
            </a:extLst>
          </p:cNvPr>
          <p:cNvSpPr/>
          <p:nvPr/>
        </p:nvSpPr>
        <p:spPr>
          <a:xfrm>
            <a:off x="6863989" y="31303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lowchart: Delay 24">
            <a:extLst>
              <a:ext uri="{FF2B5EF4-FFF2-40B4-BE49-F238E27FC236}">
                <a16:creationId xmlns:a16="http://schemas.microsoft.com/office/drawing/2014/main" id="{3F15839C-2E4A-683D-1600-670860A8261B}"/>
              </a:ext>
            </a:extLst>
          </p:cNvPr>
          <p:cNvSpPr/>
          <p:nvPr/>
        </p:nvSpPr>
        <p:spPr>
          <a:xfrm>
            <a:off x="6863989" y="1929002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三角形 15">
            <a:extLst>
              <a:ext uri="{FF2B5EF4-FFF2-40B4-BE49-F238E27FC236}">
                <a16:creationId xmlns:a16="http://schemas.microsoft.com/office/drawing/2014/main" id="{69D5CD45-0D1B-5329-7E4C-9341876B7B30}"/>
              </a:ext>
            </a:extLst>
          </p:cNvPr>
          <p:cNvSpPr/>
          <p:nvPr/>
        </p:nvSpPr>
        <p:spPr>
          <a:xfrm rot="5400000">
            <a:off x="6858475" y="1100903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66">
            <a:extLst>
              <a:ext uri="{FF2B5EF4-FFF2-40B4-BE49-F238E27FC236}">
                <a16:creationId xmlns:a16="http://schemas.microsoft.com/office/drawing/2014/main" id="{5B805FFC-BC55-3EA7-4FD9-46F03DFA83EB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25" name="直线连接符 60">
            <a:extLst>
              <a:ext uri="{FF2B5EF4-FFF2-40B4-BE49-F238E27FC236}">
                <a16:creationId xmlns:a16="http://schemas.microsoft.com/office/drawing/2014/main" id="{CA3ED623-0F05-6449-8F0F-C7A50B3D13EC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949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线连接符 60">
            <a:extLst>
              <a:ext uri="{FF2B5EF4-FFF2-40B4-BE49-F238E27FC236}">
                <a16:creationId xmlns:a16="http://schemas.microsoft.com/office/drawing/2014/main" id="{2AC87B48-E9F1-6CC0-8FF7-5F456DB0C44F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60">
            <a:extLst>
              <a:ext uri="{FF2B5EF4-FFF2-40B4-BE49-F238E27FC236}">
                <a16:creationId xmlns:a16="http://schemas.microsoft.com/office/drawing/2014/main" id="{B309B61F-7C5B-F3E1-D01A-4D808BDF3800}"/>
              </a:ext>
            </a:extLst>
          </p:cNvPr>
          <p:cNvCxnSpPr>
            <a:cxnSpLocks/>
          </p:cNvCxnSpPr>
          <p:nvPr/>
        </p:nvCxnSpPr>
        <p:spPr>
          <a:xfrm>
            <a:off x="5274850" y="2037140"/>
            <a:ext cx="1589138" cy="52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60">
            <a:extLst>
              <a:ext uri="{FF2B5EF4-FFF2-40B4-BE49-F238E27FC236}">
                <a16:creationId xmlns:a16="http://schemas.microsoft.com/office/drawing/2014/main" id="{1C64003A-8529-F02C-0FB5-F2C28FEC10F5}"/>
              </a:ext>
            </a:extLst>
          </p:cNvPr>
          <p:cNvCxnSpPr>
            <a:cxnSpLocks/>
          </p:cNvCxnSpPr>
          <p:nvPr/>
        </p:nvCxnSpPr>
        <p:spPr>
          <a:xfrm>
            <a:off x="3215972" y="2247404"/>
            <a:ext cx="36480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线连接符 60">
            <a:extLst>
              <a:ext uri="{FF2B5EF4-FFF2-40B4-BE49-F238E27FC236}">
                <a16:creationId xmlns:a16="http://schemas.microsoft.com/office/drawing/2014/main" id="{4CF182FA-0C98-9FFC-ABC8-180B8A000DBD}"/>
              </a:ext>
            </a:extLst>
          </p:cNvPr>
          <p:cNvCxnSpPr>
            <a:cxnSpLocks/>
          </p:cNvCxnSpPr>
          <p:nvPr/>
        </p:nvCxnSpPr>
        <p:spPr>
          <a:xfrm>
            <a:off x="3987700" y="1864026"/>
            <a:ext cx="47824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60">
            <a:extLst>
              <a:ext uri="{FF2B5EF4-FFF2-40B4-BE49-F238E27FC236}">
                <a16:creationId xmlns:a16="http://schemas.microsoft.com/office/drawing/2014/main" id="{3496E856-847D-496A-C4D7-4EF9F5CD3194}"/>
              </a:ext>
            </a:extLst>
          </p:cNvPr>
          <p:cNvCxnSpPr>
            <a:cxnSpLocks/>
          </p:cNvCxnSpPr>
          <p:nvPr/>
        </p:nvCxnSpPr>
        <p:spPr>
          <a:xfrm flipV="1">
            <a:off x="3987700" y="1864026"/>
            <a:ext cx="0" cy="3872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线连接符 60">
            <a:extLst>
              <a:ext uri="{FF2B5EF4-FFF2-40B4-BE49-F238E27FC236}">
                <a16:creationId xmlns:a16="http://schemas.microsoft.com/office/drawing/2014/main" id="{469DCED9-27EA-52FE-3946-605031935413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60">
            <a:extLst>
              <a:ext uri="{FF2B5EF4-FFF2-40B4-BE49-F238E27FC236}">
                <a16:creationId xmlns:a16="http://schemas.microsoft.com/office/drawing/2014/main" id="{598B2259-FD78-EB5E-C032-C5399F2A0601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60">
            <a:extLst>
              <a:ext uri="{FF2B5EF4-FFF2-40B4-BE49-F238E27FC236}">
                <a16:creationId xmlns:a16="http://schemas.microsoft.com/office/drawing/2014/main" id="{F0B98C3A-350C-22B7-AC63-7DF2D57B9D09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60">
            <a:extLst>
              <a:ext uri="{FF2B5EF4-FFF2-40B4-BE49-F238E27FC236}">
                <a16:creationId xmlns:a16="http://schemas.microsoft.com/office/drawing/2014/main" id="{D45583BA-F1A2-70FE-4BF6-46CB966C8D71}"/>
              </a:ext>
            </a:extLst>
          </p:cNvPr>
          <p:cNvCxnSpPr>
            <a:cxnSpLocks/>
          </p:cNvCxnSpPr>
          <p:nvPr/>
        </p:nvCxnSpPr>
        <p:spPr>
          <a:xfrm>
            <a:off x="5274850" y="801636"/>
            <a:ext cx="0" cy="12355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DFF84A3D-9A17-98BF-703B-C7E83C6F1A58}"/>
              </a:ext>
            </a:extLst>
          </p:cNvPr>
          <p:cNvCxnSpPr>
            <a:cxnSpLocks/>
          </p:cNvCxnSpPr>
          <p:nvPr/>
        </p:nvCxnSpPr>
        <p:spPr>
          <a:xfrm>
            <a:off x="6432585" y="635855"/>
            <a:ext cx="0" cy="16154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60">
            <a:extLst>
              <a:ext uri="{FF2B5EF4-FFF2-40B4-BE49-F238E27FC236}">
                <a16:creationId xmlns:a16="http://schemas.microsoft.com/office/drawing/2014/main" id="{296D596A-EEE7-4B84-AEBE-1AD42AEDBAC6}"/>
              </a:ext>
            </a:extLst>
          </p:cNvPr>
          <p:cNvCxnSpPr>
            <a:cxnSpLocks/>
          </p:cNvCxnSpPr>
          <p:nvPr/>
        </p:nvCxnSpPr>
        <p:spPr>
          <a:xfrm>
            <a:off x="5914160" y="425089"/>
            <a:ext cx="0" cy="90728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椭圆 67">
            <a:extLst>
              <a:ext uri="{FF2B5EF4-FFF2-40B4-BE49-F238E27FC236}">
                <a16:creationId xmlns:a16="http://schemas.microsoft.com/office/drawing/2014/main" id="{052C4E6A-C72E-FE0A-A236-C16EE8FC904E}"/>
              </a:ext>
            </a:extLst>
          </p:cNvPr>
          <p:cNvSpPr/>
          <p:nvPr/>
        </p:nvSpPr>
        <p:spPr>
          <a:xfrm>
            <a:off x="5894807" y="13145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9" name="椭圆 68">
            <a:extLst>
              <a:ext uri="{FF2B5EF4-FFF2-40B4-BE49-F238E27FC236}">
                <a16:creationId xmlns:a16="http://schemas.microsoft.com/office/drawing/2014/main" id="{10FACE68-C20D-E9E0-50EC-9881C455C4FE}"/>
              </a:ext>
            </a:extLst>
          </p:cNvPr>
          <p:cNvSpPr/>
          <p:nvPr/>
        </p:nvSpPr>
        <p:spPr>
          <a:xfrm>
            <a:off x="6409725" y="22175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0" name="直线连接符 60">
            <a:extLst>
              <a:ext uri="{FF2B5EF4-FFF2-40B4-BE49-F238E27FC236}">
                <a16:creationId xmlns:a16="http://schemas.microsoft.com/office/drawing/2014/main" id="{334A4A31-DFE6-9FB0-0A71-3B53708616E5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椭圆 75">
            <a:extLst>
              <a:ext uri="{FF2B5EF4-FFF2-40B4-BE49-F238E27FC236}">
                <a16:creationId xmlns:a16="http://schemas.microsoft.com/office/drawing/2014/main" id="{9F6D9A64-1438-44C8-77D2-23FC61CE2B40}"/>
              </a:ext>
            </a:extLst>
          </p:cNvPr>
          <p:cNvSpPr/>
          <p:nvPr/>
        </p:nvSpPr>
        <p:spPr>
          <a:xfrm>
            <a:off x="5245084" y="159774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7" name="椭圆 76">
            <a:extLst>
              <a:ext uri="{FF2B5EF4-FFF2-40B4-BE49-F238E27FC236}">
                <a16:creationId xmlns:a16="http://schemas.microsoft.com/office/drawing/2014/main" id="{2D30E1CB-19FE-91F7-0C51-92E8BBAF4BDD}"/>
              </a:ext>
            </a:extLst>
          </p:cNvPr>
          <p:cNvSpPr/>
          <p:nvPr/>
        </p:nvSpPr>
        <p:spPr>
          <a:xfrm>
            <a:off x="3964840" y="22175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8" name="直线连接符 60">
            <a:extLst>
              <a:ext uri="{FF2B5EF4-FFF2-40B4-BE49-F238E27FC236}">
                <a16:creationId xmlns:a16="http://schemas.microsoft.com/office/drawing/2014/main" id="{F7790CEC-6A54-D952-1BA4-3B3AB211BE8C}"/>
              </a:ext>
            </a:extLst>
          </p:cNvPr>
          <p:cNvCxnSpPr>
            <a:cxnSpLocks/>
          </p:cNvCxnSpPr>
          <p:nvPr/>
        </p:nvCxnSpPr>
        <p:spPr>
          <a:xfrm>
            <a:off x="7392626" y="52881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连接符 60">
            <a:extLst>
              <a:ext uri="{FF2B5EF4-FFF2-40B4-BE49-F238E27FC236}">
                <a16:creationId xmlns:a16="http://schemas.microsoft.com/office/drawing/2014/main" id="{13AF19A4-E209-1C19-E608-C0885D10930B}"/>
              </a:ext>
            </a:extLst>
          </p:cNvPr>
          <p:cNvCxnSpPr>
            <a:cxnSpLocks/>
          </p:cNvCxnSpPr>
          <p:nvPr/>
        </p:nvCxnSpPr>
        <p:spPr>
          <a:xfrm>
            <a:off x="7334676" y="1336246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线连接符 60">
            <a:extLst>
              <a:ext uri="{FF2B5EF4-FFF2-40B4-BE49-F238E27FC236}">
                <a16:creationId xmlns:a16="http://schemas.microsoft.com/office/drawing/2014/main" id="{B14B2E6B-C67C-5B35-5FE7-8624EF55B3E3}"/>
              </a:ext>
            </a:extLst>
          </p:cNvPr>
          <p:cNvCxnSpPr>
            <a:cxnSpLocks/>
          </p:cNvCxnSpPr>
          <p:nvPr/>
        </p:nvCxnSpPr>
        <p:spPr>
          <a:xfrm>
            <a:off x="7392626" y="2144784"/>
            <a:ext cx="2495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3" name="TextBox 59">
            <a:extLst>
              <a:ext uri="{FF2B5EF4-FFF2-40B4-BE49-F238E27FC236}">
                <a16:creationId xmlns:a16="http://schemas.microsoft.com/office/drawing/2014/main" id="{4D519DEC-C39F-0784-4E99-2DA810CDF9F4}"/>
              </a:ext>
            </a:extLst>
          </p:cNvPr>
          <p:cNvSpPr txBox="1"/>
          <p:nvPr/>
        </p:nvSpPr>
        <p:spPr>
          <a:xfrm>
            <a:off x="7642160" y="34414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84" name="TextBox 59">
            <a:extLst>
              <a:ext uri="{FF2B5EF4-FFF2-40B4-BE49-F238E27FC236}">
                <a16:creationId xmlns:a16="http://schemas.microsoft.com/office/drawing/2014/main" id="{20E0B53D-263B-07BE-0A66-DACA294D2AF2}"/>
              </a:ext>
            </a:extLst>
          </p:cNvPr>
          <p:cNvSpPr txBox="1"/>
          <p:nvPr/>
        </p:nvSpPr>
        <p:spPr>
          <a:xfrm>
            <a:off x="7584944" y="1152685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85" name="TextBox 59">
            <a:extLst>
              <a:ext uri="{FF2B5EF4-FFF2-40B4-BE49-F238E27FC236}">
                <a16:creationId xmlns:a16="http://schemas.microsoft.com/office/drawing/2014/main" id="{AEF85F19-973A-5DF2-47D2-3CEFA0242C26}"/>
              </a:ext>
            </a:extLst>
          </p:cNvPr>
          <p:cNvSpPr txBox="1"/>
          <p:nvPr/>
        </p:nvSpPr>
        <p:spPr>
          <a:xfrm>
            <a:off x="7642159" y="196011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sp>
        <p:nvSpPr>
          <p:cNvPr id="86" name="TextBox 59">
            <a:extLst>
              <a:ext uri="{FF2B5EF4-FFF2-40B4-BE49-F238E27FC236}">
                <a16:creationId xmlns:a16="http://schemas.microsoft.com/office/drawing/2014/main" id="{92E364FA-0F1B-70C9-EEE2-5F2AF5E05366}"/>
              </a:ext>
            </a:extLst>
          </p:cNvPr>
          <p:cNvSpPr txBox="1"/>
          <p:nvPr/>
        </p:nvSpPr>
        <p:spPr>
          <a:xfrm>
            <a:off x="3125756" y="1929002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sp>
        <p:nvSpPr>
          <p:cNvPr id="87" name="TextBox 59">
            <a:extLst>
              <a:ext uri="{FF2B5EF4-FFF2-40B4-BE49-F238E27FC236}">
                <a16:creationId xmlns:a16="http://schemas.microsoft.com/office/drawing/2014/main" id="{53CD9FD7-0ECF-060B-D1F2-22C1F2A5E548}"/>
              </a:ext>
            </a:extLst>
          </p:cNvPr>
          <p:cNvSpPr txBox="1"/>
          <p:nvPr/>
        </p:nvSpPr>
        <p:spPr>
          <a:xfrm>
            <a:off x="6660871" y="715208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UAND0</a:t>
            </a:r>
          </a:p>
        </p:txBody>
      </p:sp>
      <p:sp>
        <p:nvSpPr>
          <p:cNvPr id="88" name="TextBox 59">
            <a:extLst>
              <a:ext uri="{FF2B5EF4-FFF2-40B4-BE49-F238E27FC236}">
                <a16:creationId xmlns:a16="http://schemas.microsoft.com/office/drawing/2014/main" id="{E5DB1CBD-1126-DC97-1B18-DA5D590B582E}"/>
              </a:ext>
            </a:extLst>
          </p:cNvPr>
          <p:cNvSpPr txBox="1"/>
          <p:nvPr/>
        </p:nvSpPr>
        <p:spPr>
          <a:xfrm>
            <a:off x="6672772" y="1545050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UBUF0</a:t>
            </a:r>
          </a:p>
        </p:txBody>
      </p:sp>
      <p:sp>
        <p:nvSpPr>
          <p:cNvPr id="89" name="TextBox 59">
            <a:extLst>
              <a:ext uri="{FF2B5EF4-FFF2-40B4-BE49-F238E27FC236}">
                <a16:creationId xmlns:a16="http://schemas.microsoft.com/office/drawing/2014/main" id="{1281785C-B506-8CD5-4CDD-8BBB6DD17D84}"/>
              </a:ext>
            </a:extLst>
          </p:cNvPr>
          <p:cNvSpPr txBox="1"/>
          <p:nvPr/>
        </p:nvSpPr>
        <p:spPr>
          <a:xfrm>
            <a:off x="6660871" y="2329450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UAND1</a:t>
            </a:r>
          </a:p>
        </p:txBody>
      </p:sp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E087D4D3-D74A-3A7E-BED2-4C4B0428E35D}"/>
              </a:ext>
            </a:extLst>
          </p:cNvPr>
          <p:cNvCxnSpPr>
            <a:cxnSpLocks/>
          </p:cNvCxnSpPr>
          <p:nvPr/>
        </p:nvCxnSpPr>
        <p:spPr>
          <a:xfrm>
            <a:off x="3693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86AE7666-7ABF-C4FA-4BFC-8323456BCD0F}"/>
              </a:ext>
            </a:extLst>
          </p:cNvPr>
          <p:cNvCxnSpPr>
            <a:cxnSpLocks/>
          </p:cNvCxnSpPr>
          <p:nvPr/>
        </p:nvCxnSpPr>
        <p:spPr>
          <a:xfrm>
            <a:off x="4125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BC3B88F1-FCD6-79F7-84D6-9E3836CF7945}"/>
              </a:ext>
            </a:extLst>
          </p:cNvPr>
          <p:cNvCxnSpPr>
            <a:cxnSpLocks/>
          </p:cNvCxnSpPr>
          <p:nvPr/>
        </p:nvCxnSpPr>
        <p:spPr>
          <a:xfrm>
            <a:off x="4557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918CF847-3821-F139-0FAC-C43F47140C24}"/>
              </a:ext>
            </a:extLst>
          </p:cNvPr>
          <p:cNvCxnSpPr>
            <a:cxnSpLocks/>
          </p:cNvCxnSpPr>
          <p:nvPr/>
        </p:nvCxnSpPr>
        <p:spPr>
          <a:xfrm>
            <a:off x="49878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822600B8-6175-C3EE-F909-60BB3F507A73}"/>
              </a:ext>
            </a:extLst>
          </p:cNvPr>
          <p:cNvCxnSpPr>
            <a:cxnSpLocks/>
          </p:cNvCxnSpPr>
          <p:nvPr/>
        </p:nvCxnSpPr>
        <p:spPr>
          <a:xfrm>
            <a:off x="54211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5BAA86C0-EF97-D792-F1F4-EC9B4119E384}"/>
              </a:ext>
            </a:extLst>
          </p:cNvPr>
          <p:cNvCxnSpPr>
            <a:cxnSpLocks/>
          </p:cNvCxnSpPr>
          <p:nvPr/>
        </p:nvCxnSpPr>
        <p:spPr>
          <a:xfrm>
            <a:off x="58524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E0680B78-2A56-4705-442D-A8EFDF1D9A07}"/>
              </a:ext>
            </a:extLst>
          </p:cNvPr>
          <p:cNvCxnSpPr>
            <a:cxnSpLocks/>
          </p:cNvCxnSpPr>
          <p:nvPr/>
        </p:nvCxnSpPr>
        <p:spPr>
          <a:xfrm>
            <a:off x="6283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F8D1780C-EB36-18F5-113F-71DB8DD75C71}"/>
              </a:ext>
            </a:extLst>
          </p:cNvPr>
          <p:cNvCxnSpPr>
            <a:cxnSpLocks/>
          </p:cNvCxnSpPr>
          <p:nvPr/>
        </p:nvCxnSpPr>
        <p:spPr>
          <a:xfrm>
            <a:off x="6715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57E05F73-B602-E4FD-0B0A-48A623D982E0}"/>
              </a:ext>
            </a:extLst>
          </p:cNvPr>
          <p:cNvCxnSpPr>
            <a:cxnSpLocks/>
          </p:cNvCxnSpPr>
          <p:nvPr/>
        </p:nvCxnSpPr>
        <p:spPr>
          <a:xfrm>
            <a:off x="7147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973C9E7C-E3C6-B017-1916-DA65CF55FEFC}"/>
              </a:ext>
            </a:extLst>
          </p:cNvPr>
          <p:cNvCxnSpPr>
            <a:cxnSpLocks/>
          </p:cNvCxnSpPr>
          <p:nvPr/>
        </p:nvCxnSpPr>
        <p:spPr>
          <a:xfrm>
            <a:off x="7578660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CD73A3CA-1627-7B75-DD61-174ABF557F37}"/>
              </a:ext>
            </a:extLst>
          </p:cNvPr>
          <p:cNvCxnSpPr>
            <a:cxnSpLocks/>
          </p:cNvCxnSpPr>
          <p:nvPr/>
        </p:nvCxnSpPr>
        <p:spPr>
          <a:xfrm>
            <a:off x="801196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F803A92D-59AE-935D-181F-08064E3F54A1}"/>
              </a:ext>
            </a:extLst>
          </p:cNvPr>
          <p:cNvCxnSpPr>
            <a:cxnSpLocks/>
          </p:cNvCxnSpPr>
          <p:nvPr/>
        </p:nvCxnSpPr>
        <p:spPr>
          <a:xfrm>
            <a:off x="8443224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B940C607-2930-855B-9672-89D153AFC9A6}"/>
              </a:ext>
            </a:extLst>
          </p:cNvPr>
          <p:cNvCxnSpPr>
            <a:cxnSpLocks/>
          </p:cNvCxnSpPr>
          <p:nvPr/>
        </p:nvCxnSpPr>
        <p:spPr>
          <a:xfrm>
            <a:off x="3689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9DA9AB13-A4FD-0587-7967-E01D639B2476}"/>
              </a:ext>
            </a:extLst>
          </p:cNvPr>
          <p:cNvCxnSpPr>
            <a:cxnSpLocks/>
          </p:cNvCxnSpPr>
          <p:nvPr/>
        </p:nvCxnSpPr>
        <p:spPr>
          <a:xfrm>
            <a:off x="4121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39749084-07F4-FA1B-093B-201B6B5FBDA6}"/>
              </a:ext>
            </a:extLst>
          </p:cNvPr>
          <p:cNvCxnSpPr>
            <a:cxnSpLocks/>
          </p:cNvCxnSpPr>
          <p:nvPr/>
        </p:nvCxnSpPr>
        <p:spPr>
          <a:xfrm>
            <a:off x="45531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1293ED-B410-E0C7-9675-A34968C700BD}"/>
              </a:ext>
            </a:extLst>
          </p:cNvPr>
          <p:cNvCxnSpPr>
            <a:cxnSpLocks/>
          </p:cNvCxnSpPr>
          <p:nvPr/>
        </p:nvCxnSpPr>
        <p:spPr>
          <a:xfrm>
            <a:off x="49851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A8479536-12F3-D55E-CB36-58D93E733E36}"/>
              </a:ext>
            </a:extLst>
          </p:cNvPr>
          <p:cNvCxnSpPr>
            <a:cxnSpLocks/>
          </p:cNvCxnSpPr>
          <p:nvPr/>
        </p:nvCxnSpPr>
        <p:spPr>
          <a:xfrm>
            <a:off x="5415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4FE841EC-0E49-9DBC-6054-6054CD74F6FB}"/>
              </a:ext>
            </a:extLst>
          </p:cNvPr>
          <p:cNvCxnSpPr>
            <a:cxnSpLocks/>
          </p:cNvCxnSpPr>
          <p:nvPr/>
        </p:nvCxnSpPr>
        <p:spPr>
          <a:xfrm>
            <a:off x="5847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DE9DD8C-29EC-8489-3CCC-0F50D1D9C174}"/>
              </a:ext>
            </a:extLst>
          </p:cNvPr>
          <p:cNvCxnSpPr>
            <a:cxnSpLocks/>
          </p:cNvCxnSpPr>
          <p:nvPr/>
        </p:nvCxnSpPr>
        <p:spPr>
          <a:xfrm>
            <a:off x="627994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4B5842CD-9FC0-0A5E-D527-804EC29563F7}"/>
              </a:ext>
            </a:extLst>
          </p:cNvPr>
          <p:cNvCxnSpPr>
            <a:cxnSpLocks/>
          </p:cNvCxnSpPr>
          <p:nvPr/>
        </p:nvCxnSpPr>
        <p:spPr>
          <a:xfrm>
            <a:off x="6711949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F2647A25-2658-A5D2-77DC-40CAC2714A3F}"/>
              </a:ext>
            </a:extLst>
          </p:cNvPr>
          <p:cNvCxnSpPr>
            <a:cxnSpLocks/>
          </p:cNvCxnSpPr>
          <p:nvPr/>
        </p:nvCxnSpPr>
        <p:spPr>
          <a:xfrm>
            <a:off x="7142644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055754F3-C462-FBE5-3B3A-0D8D6C46EBE1}"/>
              </a:ext>
            </a:extLst>
          </p:cNvPr>
          <p:cNvCxnSpPr>
            <a:cxnSpLocks/>
          </p:cNvCxnSpPr>
          <p:nvPr/>
        </p:nvCxnSpPr>
        <p:spPr>
          <a:xfrm>
            <a:off x="7574644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6DC870CA-17C5-14E7-C730-D0CB8BB14B76}"/>
              </a:ext>
            </a:extLst>
          </p:cNvPr>
          <p:cNvCxnSpPr>
            <a:cxnSpLocks/>
          </p:cNvCxnSpPr>
          <p:nvPr/>
        </p:nvCxnSpPr>
        <p:spPr>
          <a:xfrm>
            <a:off x="8007208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B4859AA8-36A5-A735-4824-2DC75442B527}"/>
              </a:ext>
            </a:extLst>
          </p:cNvPr>
          <p:cNvCxnSpPr>
            <a:cxnSpLocks/>
          </p:cNvCxnSpPr>
          <p:nvPr/>
        </p:nvCxnSpPr>
        <p:spPr>
          <a:xfrm>
            <a:off x="8881056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829316A-2BCE-BC68-F13B-E888D7EF055B}"/>
              </a:ext>
            </a:extLst>
          </p:cNvPr>
          <p:cNvCxnSpPr>
            <a:cxnSpLocks/>
          </p:cNvCxnSpPr>
          <p:nvPr/>
        </p:nvCxnSpPr>
        <p:spPr>
          <a:xfrm>
            <a:off x="9312315" y="31620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C6A5A8F7-191B-2CF0-1803-325BA605E8BA}"/>
              </a:ext>
            </a:extLst>
          </p:cNvPr>
          <p:cNvCxnSpPr>
            <a:cxnSpLocks/>
          </p:cNvCxnSpPr>
          <p:nvPr/>
        </p:nvCxnSpPr>
        <p:spPr>
          <a:xfrm>
            <a:off x="8443735" y="37018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BB4F9FF2-DFFA-0F1B-72AB-B57BB7B81AE4}"/>
              </a:ext>
            </a:extLst>
          </p:cNvPr>
          <p:cNvCxnSpPr>
            <a:cxnSpLocks/>
          </p:cNvCxnSpPr>
          <p:nvPr/>
        </p:nvCxnSpPr>
        <p:spPr>
          <a:xfrm>
            <a:off x="8876299" y="31620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A52586C8-D0A2-95C8-70E1-668DEE6E5ADF}"/>
              </a:ext>
            </a:extLst>
          </p:cNvPr>
          <p:cNvSpPr txBox="1"/>
          <p:nvPr/>
        </p:nvSpPr>
        <p:spPr>
          <a:xfrm>
            <a:off x="2823742" y="32467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0962041B-3DCD-4EAE-4E07-733E21BC5B32}"/>
              </a:ext>
            </a:extLst>
          </p:cNvPr>
          <p:cNvCxnSpPr>
            <a:cxnSpLocks/>
          </p:cNvCxnSpPr>
          <p:nvPr/>
        </p:nvCxnSpPr>
        <p:spPr>
          <a:xfrm>
            <a:off x="41251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直线连接符 120">
            <a:extLst>
              <a:ext uri="{FF2B5EF4-FFF2-40B4-BE49-F238E27FC236}">
                <a16:creationId xmlns:a16="http://schemas.microsoft.com/office/drawing/2014/main" id="{E76ED708-A865-136D-E8D7-25A49642451C}"/>
              </a:ext>
            </a:extLst>
          </p:cNvPr>
          <p:cNvCxnSpPr>
            <a:cxnSpLocks/>
          </p:cNvCxnSpPr>
          <p:nvPr/>
        </p:nvCxnSpPr>
        <p:spPr>
          <a:xfrm>
            <a:off x="49878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694D906A-D4CE-851F-0127-A63738BB02C5}"/>
              </a:ext>
            </a:extLst>
          </p:cNvPr>
          <p:cNvCxnSpPr>
            <a:cxnSpLocks/>
          </p:cNvCxnSpPr>
          <p:nvPr/>
        </p:nvCxnSpPr>
        <p:spPr>
          <a:xfrm>
            <a:off x="58524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1C71FC4E-833D-453F-9CBE-929EE42251CE}"/>
              </a:ext>
            </a:extLst>
          </p:cNvPr>
          <p:cNvCxnSpPr>
            <a:cxnSpLocks/>
          </p:cNvCxnSpPr>
          <p:nvPr/>
        </p:nvCxnSpPr>
        <p:spPr>
          <a:xfrm>
            <a:off x="671596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ECD64D7E-7607-76CE-B6B1-9E0B271B5ECB}"/>
              </a:ext>
            </a:extLst>
          </p:cNvPr>
          <p:cNvCxnSpPr>
            <a:cxnSpLocks/>
          </p:cNvCxnSpPr>
          <p:nvPr/>
        </p:nvCxnSpPr>
        <p:spPr>
          <a:xfrm>
            <a:off x="7578660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6C2278E3-23D6-060D-0DE9-1CBF32787E5D}"/>
              </a:ext>
            </a:extLst>
          </p:cNvPr>
          <p:cNvCxnSpPr>
            <a:cxnSpLocks/>
          </p:cNvCxnSpPr>
          <p:nvPr/>
        </p:nvCxnSpPr>
        <p:spPr>
          <a:xfrm>
            <a:off x="8443224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A9AB1186-F80A-932C-94F8-9B34F031CA68}"/>
              </a:ext>
            </a:extLst>
          </p:cNvPr>
          <p:cNvCxnSpPr>
            <a:cxnSpLocks/>
          </p:cNvCxnSpPr>
          <p:nvPr/>
        </p:nvCxnSpPr>
        <p:spPr>
          <a:xfrm>
            <a:off x="3693630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直线连接符 131">
            <a:extLst>
              <a:ext uri="{FF2B5EF4-FFF2-40B4-BE49-F238E27FC236}">
                <a16:creationId xmlns:a16="http://schemas.microsoft.com/office/drawing/2014/main" id="{18B80CE1-4754-E4EC-17D1-3F731BED2836}"/>
              </a:ext>
            </a:extLst>
          </p:cNvPr>
          <p:cNvCxnSpPr>
            <a:cxnSpLocks/>
          </p:cNvCxnSpPr>
          <p:nvPr/>
        </p:nvCxnSpPr>
        <p:spPr>
          <a:xfrm>
            <a:off x="4121149" y="4169609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8CB472DC-568A-16AA-10FD-05645D44D8C3}"/>
              </a:ext>
            </a:extLst>
          </p:cNvPr>
          <p:cNvCxnSpPr>
            <a:cxnSpLocks/>
          </p:cNvCxnSpPr>
          <p:nvPr/>
        </p:nvCxnSpPr>
        <p:spPr>
          <a:xfrm>
            <a:off x="4985149" y="4709436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4" name="直线连接符 133">
            <a:extLst>
              <a:ext uri="{FF2B5EF4-FFF2-40B4-BE49-F238E27FC236}">
                <a16:creationId xmlns:a16="http://schemas.microsoft.com/office/drawing/2014/main" id="{7D09FCEC-98B6-E8A1-3362-2E4067CB32C0}"/>
              </a:ext>
            </a:extLst>
          </p:cNvPr>
          <p:cNvCxnSpPr>
            <a:cxnSpLocks/>
          </p:cNvCxnSpPr>
          <p:nvPr/>
        </p:nvCxnSpPr>
        <p:spPr>
          <a:xfrm>
            <a:off x="5406383" y="470875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290C9409-3852-9ED3-56AF-96CD76B8EB31}"/>
              </a:ext>
            </a:extLst>
          </p:cNvPr>
          <p:cNvCxnSpPr>
            <a:cxnSpLocks/>
          </p:cNvCxnSpPr>
          <p:nvPr/>
        </p:nvCxnSpPr>
        <p:spPr>
          <a:xfrm>
            <a:off x="5857515" y="4169609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C63AAD12-E376-76AB-B0AC-AF7A83800168}"/>
              </a:ext>
            </a:extLst>
          </p:cNvPr>
          <p:cNvCxnSpPr>
            <a:cxnSpLocks/>
          </p:cNvCxnSpPr>
          <p:nvPr/>
        </p:nvCxnSpPr>
        <p:spPr>
          <a:xfrm>
            <a:off x="6279949" y="416960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689118EA-2659-7246-4DF7-15A685B5054B}"/>
              </a:ext>
            </a:extLst>
          </p:cNvPr>
          <p:cNvCxnSpPr>
            <a:cxnSpLocks/>
          </p:cNvCxnSpPr>
          <p:nvPr/>
        </p:nvCxnSpPr>
        <p:spPr>
          <a:xfrm flipV="1">
            <a:off x="6711949" y="4708759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C8625529-AB4A-7F2A-9E36-E0F8203C8D04}"/>
              </a:ext>
            </a:extLst>
          </p:cNvPr>
          <p:cNvCxnSpPr>
            <a:cxnSpLocks/>
          </p:cNvCxnSpPr>
          <p:nvPr/>
        </p:nvCxnSpPr>
        <p:spPr>
          <a:xfrm>
            <a:off x="7574644" y="4169609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206C9C18-3B33-ADE4-C383-35F9B30A1B8C}"/>
              </a:ext>
            </a:extLst>
          </p:cNvPr>
          <p:cNvCxnSpPr>
            <a:cxnSpLocks/>
          </p:cNvCxnSpPr>
          <p:nvPr/>
        </p:nvCxnSpPr>
        <p:spPr>
          <a:xfrm>
            <a:off x="9312315" y="41696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4E458FF2-66DC-37D5-ADFF-36AE1576E861}"/>
              </a:ext>
            </a:extLst>
          </p:cNvPr>
          <p:cNvCxnSpPr>
            <a:cxnSpLocks/>
          </p:cNvCxnSpPr>
          <p:nvPr/>
        </p:nvCxnSpPr>
        <p:spPr>
          <a:xfrm>
            <a:off x="8443735" y="4709436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9F1A7255-724E-5192-230E-5653B5CD6502}"/>
              </a:ext>
            </a:extLst>
          </p:cNvPr>
          <p:cNvCxnSpPr>
            <a:cxnSpLocks/>
          </p:cNvCxnSpPr>
          <p:nvPr/>
        </p:nvCxnSpPr>
        <p:spPr>
          <a:xfrm>
            <a:off x="45667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A8D5DA05-0BB6-DA8E-F55D-905523AAA909}"/>
              </a:ext>
            </a:extLst>
          </p:cNvPr>
          <p:cNvCxnSpPr>
            <a:cxnSpLocks/>
          </p:cNvCxnSpPr>
          <p:nvPr/>
        </p:nvCxnSpPr>
        <p:spPr>
          <a:xfrm>
            <a:off x="4997426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81BD65E6-A2C3-262D-8BDE-EBB90A410228}"/>
              </a:ext>
            </a:extLst>
          </p:cNvPr>
          <p:cNvCxnSpPr>
            <a:cxnSpLocks/>
          </p:cNvCxnSpPr>
          <p:nvPr/>
        </p:nvCxnSpPr>
        <p:spPr>
          <a:xfrm>
            <a:off x="6293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5639E4ED-796D-6A96-A5CF-0238DF245C2B}"/>
              </a:ext>
            </a:extLst>
          </p:cNvPr>
          <p:cNvCxnSpPr>
            <a:cxnSpLocks/>
          </p:cNvCxnSpPr>
          <p:nvPr/>
        </p:nvCxnSpPr>
        <p:spPr>
          <a:xfrm>
            <a:off x="6725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1E0283BC-B85C-74B4-EA95-29568627CB49}"/>
              </a:ext>
            </a:extLst>
          </p:cNvPr>
          <p:cNvCxnSpPr>
            <a:cxnSpLocks/>
          </p:cNvCxnSpPr>
          <p:nvPr/>
        </p:nvCxnSpPr>
        <p:spPr>
          <a:xfrm>
            <a:off x="8021531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6E58FEB1-7B6D-91D3-2E18-D74AF4BCA5D4}"/>
              </a:ext>
            </a:extLst>
          </p:cNvPr>
          <p:cNvCxnSpPr>
            <a:cxnSpLocks/>
          </p:cNvCxnSpPr>
          <p:nvPr/>
        </p:nvCxnSpPr>
        <p:spPr>
          <a:xfrm>
            <a:off x="8452790" y="49574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157">
            <a:extLst>
              <a:ext uri="{FF2B5EF4-FFF2-40B4-BE49-F238E27FC236}">
                <a16:creationId xmlns:a16="http://schemas.microsoft.com/office/drawing/2014/main" id="{46F1114E-0ABE-D21E-45F7-D818B3C9B161}"/>
              </a:ext>
            </a:extLst>
          </p:cNvPr>
          <p:cNvCxnSpPr>
            <a:cxnSpLocks/>
          </p:cNvCxnSpPr>
          <p:nvPr/>
        </p:nvCxnSpPr>
        <p:spPr>
          <a:xfrm>
            <a:off x="3689149" y="5497316"/>
            <a:ext cx="873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3FE3553B-2E81-E0BC-4440-F30C7934DD9E}"/>
              </a:ext>
            </a:extLst>
          </p:cNvPr>
          <p:cNvCxnSpPr>
            <a:cxnSpLocks/>
          </p:cNvCxnSpPr>
          <p:nvPr/>
        </p:nvCxnSpPr>
        <p:spPr>
          <a:xfrm>
            <a:off x="45627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EE15AEAE-2316-2FF2-605A-27775CE56B9D}"/>
              </a:ext>
            </a:extLst>
          </p:cNvPr>
          <p:cNvCxnSpPr>
            <a:cxnSpLocks/>
          </p:cNvCxnSpPr>
          <p:nvPr/>
        </p:nvCxnSpPr>
        <p:spPr>
          <a:xfrm>
            <a:off x="4994715" y="54973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E6A252C7-A935-1924-54FB-DDD0A1722A11}"/>
              </a:ext>
            </a:extLst>
          </p:cNvPr>
          <p:cNvCxnSpPr>
            <a:cxnSpLocks/>
          </p:cNvCxnSpPr>
          <p:nvPr/>
        </p:nvCxnSpPr>
        <p:spPr>
          <a:xfrm>
            <a:off x="6289515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7D35D7E8-E0AA-33A4-697D-A97B6FA619BC}"/>
              </a:ext>
            </a:extLst>
          </p:cNvPr>
          <p:cNvCxnSpPr>
            <a:cxnSpLocks/>
          </p:cNvCxnSpPr>
          <p:nvPr/>
        </p:nvCxnSpPr>
        <p:spPr>
          <a:xfrm>
            <a:off x="6721515" y="5497316"/>
            <a:ext cx="12851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C3282918-CEE4-5368-BC1D-F1AD21252CF3}"/>
              </a:ext>
            </a:extLst>
          </p:cNvPr>
          <p:cNvCxnSpPr>
            <a:cxnSpLocks/>
          </p:cNvCxnSpPr>
          <p:nvPr/>
        </p:nvCxnSpPr>
        <p:spPr>
          <a:xfrm>
            <a:off x="8016774" y="49574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F0F1A2E6-4947-5793-5310-85A9F947F84B}"/>
              </a:ext>
            </a:extLst>
          </p:cNvPr>
          <p:cNvCxnSpPr>
            <a:cxnSpLocks/>
          </p:cNvCxnSpPr>
          <p:nvPr/>
        </p:nvCxnSpPr>
        <p:spPr>
          <a:xfrm>
            <a:off x="8453301" y="5497316"/>
            <a:ext cx="8590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2" name="直线连接符 171">
            <a:extLst>
              <a:ext uri="{FF2B5EF4-FFF2-40B4-BE49-F238E27FC236}">
                <a16:creationId xmlns:a16="http://schemas.microsoft.com/office/drawing/2014/main" id="{8BE51666-3E5A-7695-1C8C-2F0FF99CC43F}"/>
              </a:ext>
            </a:extLst>
          </p:cNvPr>
          <p:cNvCxnSpPr>
            <a:cxnSpLocks/>
          </p:cNvCxnSpPr>
          <p:nvPr/>
        </p:nvCxnSpPr>
        <p:spPr>
          <a:xfrm>
            <a:off x="3702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直线连接符 172">
            <a:extLst>
              <a:ext uri="{FF2B5EF4-FFF2-40B4-BE49-F238E27FC236}">
                <a16:creationId xmlns:a16="http://schemas.microsoft.com/office/drawing/2014/main" id="{76A017E7-BE0A-3467-D852-C14979C87755}"/>
              </a:ext>
            </a:extLst>
          </p:cNvPr>
          <p:cNvCxnSpPr>
            <a:cxnSpLocks/>
          </p:cNvCxnSpPr>
          <p:nvPr/>
        </p:nvCxnSpPr>
        <p:spPr>
          <a:xfrm>
            <a:off x="4134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直线连接符 175">
            <a:extLst>
              <a:ext uri="{FF2B5EF4-FFF2-40B4-BE49-F238E27FC236}">
                <a16:creationId xmlns:a16="http://schemas.microsoft.com/office/drawing/2014/main" id="{1F0925BF-7776-DF16-E1BF-C41C750BF323}"/>
              </a:ext>
            </a:extLst>
          </p:cNvPr>
          <p:cNvCxnSpPr>
            <a:cxnSpLocks/>
          </p:cNvCxnSpPr>
          <p:nvPr/>
        </p:nvCxnSpPr>
        <p:spPr>
          <a:xfrm>
            <a:off x="54307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7" name="直线连接符 176">
            <a:extLst>
              <a:ext uri="{FF2B5EF4-FFF2-40B4-BE49-F238E27FC236}">
                <a16:creationId xmlns:a16="http://schemas.microsoft.com/office/drawing/2014/main" id="{2ACDEE25-0F7F-4BC0-6316-57C63EF9EA11}"/>
              </a:ext>
            </a:extLst>
          </p:cNvPr>
          <p:cNvCxnSpPr>
            <a:cxnSpLocks/>
          </p:cNvCxnSpPr>
          <p:nvPr/>
        </p:nvCxnSpPr>
        <p:spPr>
          <a:xfrm>
            <a:off x="5861990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0" name="直线连接符 179">
            <a:extLst>
              <a:ext uri="{FF2B5EF4-FFF2-40B4-BE49-F238E27FC236}">
                <a16:creationId xmlns:a16="http://schemas.microsoft.com/office/drawing/2014/main" id="{CC957400-0A0C-7857-2335-ED84A246A97E}"/>
              </a:ext>
            </a:extLst>
          </p:cNvPr>
          <p:cNvCxnSpPr>
            <a:cxnSpLocks/>
          </p:cNvCxnSpPr>
          <p:nvPr/>
        </p:nvCxnSpPr>
        <p:spPr>
          <a:xfrm>
            <a:off x="715753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1" name="直线连接符 180">
            <a:extLst>
              <a:ext uri="{FF2B5EF4-FFF2-40B4-BE49-F238E27FC236}">
                <a16:creationId xmlns:a16="http://schemas.microsoft.com/office/drawing/2014/main" id="{E707E7E5-78E4-98CE-A5A1-7602F55F6ADC}"/>
              </a:ext>
            </a:extLst>
          </p:cNvPr>
          <p:cNvCxnSpPr>
            <a:cxnSpLocks/>
          </p:cNvCxnSpPr>
          <p:nvPr/>
        </p:nvCxnSpPr>
        <p:spPr>
          <a:xfrm>
            <a:off x="7588226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直线连接符 183">
            <a:extLst>
              <a:ext uri="{FF2B5EF4-FFF2-40B4-BE49-F238E27FC236}">
                <a16:creationId xmlns:a16="http://schemas.microsoft.com/office/drawing/2014/main" id="{9D0303E3-58B5-F419-77B1-ACCB87BED5C8}"/>
              </a:ext>
            </a:extLst>
          </p:cNvPr>
          <p:cNvCxnSpPr>
            <a:cxnSpLocks/>
          </p:cNvCxnSpPr>
          <p:nvPr/>
        </p:nvCxnSpPr>
        <p:spPr>
          <a:xfrm>
            <a:off x="36987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直线连接符 184">
            <a:extLst>
              <a:ext uri="{FF2B5EF4-FFF2-40B4-BE49-F238E27FC236}">
                <a16:creationId xmlns:a16="http://schemas.microsoft.com/office/drawing/2014/main" id="{D007E4ED-FC31-21B6-EF04-A8DD661B7FB2}"/>
              </a:ext>
            </a:extLst>
          </p:cNvPr>
          <p:cNvCxnSpPr>
            <a:cxnSpLocks/>
          </p:cNvCxnSpPr>
          <p:nvPr/>
        </p:nvCxnSpPr>
        <p:spPr>
          <a:xfrm>
            <a:off x="4130715" y="6256440"/>
            <a:ext cx="13083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8" name="直线连接符 187">
            <a:extLst>
              <a:ext uri="{FF2B5EF4-FFF2-40B4-BE49-F238E27FC236}">
                <a16:creationId xmlns:a16="http://schemas.microsoft.com/office/drawing/2014/main" id="{724CFE0C-8816-9530-98AE-D6F775A521D1}"/>
              </a:ext>
            </a:extLst>
          </p:cNvPr>
          <p:cNvCxnSpPr>
            <a:cxnSpLocks/>
          </p:cNvCxnSpPr>
          <p:nvPr/>
        </p:nvCxnSpPr>
        <p:spPr>
          <a:xfrm>
            <a:off x="542551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9" name="直线连接符 188">
            <a:extLst>
              <a:ext uri="{FF2B5EF4-FFF2-40B4-BE49-F238E27FC236}">
                <a16:creationId xmlns:a16="http://schemas.microsoft.com/office/drawing/2014/main" id="{F10434D1-5108-FA73-360B-1ABF5F9E413E}"/>
              </a:ext>
            </a:extLst>
          </p:cNvPr>
          <p:cNvCxnSpPr>
            <a:cxnSpLocks/>
          </p:cNvCxnSpPr>
          <p:nvPr/>
        </p:nvCxnSpPr>
        <p:spPr>
          <a:xfrm>
            <a:off x="5857515" y="6256440"/>
            <a:ext cx="130877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2" name="直线连接符 191">
            <a:extLst>
              <a:ext uri="{FF2B5EF4-FFF2-40B4-BE49-F238E27FC236}">
                <a16:creationId xmlns:a16="http://schemas.microsoft.com/office/drawing/2014/main" id="{92B3774A-EAA5-7B2E-0165-15AAF5EE5138}"/>
              </a:ext>
            </a:extLst>
          </p:cNvPr>
          <p:cNvCxnSpPr>
            <a:cxnSpLocks/>
          </p:cNvCxnSpPr>
          <p:nvPr/>
        </p:nvCxnSpPr>
        <p:spPr>
          <a:xfrm>
            <a:off x="7152210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3" name="直线连接符 192">
            <a:extLst>
              <a:ext uri="{FF2B5EF4-FFF2-40B4-BE49-F238E27FC236}">
                <a16:creationId xmlns:a16="http://schemas.microsoft.com/office/drawing/2014/main" id="{3E4AF6D8-E0F8-A298-1388-8E1BFC92403E}"/>
              </a:ext>
            </a:extLst>
          </p:cNvPr>
          <p:cNvCxnSpPr>
            <a:cxnSpLocks/>
          </p:cNvCxnSpPr>
          <p:nvPr/>
        </p:nvCxnSpPr>
        <p:spPr>
          <a:xfrm>
            <a:off x="7584210" y="6256440"/>
            <a:ext cx="131562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直线连接符 194">
            <a:extLst>
              <a:ext uri="{FF2B5EF4-FFF2-40B4-BE49-F238E27FC236}">
                <a16:creationId xmlns:a16="http://schemas.microsoft.com/office/drawing/2014/main" id="{C30DBBF3-D2C6-FC5C-AD2F-DD17530728C9}"/>
              </a:ext>
            </a:extLst>
          </p:cNvPr>
          <p:cNvCxnSpPr>
            <a:cxnSpLocks/>
          </p:cNvCxnSpPr>
          <p:nvPr/>
        </p:nvCxnSpPr>
        <p:spPr>
          <a:xfrm>
            <a:off x="8890622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6" name="直线连接符 195">
            <a:extLst>
              <a:ext uri="{FF2B5EF4-FFF2-40B4-BE49-F238E27FC236}">
                <a16:creationId xmlns:a16="http://schemas.microsoft.com/office/drawing/2014/main" id="{41DBF01E-A76D-AD07-B21F-87768691B679}"/>
              </a:ext>
            </a:extLst>
          </p:cNvPr>
          <p:cNvCxnSpPr>
            <a:cxnSpLocks/>
          </p:cNvCxnSpPr>
          <p:nvPr/>
        </p:nvCxnSpPr>
        <p:spPr>
          <a:xfrm>
            <a:off x="9321881" y="571661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直线连接符 197">
            <a:extLst>
              <a:ext uri="{FF2B5EF4-FFF2-40B4-BE49-F238E27FC236}">
                <a16:creationId xmlns:a16="http://schemas.microsoft.com/office/drawing/2014/main" id="{788FD296-89F9-4CE8-30BE-BC9A3FD36F16}"/>
              </a:ext>
            </a:extLst>
          </p:cNvPr>
          <p:cNvCxnSpPr>
            <a:cxnSpLocks/>
          </p:cNvCxnSpPr>
          <p:nvPr/>
        </p:nvCxnSpPr>
        <p:spPr>
          <a:xfrm>
            <a:off x="8885865" y="571661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0BC7EE-9112-207C-55E6-A807EFF0FD2F}"/>
              </a:ext>
            </a:extLst>
          </p:cNvPr>
          <p:cNvSpPr txBox="1"/>
          <p:nvPr/>
        </p:nvSpPr>
        <p:spPr>
          <a:xfrm>
            <a:off x="2345825" y="42548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52F4686-2C9E-B28F-27B9-69F0E9868FE4}"/>
              </a:ext>
            </a:extLst>
          </p:cNvPr>
          <p:cNvSpPr txBox="1"/>
          <p:nvPr/>
        </p:nvSpPr>
        <p:spPr>
          <a:xfrm>
            <a:off x="2581836" y="5024726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PH0CLK</a:t>
            </a:r>
          </a:p>
        </p:txBody>
      </p:sp>
      <p:sp>
        <p:nvSpPr>
          <p:cNvPr id="219" name="TextBox 59">
            <a:extLst>
              <a:ext uri="{FF2B5EF4-FFF2-40B4-BE49-F238E27FC236}">
                <a16:creationId xmlns:a16="http://schemas.microsoft.com/office/drawing/2014/main" id="{69F63954-EC49-3420-D9E4-DB6D6350F4CB}"/>
              </a:ext>
            </a:extLst>
          </p:cNvPr>
          <p:cNvSpPr txBox="1"/>
          <p:nvPr/>
        </p:nvSpPr>
        <p:spPr>
          <a:xfrm>
            <a:off x="2573673" y="5817130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PH1CLK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05A8D64-B239-919E-FC04-6DBD4A0F14BD}"/>
              </a:ext>
            </a:extLst>
          </p:cNvPr>
          <p:cNvCxnSpPr>
            <a:cxnSpLocks/>
          </p:cNvCxnSpPr>
          <p:nvPr/>
        </p:nvCxnSpPr>
        <p:spPr>
          <a:xfrm>
            <a:off x="3698163" y="36317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C06F1B1-5F9F-4981-BB3E-0D906B4EA85F}"/>
              </a:ext>
            </a:extLst>
          </p:cNvPr>
          <p:cNvCxnSpPr>
            <a:cxnSpLocks/>
          </p:cNvCxnSpPr>
          <p:nvPr/>
        </p:nvCxnSpPr>
        <p:spPr>
          <a:xfrm>
            <a:off x="4130715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80A587D-6EBF-0F23-2D7D-95D9EB22C1A9}"/>
              </a:ext>
            </a:extLst>
          </p:cNvPr>
          <p:cNvCxnSpPr>
            <a:cxnSpLocks/>
          </p:cNvCxnSpPr>
          <p:nvPr/>
        </p:nvCxnSpPr>
        <p:spPr>
          <a:xfrm>
            <a:off x="4566726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4EBA1F5-362C-32C1-7B48-817FF4F6F175}"/>
              </a:ext>
            </a:extLst>
          </p:cNvPr>
          <p:cNvCxnSpPr>
            <a:cxnSpLocks/>
          </p:cNvCxnSpPr>
          <p:nvPr/>
        </p:nvCxnSpPr>
        <p:spPr>
          <a:xfrm>
            <a:off x="4988952" y="36356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D599490-D1D4-E626-01F3-0F89DA0DF2D7}"/>
              </a:ext>
            </a:extLst>
          </p:cNvPr>
          <p:cNvCxnSpPr>
            <a:cxnSpLocks/>
          </p:cNvCxnSpPr>
          <p:nvPr/>
        </p:nvCxnSpPr>
        <p:spPr>
          <a:xfrm>
            <a:off x="5421504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EF4BAA7-236E-8EFA-07A1-27C8D1D9C157}"/>
              </a:ext>
            </a:extLst>
          </p:cNvPr>
          <p:cNvCxnSpPr>
            <a:cxnSpLocks/>
          </p:cNvCxnSpPr>
          <p:nvPr/>
        </p:nvCxnSpPr>
        <p:spPr>
          <a:xfrm>
            <a:off x="5857515" y="362290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9A26F139-C1DF-5235-3E09-B983A5DA302A}"/>
              </a:ext>
            </a:extLst>
          </p:cNvPr>
          <p:cNvCxnSpPr>
            <a:cxnSpLocks/>
          </p:cNvCxnSpPr>
          <p:nvPr/>
        </p:nvCxnSpPr>
        <p:spPr>
          <a:xfrm>
            <a:off x="6288341" y="36237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FD80B6-353F-6FAD-7869-085074F5224F}"/>
              </a:ext>
            </a:extLst>
          </p:cNvPr>
          <p:cNvCxnSpPr>
            <a:cxnSpLocks/>
          </p:cNvCxnSpPr>
          <p:nvPr/>
        </p:nvCxnSpPr>
        <p:spPr>
          <a:xfrm>
            <a:off x="6720893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8578E1F-4101-BA04-07F1-6F1671BD4295}"/>
              </a:ext>
            </a:extLst>
          </p:cNvPr>
          <p:cNvCxnSpPr>
            <a:cxnSpLocks/>
          </p:cNvCxnSpPr>
          <p:nvPr/>
        </p:nvCxnSpPr>
        <p:spPr>
          <a:xfrm>
            <a:off x="7156904" y="3611097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15EDE6-A0DE-5165-8C2A-9213270E2EA3}"/>
              </a:ext>
            </a:extLst>
          </p:cNvPr>
          <p:cNvCxnSpPr>
            <a:cxnSpLocks/>
          </p:cNvCxnSpPr>
          <p:nvPr/>
        </p:nvCxnSpPr>
        <p:spPr>
          <a:xfrm>
            <a:off x="7591330" y="36190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453B8D2-FAB9-E952-D893-C61BA97FE2C2}"/>
              </a:ext>
            </a:extLst>
          </p:cNvPr>
          <p:cNvCxnSpPr>
            <a:cxnSpLocks/>
          </p:cNvCxnSpPr>
          <p:nvPr/>
        </p:nvCxnSpPr>
        <p:spPr>
          <a:xfrm>
            <a:off x="8023882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57916BD-7F02-66F5-C3C7-E2040C3BD7DD}"/>
              </a:ext>
            </a:extLst>
          </p:cNvPr>
          <p:cNvCxnSpPr>
            <a:cxnSpLocks/>
          </p:cNvCxnSpPr>
          <p:nvPr/>
        </p:nvCxnSpPr>
        <p:spPr>
          <a:xfrm>
            <a:off x="8459893" y="3606334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2F91FFD8-DF7E-72E6-45B7-EC3794D7206D}"/>
              </a:ext>
            </a:extLst>
          </p:cNvPr>
          <p:cNvCxnSpPr>
            <a:cxnSpLocks/>
          </p:cNvCxnSpPr>
          <p:nvPr/>
        </p:nvCxnSpPr>
        <p:spPr>
          <a:xfrm>
            <a:off x="8886113" y="36031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398A053-DBCD-90D4-B41C-ED57DC6D8345}"/>
              </a:ext>
            </a:extLst>
          </p:cNvPr>
          <p:cNvCxnSpPr>
            <a:cxnSpLocks/>
          </p:cNvCxnSpPr>
          <p:nvPr/>
        </p:nvCxnSpPr>
        <p:spPr>
          <a:xfrm>
            <a:off x="9318665" y="3590459"/>
            <a:ext cx="0" cy="24638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F53D613-7E6D-CBAE-D80C-255AFDF696BC}"/>
              </a:ext>
            </a:extLst>
          </p:cNvPr>
          <p:cNvSpPr txBox="1"/>
          <p:nvPr/>
        </p:nvSpPr>
        <p:spPr>
          <a:xfrm>
            <a:off x="3508165" y="29157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1D846AD-0042-89CD-C822-E8F44AABD027}"/>
              </a:ext>
            </a:extLst>
          </p:cNvPr>
          <p:cNvSpPr txBox="1"/>
          <p:nvPr/>
        </p:nvSpPr>
        <p:spPr>
          <a:xfrm>
            <a:off x="4365437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EA40C9C-997C-C963-3E74-AA2E44455B83}"/>
              </a:ext>
            </a:extLst>
          </p:cNvPr>
          <p:cNvSpPr txBox="1"/>
          <p:nvPr/>
        </p:nvSpPr>
        <p:spPr>
          <a:xfrm>
            <a:off x="5222691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0DE322C-362C-D4BF-67FD-ED215AEB7AC3}"/>
              </a:ext>
            </a:extLst>
          </p:cNvPr>
          <p:cNvSpPr txBox="1"/>
          <p:nvPr/>
        </p:nvSpPr>
        <p:spPr>
          <a:xfrm>
            <a:off x="6080635" y="29124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D255145-CEB5-3637-B6C2-DC2BEF356E3D}"/>
              </a:ext>
            </a:extLst>
          </p:cNvPr>
          <p:cNvSpPr txBox="1"/>
          <p:nvPr/>
        </p:nvSpPr>
        <p:spPr>
          <a:xfrm>
            <a:off x="6949383" y="291698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260AE7FA-C5AA-C612-0054-66B08A3CB25B}"/>
              </a:ext>
            </a:extLst>
          </p:cNvPr>
          <p:cNvSpPr txBox="1"/>
          <p:nvPr/>
        </p:nvSpPr>
        <p:spPr>
          <a:xfrm>
            <a:off x="2823742" y="37241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BB83B3-3281-31FC-EA56-2F9CDA06A572}"/>
              </a:ext>
            </a:extLst>
          </p:cNvPr>
          <p:cNvSpPr txBox="1"/>
          <p:nvPr/>
        </p:nvSpPr>
        <p:spPr>
          <a:xfrm>
            <a:off x="3657940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DD869C-361D-3E76-7DA5-DC1AEE62D318}"/>
              </a:ext>
            </a:extLst>
          </p:cNvPr>
          <p:cNvSpPr txBox="1"/>
          <p:nvPr/>
        </p:nvSpPr>
        <p:spPr>
          <a:xfrm>
            <a:off x="4085157" y="38145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758FB3-CFEF-8E75-40FF-BA1D3A9D9E12}"/>
              </a:ext>
            </a:extLst>
          </p:cNvPr>
          <p:cNvSpPr txBox="1"/>
          <p:nvPr/>
        </p:nvSpPr>
        <p:spPr>
          <a:xfrm>
            <a:off x="4521940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77C86E-91CA-C0F0-42AC-6E2DA1471FEF}"/>
              </a:ext>
            </a:extLst>
          </p:cNvPr>
          <p:cNvSpPr txBox="1"/>
          <p:nvPr/>
        </p:nvSpPr>
        <p:spPr>
          <a:xfrm>
            <a:off x="4949157" y="38126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3480347-774C-0506-BB51-BFBCE84E9964}"/>
              </a:ext>
            </a:extLst>
          </p:cNvPr>
          <p:cNvSpPr txBox="1"/>
          <p:nvPr/>
        </p:nvSpPr>
        <p:spPr>
          <a:xfrm>
            <a:off x="5375174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9985E33-E760-D2FB-03B7-2A8B651E562D}"/>
              </a:ext>
            </a:extLst>
          </p:cNvPr>
          <p:cNvSpPr txBox="1"/>
          <p:nvPr/>
        </p:nvSpPr>
        <p:spPr>
          <a:xfrm>
            <a:off x="5811957" y="38122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C723902-5F75-D844-5A43-7A2BBFCB0D8B}"/>
              </a:ext>
            </a:extLst>
          </p:cNvPr>
          <p:cNvSpPr txBox="1"/>
          <p:nvPr/>
        </p:nvSpPr>
        <p:spPr>
          <a:xfrm>
            <a:off x="6248740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0304840-E4B3-6264-CBC3-05AB5D6EACE0}"/>
              </a:ext>
            </a:extLst>
          </p:cNvPr>
          <p:cNvSpPr txBox="1"/>
          <p:nvPr/>
        </p:nvSpPr>
        <p:spPr>
          <a:xfrm>
            <a:off x="6675957" y="38145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4334702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78AD0-B407-221A-E6B0-D4081D1FA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直线连接符 89">
            <a:extLst>
              <a:ext uri="{FF2B5EF4-FFF2-40B4-BE49-F238E27FC236}">
                <a16:creationId xmlns:a16="http://schemas.microsoft.com/office/drawing/2014/main" id="{B367E3CB-DEB9-4358-CA62-3070466FCED7}"/>
              </a:ext>
            </a:extLst>
          </p:cNvPr>
          <p:cNvCxnSpPr>
            <a:cxnSpLocks/>
          </p:cNvCxnSpPr>
          <p:nvPr/>
        </p:nvCxnSpPr>
        <p:spPr>
          <a:xfrm>
            <a:off x="3401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744A730A-0C00-F065-A957-99AE5E9CE635}"/>
              </a:ext>
            </a:extLst>
          </p:cNvPr>
          <p:cNvCxnSpPr>
            <a:cxnSpLocks/>
          </p:cNvCxnSpPr>
          <p:nvPr/>
        </p:nvCxnSpPr>
        <p:spPr>
          <a:xfrm>
            <a:off x="3833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91">
            <a:extLst>
              <a:ext uri="{FF2B5EF4-FFF2-40B4-BE49-F238E27FC236}">
                <a16:creationId xmlns:a16="http://schemas.microsoft.com/office/drawing/2014/main" id="{1775C7ED-BDA8-6AE3-AAFD-DDF47F6CEB58}"/>
              </a:ext>
            </a:extLst>
          </p:cNvPr>
          <p:cNvCxnSpPr>
            <a:cxnSpLocks/>
          </p:cNvCxnSpPr>
          <p:nvPr/>
        </p:nvCxnSpPr>
        <p:spPr>
          <a:xfrm>
            <a:off x="4265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92">
            <a:extLst>
              <a:ext uri="{FF2B5EF4-FFF2-40B4-BE49-F238E27FC236}">
                <a16:creationId xmlns:a16="http://schemas.microsoft.com/office/drawing/2014/main" id="{363A4EB4-B25F-DDFC-E934-87DD7774F967}"/>
              </a:ext>
            </a:extLst>
          </p:cNvPr>
          <p:cNvCxnSpPr>
            <a:cxnSpLocks/>
          </p:cNvCxnSpPr>
          <p:nvPr/>
        </p:nvCxnSpPr>
        <p:spPr>
          <a:xfrm>
            <a:off x="46957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线连接符 93">
            <a:extLst>
              <a:ext uri="{FF2B5EF4-FFF2-40B4-BE49-F238E27FC236}">
                <a16:creationId xmlns:a16="http://schemas.microsoft.com/office/drawing/2014/main" id="{557F3313-2226-5BB1-6FF6-F961F4AEA7C5}"/>
              </a:ext>
            </a:extLst>
          </p:cNvPr>
          <p:cNvCxnSpPr>
            <a:cxnSpLocks/>
          </p:cNvCxnSpPr>
          <p:nvPr/>
        </p:nvCxnSpPr>
        <p:spPr>
          <a:xfrm>
            <a:off x="5129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3361AEAD-518C-AFA4-1EFD-57D6496463DD}"/>
              </a:ext>
            </a:extLst>
          </p:cNvPr>
          <p:cNvCxnSpPr>
            <a:cxnSpLocks/>
          </p:cNvCxnSpPr>
          <p:nvPr/>
        </p:nvCxnSpPr>
        <p:spPr>
          <a:xfrm>
            <a:off x="55603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720292FE-CFE1-C8BF-0136-0D859C050173}"/>
              </a:ext>
            </a:extLst>
          </p:cNvPr>
          <p:cNvCxnSpPr>
            <a:cxnSpLocks/>
          </p:cNvCxnSpPr>
          <p:nvPr/>
        </p:nvCxnSpPr>
        <p:spPr>
          <a:xfrm>
            <a:off x="5991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线连接符 96">
            <a:extLst>
              <a:ext uri="{FF2B5EF4-FFF2-40B4-BE49-F238E27FC236}">
                <a16:creationId xmlns:a16="http://schemas.microsoft.com/office/drawing/2014/main" id="{95DBA671-E19A-647C-FCCA-699FEE4C5AE6}"/>
              </a:ext>
            </a:extLst>
          </p:cNvPr>
          <p:cNvCxnSpPr>
            <a:cxnSpLocks/>
          </p:cNvCxnSpPr>
          <p:nvPr/>
        </p:nvCxnSpPr>
        <p:spPr>
          <a:xfrm>
            <a:off x="6423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直线连接符 97">
            <a:extLst>
              <a:ext uri="{FF2B5EF4-FFF2-40B4-BE49-F238E27FC236}">
                <a16:creationId xmlns:a16="http://schemas.microsoft.com/office/drawing/2014/main" id="{FB22FB57-77B3-752A-64F8-3C30FC86BBE3}"/>
              </a:ext>
            </a:extLst>
          </p:cNvPr>
          <p:cNvCxnSpPr>
            <a:cxnSpLocks/>
          </p:cNvCxnSpPr>
          <p:nvPr/>
        </p:nvCxnSpPr>
        <p:spPr>
          <a:xfrm>
            <a:off x="6855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79F71E3F-A42B-9ECC-8845-4A3680CDA38C}"/>
              </a:ext>
            </a:extLst>
          </p:cNvPr>
          <p:cNvCxnSpPr>
            <a:cxnSpLocks/>
          </p:cNvCxnSpPr>
          <p:nvPr/>
        </p:nvCxnSpPr>
        <p:spPr>
          <a:xfrm>
            <a:off x="7286560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444F6273-A186-11B8-5A8F-819CF5F549B7}"/>
              </a:ext>
            </a:extLst>
          </p:cNvPr>
          <p:cNvCxnSpPr>
            <a:cxnSpLocks/>
          </p:cNvCxnSpPr>
          <p:nvPr/>
        </p:nvCxnSpPr>
        <p:spPr>
          <a:xfrm>
            <a:off x="7719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100">
            <a:extLst>
              <a:ext uri="{FF2B5EF4-FFF2-40B4-BE49-F238E27FC236}">
                <a16:creationId xmlns:a16="http://schemas.microsoft.com/office/drawing/2014/main" id="{BDA1B94C-3E3F-CD97-1DAC-CA44151F1201}"/>
              </a:ext>
            </a:extLst>
          </p:cNvPr>
          <p:cNvCxnSpPr>
            <a:cxnSpLocks/>
          </p:cNvCxnSpPr>
          <p:nvPr/>
        </p:nvCxnSpPr>
        <p:spPr>
          <a:xfrm>
            <a:off x="8151124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线连接符 101">
            <a:extLst>
              <a:ext uri="{FF2B5EF4-FFF2-40B4-BE49-F238E27FC236}">
                <a16:creationId xmlns:a16="http://schemas.microsoft.com/office/drawing/2014/main" id="{1B92B287-8706-A28A-9EC4-3B2828A3C024}"/>
              </a:ext>
            </a:extLst>
          </p:cNvPr>
          <p:cNvCxnSpPr>
            <a:cxnSpLocks/>
          </p:cNvCxnSpPr>
          <p:nvPr/>
        </p:nvCxnSpPr>
        <p:spPr>
          <a:xfrm>
            <a:off x="3397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2">
            <a:extLst>
              <a:ext uri="{FF2B5EF4-FFF2-40B4-BE49-F238E27FC236}">
                <a16:creationId xmlns:a16="http://schemas.microsoft.com/office/drawing/2014/main" id="{3121CFBF-71BE-52CB-6857-B88ABF2F6EB5}"/>
              </a:ext>
            </a:extLst>
          </p:cNvPr>
          <p:cNvCxnSpPr>
            <a:cxnSpLocks/>
          </p:cNvCxnSpPr>
          <p:nvPr/>
        </p:nvCxnSpPr>
        <p:spPr>
          <a:xfrm>
            <a:off x="3829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" name="直线连接符 103">
            <a:extLst>
              <a:ext uri="{FF2B5EF4-FFF2-40B4-BE49-F238E27FC236}">
                <a16:creationId xmlns:a16="http://schemas.microsoft.com/office/drawing/2014/main" id="{FA3A9CE2-56BC-322C-EC5C-4B0594089A35}"/>
              </a:ext>
            </a:extLst>
          </p:cNvPr>
          <p:cNvCxnSpPr>
            <a:cxnSpLocks/>
          </p:cNvCxnSpPr>
          <p:nvPr/>
        </p:nvCxnSpPr>
        <p:spPr>
          <a:xfrm>
            <a:off x="42610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直线连接符 104">
            <a:extLst>
              <a:ext uri="{FF2B5EF4-FFF2-40B4-BE49-F238E27FC236}">
                <a16:creationId xmlns:a16="http://schemas.microsoft.com/office/drawing/2014/main" id="{0D82D062-95F6-4CF6-F82A-5DCF499EA846}"/>
              </a:ext>
            </a:extLst>
          </p:cNvPr>
          <p:cNvCxnSpPr>
            <a:cxnSpLocks/>
          </p:cNvCxnSpPr>
          <p:nvPr/>
        </p:nvCxnSpPr>
        <p:spPr>
          <a:xfrm>
            <a:off x="46930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105">
            <a:extLst>
              <a:ext uri="{FF2B5EF4-FFF2-40B4-BE49-F238E27FC236}">
                <a16:creationId xmlns:a16="http://schemas.microsoft.com/office/drawing/2014/main" id="{5C0AA9D7-9AA1-3961-0F4C-F91AD3D6F2BF}"/>
              </a:ext>
            </a:extLst>
          </p:cNvPr>
          <p:cNvCxnSpPr>
            <a:cxnSpLocks/>
          </p:cNvCxnSpPr>
          <p:nvPr/>
        </p:nvCxnSpPr>
        <p:spPr>
          <a:xfrm>
            <a:off x="5123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直线连接符 106">
            <a:extLst>
              <a:ext uri="{FF2B5EF4-FFF2-40B4-BE49-F238E27FC236}">
                <a16:creationId xmlns:a16="http://schemas.microsoft.com/office/drawing/2014/main" id="{8698CDB4-082A-F52B-9F83-A1BF169D6C5E}"/>
              </a:ext>
            </a:extLst>
          </p:cNvPr>
          <p:cNvCxnSpPr>
            <a:cxnSpLocks/>
          </p:cNvCxnSpPr>
          <p:nvPr/>
        </p:nvCxnSpPr>
        <p:spPr>
          <a:xfrm>
            <a:off x="5555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线连接符 107">
            <a:extLst>
              <a:ext uri="{FF2B5EF4-FFF2-40B4-BE49-F238E27FC236}">
                <a16:creationId xmlns:a16="http://schemas.microsoft.com/office/drawing/2014/main" id="{8EDBEC4A-BB9A-46E1-4879-1ECAF80E46C5}"/>
              </a:ext>
            </a:extLst>
          </p:cNvPr>
          <p:cNvCxnSpPr>
            <a:cxnSpLocks/>
          </p:cNvCxnSpPr>
          <p:nvPr/>
        </p:nvCxnSpPr>
        <p:spPr>
          <a:xfrm>
            <a:off x="598784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线连接符 108">
            <a:extLst>
              <a:ext uri="{FF2B5EF4-FFF2-40B4-BE49-F238E27FC236}">
                <a16:creationId xmlns:a16="http://schemas.microsoft.com/office/drawing/2014/main" id="{EF96D87F-3474-EEEC-E41A-73E033F41B98}"/>
              </a:ext>
            </a:extLst>
          </p:cNvPr>
          <p:cNvCxnSpPr>
            <a:cxnSpLocks/>
          </p:cNvCxnSpPr>
          <p:nvPr/>
        </p:nvCxnSpPr>
        <p:spPr>
          <a:xfrm>
            <a:off x="6419849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直线连接符 109">
            <a:extLst>
              <a:ext uri="{FF2B5EF4-FFF2-40B4-BE49-F238E27FC236}">
                <a16:creationId xmlns:a16="http://schemas.microsoft.com/office/drawing/2014/main" id="{857FD66B-F5C4-A07B-9A22-A5CD5642415B}"/>
              </a:ext>
            </a:extLst>
          </p:cNvPr>
          <p:cNvCxnSpPr>
            <a:cxnSpLocks/>
          </p:cNvCxnSpPr>
          <p:nvPr/>
        </p:nvCxnSpPr>
        <p:spPr>
          <a:xfrm>
            <a:off x="6850544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线连接符 110">
            <a:extLst>
              <a:ext uri="{FF2B5EF4-FFF2-40B4-BE49-F238E27FC236}">
                <a16:creationId xmlns:a16="http://schemas.microsoft.com/office/drawing/2014/main" id="{1041C163-909C-CB84-A758-EC56BA21CA21}"/>
              </a:ext>
            </a:extLst>
          </p:cNvPr>
          <p:cNvCxnSpPr>
            <a:cxnSpLocks/>
          </p:cNvCxnSpPr>
          <p:nvPr/>
        </p:nvCxnSpPr>
        <p:spPr>
          <a:xfrm>
            <a:off x="7282544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线连接符 111">
            <a:extLst>
              <a:ext uri="{FF2B5EF4-FFF2-40B4-BE49-F238E27FC236}">
                <a16:creationId xmlns:a16="http://schemas.microsoft.com/office/drawing/2014/main" id="{8D0A9360-BC76-9CB8-9AA8-CDDB4D429B79}"/>
              </a:ext>
            </a:extLst>
          </p:cNvPr>
          <p:cNvCxnSpPr>
            <a:cxnSpLocks/>
          </p:cNvCxnSpPr>
          <p:nvPr/>
        </p:nvCxnSpPr>
        <p:spPr>
          <a:xfrm>
            <a:off x="7715108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2">
            <a:extLst>
              <a:ext uri="{FF2B5EF4-FFF2-40B4-BE49-F238E27FC236}">
                <a16:creationId xmlns:a16="http://schemas.microsoft.com/office/drawing/2014/main" id="{CBA70E9D-198E-CE14-41B6-A12244B25E6E}"/>
              </a:ext>
            </a:extLst>
          </p:cNvPr>
          <p:cNvCxnSpPr>
            <a:cxnSpLocks/>
          </p:cNvCxnSpPr>
          <p:nvPr/>
        </p:nvCxnSpPr>
        <p:spPr>
          <a:xfrm>
            <a:off x="8588956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直线连接符 113">
            <a:extLst>
              <a:ext uri="{FF2B5EF4-FFF2-40B4-BE49-F238E27FC236}">
                <a16:creationId xmlns:a16="http://schemas.microsoft.com/office/drawing/2014/main" id="{2322D95A-45F0-4D74-9126-48BD3ABD8B5F}"/>
              </a:ext>
            </a:extLst>
          </p:cNvPr>
          <p:cNvCxnSpPr>
            <a:cxnSpLocks/>
          </p:cNvCxnSpPr>
          <p:nvPr/>
        </p:nvCxnSpPr>
        <p:spPr>
          <a:xfrm>
            <a:off x="902021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直线连接符 114">
            <a:extLst>
              <a:ext uri="{FF2B5EF4-FFF2-40B4-BE49-F238E27FC236}">
                <a16:creationId xmlns:a16="http://schemas.microsoft.com/office/drawing/2014/main" id="{949B004D-FF6B-A4B0-971B-E6430472F21B}"/>
              </a:ext>
            </a:extLst>
          </p:cNvPr>
          <p:cNvCxnSpPr>
            <a:cxnSpLocks/>
          </p:cNvCxnSpPr>
          <p:nvPr/>
        </p:nvCxnSpPr>
        <p:spPr>
          <a:xfrm>
            <a:off x="8151635" y="2952564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直线连接符 115">
            <a:extLst>
              <a:ext uri="{FF2B5EF4-FFF2-40B4-BE49-F238E27FC236}">
                <a16:creationId xmlns:a16="http://schemas.microsoft.com/office/drawing/2014/main" id="{64533901-CFAE-6168-25E9-567463025335}"/>
              </a:ext>
            </a:extLst>
          </p:cNvPr>
          <p:cNvCxnSpPr>
            <a:cxnSpLocks/>
          </p:cNvCxnSpPr>
          <p:nvPr/>
        </p:nvCxnSpPr>
        <p:spPr>
          <a:xfrm>
            <a:off x="858419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7" name="TextBox 42">
            <a:extLst>
              <a:ext uri="{FF2B5EF4-FFF2-40B4-BE49-F238E27FC236}">
                <a16:creationId xmlns:a16="http://schemas.microsoft.com/office/drawing/2014/main" id="{6E0D8D61-FC4C-5AC8-E696-9CAE340A77FD}"/>
              </a:ext>
            </a:extLst>
          </p:cNvPr>
          <p:cNvSpPr txBox="1"/>
          <p:nvPr/>
        </p:nvSpPr>
        <p:spPr>
          <a:xfrm>
            <a:off x="2531642" y="2497459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</a:t>
            </a:r>
          </a:p>
        </p:txBody>
      </p:sp>
      <p:cxnSp>
        <p:nvCxnSpPr>
          <p:cNvPr id="119" name="直线连接符 118">
            <a:extLst>
              <a:ext uri="{FF2B5EF4-FFF2-40B4-BE49-F238E27FC236}">
                <a16:creationId xmlns:a16="http://schemas.microsoft.com/office/drawing/2014/main" id="{2EFD0AF8-8EAA-EAFD-7BE2-ED62A7A47810}"/>
              </a:ext>
            </a:extLst>
          </p:cNvPr>
          <p:cNvCxnSpPr>
            <a:cxnSpLocks/>
          </p:cNvCxnSpPr>
          <p:nvPr/>
        </p:nvCxnSpPr>
        <p:spPr>
          <a:xfrm>
            <a:off x="4270615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直线连接符 122">
            <a:extLst>
              <a:ext uri="{FF2B5EF4-FFF2-40B4-BE49-F238E27FC236}">
                <a16:creationId xmlns:a16="http://schemas.microsoft.com/office/drawing/2014/main" id="{1911C1DC-017E-2EEF-B45C-595A69AFA83B}"/>
              </a:ext>
            </a:extLst>
          </p:cNvPr>
          <p:cNvCxnSpPr>
            <a:cxnSpLocks/>
          </p:cNvCxnSpPr>
          <p:nvPr/>
        </p:nvCxnSpPr>
        <p:spPr>
          <a:xfrm>
            <a:off x="51283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直线连接符 124">
            <a:extLst>
              <a:ext uri="{FF2B5EF4-FFF2-40B4-BE49-F238E27FC236}">
                <a16:creationId xmlns:a16="http://schemas.microsoft.com/office/drawing/2014/main" id="{E04E59C3-699F-BBE4-6FA7-5B6BB939FFC3}"/>
              </a:ext>
            </a:extLst>
          </p:cNvPr>
          <p:cNvCxnSpPr>
            <a:cxnSpLocks/>
          </p:cNvCxnSpPr>
          <p:nvPr/>
        </p:nvCxnSpPr>
        <p:spPr>
          <a:xfrm>
            <a:off x="599186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26">
            <a:extLst>
              <a:ext uri="{FF2B5EF4-FFF2-40B4-BE49-F238E27FC236}">
                <a16:creationId xmlns:a16="http://schemas.microsoft.com/office/drawing/2014/main" id="{46C839A1-F72D-56AA-BEBB-97D1CF717D88}"/>
              </a:ext>
            </a:extLst>
          </p:cNvPr>
          <p:cNvCxnSpPr>
            <a:cxnSpLocks/>
          </p:cNvCxnSpPr>
          <p:nvPr/>
        </p:nvCxnSpPr>
        <p:spPr>
          <a:xfrm>
            <a:off x="6854560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直线连接符 128">
            <a:extLst>
              <a:ext uri="{FF2B5EF4-FFF2-40B4-BE49-F238E27FC236}">
                <a16:creationId xmlns:a16="http://schemas.microsoft.com/office/drawing/2014/main" id="{4443D4C7-4729-2C32-5EF5-3BB5DA8DF67C}"/>
              </a:ext>
            </a:extLst>
          </p:cNvPr>
          <p:cNvCxnSpPr>
            <a:cxnSpLocks/>
          </p:cNvCxnSpPr>
          <p:nvPr/>
        </p:nvCxnSpPr>
        <p:spPr>
          <a:xfrm>
            <a:off x="7719124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直线连接符 129">
            <a:extLst>
              <a:ext uri="{FF2B5EF4-FFF2-40B4-BE49-F238E27FC236}">
                <a16:creationId xmlns:a16="http://schemas.microsoft.com/office/drawing/2014/main" id="{18361B6F-F6AE-1165-A0FC-C6DA2E0AE85D}"/>
              </a:ext>
            </a:extLst>
          </p:cNvPr>
          <p:cNvCxnSpPr>
            <a:cxnSpLocks/>
          </p:cNvCxnSpPr>
          <p:nvPr/>
        </p:nvCxnSpPr>
        <p:spPr>
          <a:xfrm>
            <a:off x="3406615" y="3420309"/>
            <a:ext cx="86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直线连接符 132">
            <a:extLst>
              <a:ext uri="{FF2B5EF4-FFF2-40B4-BE49-F238E27FC236}">
                <a16:creationId xmlns:a16="http://schemas.microsoft.com/office/drawing/2014/main" id="{B612233D-AF52-F385-004C-57963E296509}"/>
              </a:ext>
            </a:extLst>
          </p:cNvPr>
          <p:cNvCxnSpPr>
            <a:cxnSpLocks/>
          </p:cNvCxnSpPr>
          <p:nvPr/>
        </p:nvCxnSpPr>
        <p:spPr>
          <a:xfrm>
            <a:off x="4270615" y="3959459"/>
            <a:ext cx="854434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直线连接符 134">
            <a:extLst>
              <a:ext uri="{FF2B5EF4-FFF2-40B4-BE49-F238E27FC236}">
                <a16:creationId xmlns:a16="http://schemas.microsoft.com/office/drawing/2014/main" id="{A3903CB7-1364-4D45-F80D-E273BB98B9ED}"/>
              </a:ext>
            </a:extLst>
          </p:cNvPr>
          <p:cNvCxnSpPr>
            <a:cxnSpLocks/>
          </p:cNvCxnSpPr>
          <p:nvPr/>
        </p:nvCxnSpPr>
        <p:spPr>
          <a:xfrm>
            <a:off x="5133415" y="3427853"/>
            <a:ext cx="432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直线连接符 135">
            <a:extLst>
              <a:ext uri="{FF2B5EF4-FFF2-40B4-BE49-F238E27FC236}">
                <a16:creationId xmlns:a16="http://schemas.microsoft.com/office/drawing/2014/main" id="{B7971632-DDB9-BF56-9158-C4D32AA6947A}"/>
              </a:ext>
            </a:extLst>
          </p:cNvPr>
          <p:cNvCxnSpPr>
            <a:cxnSpLocks/>
          </p:cNvCxnSpPr>
          <p:nvPr/>
        </p:nvCxnSpPr>
        <p:spPr>
          <a:xfrm>
            <a:off x="5555849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直线连接符 136">
            <a:extLst>
              <a:ext uri="{FF2B5EF4-FFF2-40B4-BE49-F238E27FC236}">
                <a16:creationId xmlns:a16="http://schemas.microsoft.com/office/drawing/2014/main" id="{216321F5-5EC2-DFC7-628A-458C9E805A8A}"/>
              </a:ext>
            </a:extLst>
          </p:cNvPr>
          <p:cNvCxnSpPr>
            <a:cxnSpLocks/>
          </p:cNvCxnSpPr>
          <p:nvPr/>
        </p:nvCxnSpPr>
        <p:spPr>
          <a:xfrm flipV="1">
            <a:off x="5987849" y="3967003"/>
            <a:ext cx="872261" cy="6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直线连接符 138">
            <a:extLst>
              <a:ext uri="{FF2B5EF4-FFF2-40B4-BE49-F238E27FC236}">
                <a16:creationId xmlns:a16="http://schemas.microsoft.com/office/drawing/2014/main" id="{1AB5A4B4-1B7E-7342-09D3-1898084A8FF0}"/>
              </a:ext>
            </a:extLst>
          </p:cNvPr>
          <p:cNvCxnSpPr>
            <a:cxnSpLocks/>
          </p:cNvCxnSpPr>
          <p:nvPr/>
        </p:nvCxnSpPr>
        <p:spPr>
          <a:xfrm>
            <a:off x="6850544" y="3427853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直线连接符 141">
            <a:extLst>
              <a:ext uri="{FF2B5EF4-FFF2-40B4-BE49-F238E27FC236}">
                <a16:creationId xmlns:a16="http://schemas.microsoft.com/office/drawing/2014/main" id="{470BE55E-D9D1-7A57-5210-C593B8ABE8F7}"/>
              </a:ext>
            </a:extLst>
          </p:cNvPr>
          <p:cNvCxnSpPr>
            <a:cxnSpLocks/>
          </p:cNvCxnSpPr>
          <p:nvPr/>
        </p:nvCxnSpPr>
        <p:spPr>
          <a:xfrm>
            <a:off x="8588215" y="342785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直线连接符 142">
            <a:extLst>
              <a:ext uri="{FF2B5EF4-FFF2-40B4-BE49-F238E27FC236}">
                <a16:creationId xmlns:a16="http://schemas.microsoft.com/office/drawing/2014/main" id="{1DE7B88F-8B0C-4C82-4CEE-BE30CE4C9610}"/>
              </a:ext>
            </a:extLst>
          </p:cNvPr>
          <p:cNvCxnSpPr>
            <a:cxnSpLocks/>
          </p:cNvCxnSpPr>
          <p:nvPr/>
        </p:nvCxnSpPr>
        <p:spPr>
          <a:xfrm>
            <a:off x="7719635" y="3967680"/>
            <a:ext cx="8685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直线连接符 146">
            <a:extLst>
              <a:ext uri="{FF2B5EF4-FFF2-40B4-BE49-F238E27FC236}">
                <a16:creationId xmlns:a16="http://schemas.microsoft.com/office/drawing/2014/main" id="{00472B37-4D73-ED06-2C5B-108DCFD84BA7}"/>
              </a:ext>
            </a:extLst>
          </p:cNvPr>
          <p:cNvCxnSpPr>
            <a:cxnSpLocks/>
          </p:cNvCxnSpPr>
          <p:nvPr/>
        </p:nvCxnSpPr>
        <p:spPr>
          <a:xfrm>
            <a:off x="34010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直线连接符 147">
            <a:extLst>
              <a:ext uri="{FF2B5EF4-FFF2-40B4-BE49-F238E27FC236}">
                <a16:creationId xmlns:a16="http://schemas.microsoft.com/office/drawing/2014/main" id="{858E807D-1C71-955D-281E-3FF8B7723B66}"/>
              </a:ext>
            </a:extLst>
          </p:cNvPr>
          <p:cNvCxnSpPr>
            <a:cxnSpLocks/>
          </p:cNvCxnSpPr>
          <p:nvPr/>
        </p:nvCxnSpPr>
        <p:spPr>
          <a:xfrm>
            <a:off x="3831760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直线连接符 150">
            <a:extLst>
              <a:ext uri="{FF2B5EF4-FFF2-40B4-BE49-F238E27FC236}">
                <a16:creationId xmlns:a16="http://schemas.microsoft.com/office/drawing/2014/main" id="{70895806-CBFE-117B-C912-8CCF3920311E}"/>
              </a:ext>
            </a:extLst>
          </p:cNvPr>
          <p:cNvCxnSpPr>
            <a:cxnSpLocks/>
          </p:cNvCxnSpPr>
          <p:nvPr/>
        </p:nvCxnSpPr>
        <p:spPr>
          <a:xfrm>
            <a:off x="5127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直线连接符 151">
            <a:extLst>
              <a:ext uri="{FF2B5EF4-FFF2-40B4-BE49-F238E27FC236}">
                <a16:creationId xmlns:a16="http://schemas.microsoft.com/office/drawing/2014/main" id="{F4AA2AA4-4C21-93B6-4E71-21EADD1193D6}"/>
              </a:ext>
            </a:extLst>
          </p:cNvPr>
          <p:cNvCxnSpPr>
            <a:cxnSpLocks/>
          </p:cNvCxnSpPr>
          <p:nvPr/>
        </p:nvCxnSpPr>
        <p:spPr>
          <a:xfrm>
            <a:off x="5559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5" name="直线连接符 154">
            <a:extLst>
              <a:ext uri="{FF2B5EF4-FFF2-40B4-BE49-F238E27FC236}">
                <a16:creationId xmlns:a16="http://schemas.microsoft.com/office/drawing/2014/main" id="{88A93A0A-A7EF-AC00-03B4-A15BA5E46B48}"/>
              </a:ext>
            </a:extLst>
          </p:cNvPr>
          <p:cNvCxnSpPr>
            <a:cxnSpLocks/>
          </p:cNvCxnSpPr>
          <p:nvPr/>
        </p:nvCxnSpPr>
        <p:spPr>
          <a:xfrm>
            <a:off x="6855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直线连接符 155">
            <a:extLst>
              <a:ext uri="{FF2B5EF4-FFF2-40B4-BE49-F238E27FC236}">
                <a16:creationId xmlns:a16="http://schemas.microsoft.com/office/drawing/2014/main" id="{3DCB387B-1980-62AF-7B46-70A0EC663E1A}"/>
              </a:ext>
            </a:extLst>
          </p:cNvPr>
          <p:cNvCxnSpPr>
            <a:cxnSpLocks/>
          </p:cNvCxnSpPr>
          <p:nvPr/>
        </p:nvCxnSpPr>
        <p:spPr>
          <a:xfrm>
            <a:off x="7287124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直线连接符 158">
            <a:extLst>
              <a:ext uri="{FF2B5EF4-FFF2-40B4-BE49-F238E27FC236}">
                <a16:creationId xmlns:a16="http://schemas.microsoft.com/office/drawing/2014/main" id="{D4782467-1FE7-46CC-C8F9-258A2EEBE91E}"/>
              </a:ext>
            </a:extLst>
          </p:cNvPr>
          <p:cNvCxnSpPr>
            <a:cxnSpLocks/>
          </p:cNvCxnSpPr>
          <p:nvPr/>
        </p:nvCxnSpPr>
        <p:spPr>
          <a:xfrm>
            <a:off x="33970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0" name="直线连接符 159">
            <a:extLst>
              <a:ext uri="{FF2B5EF4-FFF2-40B4-BE49-F238E27FC236}">
                <a16:creationId xmlns:a16="http://schemas.microsoft.com/office/drawing/2014/main" id="{C1A22AA9-C91C-4939-40E4-90D5EB9FB1C6}"/>
              </a:ext>
            </a:extLst>
          </p:cNvPr>
          <p:cNvCxnSpPr>
            <a:cxnSpLocks/>
          </p:cNvCxnSpPr>
          <p:nvPr/>
        </p:nvCxnSpPr>
        <p:spPr>
          <a:xfrm>
            <a:off x="3829049" y="4748016"/>
            <a:ext cx="12948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直线连接符 162">
            <a:extLst>
              <a:ext uri="{FF2B5EF4-FFF2-40B4-BE49-F238E27FC236}">
                <a16:creationId xmlns:a16="http://schemas.microsoft.com/office/drawing/2014/main" id="{8EC69CAF-DA34-6C6E-5886-F4F74ECFFF96}"/>
              </a:ext>
            </a:extLst>
          </p:cNvPr>
          <p:cNvCxnSpPr>
            <a:cxnSpLocks/>
          </p:cNvCxnSpPr>
          <p:nvPr/>
        </p:nvCxnSpPr>
        <p:spPr>
          <a:xfrm>
            <a:off x="5123849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直线连接符 163">
            <a:extLst>
              <a:ext uri="{FF2B5EF4-FFF2-40B4-BE49-F238E27FC236}">
                <a16:creationId xmlns:a16="http://schemas.microsoft.com/office/drawing/2014/main" id="{2315A0AD-FDEC-A70F-73E8-DE50063023C9}"/>
              </a:ext>
            </a:extLst>
          </p:cNvPr>
          <p:cNvCxnSpPr>
            <a:cxnSpLocks/>
          </p:cNvCxnSpPr>
          <p:nvPr/>
        </p:nvCxnSpPr>
        <p:spPr>
          <a:xfrm>
            <a:off x="5555849" y="4748016"/>
            <a:ext cx="129525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7" name="直线连接符 166">
            <a:extLst>
              <a:ext uri="{FF2B5EF4-FFF2-40B4-BE49-F238E27FC236}">
                <a16:creationId xmlns:a16="http://schemas.microsoft.com/office/drawing/2014/main" id="{36919E2C-2627-DC90-A3ED-081803141D6E}"/>
              </a:ext>
            </a:extLst>
          </p:cNvPr>
          <p:cNvCxnSpPr>
            <a:cxnSpLocks/>
          </p:cNvCxnSpPr>
          <p:nvPr/>
        </p:nvCxnSpPr>
        <p:spPr>
          <a:xfrm>
            <a:off x="6851108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直线连接符 169">
            <a:extLst>
              <a:ext uri="{FF2B5EF4-FFF2-40B4-BE49-F238E27FC236}">
                <a16:creationId xmlns:a16="http://schemas.microsoft.com/office/drawing/2014/main" id="{4AC05605-985F-B171-23EF-2B35EB90BFB9}"/>
              </a:ext>
            </a:extLst>
          </p:cNvPr>
          <p:cNvCxnSpPr>
            <a:cxnSpLocks/>
          </p:cNvCxnSpPr>
          <p:nvPr/>
        </p:nvCxnSpPr>
        <p:spPr>
          <a:xfrm>
            <a:off x="7287635" y="4748016"/>
            <a:ext cx="8832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7" name="TextBox 59">
            <a:extLst>
              <a:ext uri="{FF2B5EF4-FFF2-40B4-BE49-F238E27FC236}">
                <a16:creationId xmlns:a16="http://schemas.microsoft.com/office/drawing/2014/main" id="{1ABB0BA8-D3E0-0A04-08C7-2253182D26ED}"/>
              </a:ext>
            </a:extLst>
          </p:cNvPr>
          <p:cNvSpPr txBox="1"/>
          <p:nvPr/>
        </p:nvSpPr>
        <p:spPr>
          <a:xfrm>
            <a:off x="2053725" y="3505556"/>
            <a:ext cx="1200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DCLKDIV2</a:t>
            </a:r>
          </a:p>
        </p:txBody>
      </p:sp>
      <p:sp>
        <p:nvSpPr>
          <p:cNvPr id="218" name="TextBox 59">
            <a:extLst>
              <a:ext uri="{FF2B5EF4-FFF2-40B4-BE49-F238E27FC236}">
                <a16:creationId xmlns:a16="http://schemas.microsoft.com/office/drawing/2014/main" id="{321625A1-5EB6-0569-1B3D-D066B2E604A7}"/>
              </a:ext>
            </a:extLst>
          </p:cNvPr>
          <p:cNvSpPr txBox="1"/>
          <p:nvPr/>
        </p:nvSpPr>
        <p:spPr>
          <a:xfrm>
            <a:off x="2387532" y="4252337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DDIV2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DB2A9A7-ED01-B659-00CD-9D41B29E6E56}"/>
              </a:ext>
            </a:extLst>
          </p:cNvPr>
          <p:cNvCxnSpPr>
            <a:cxnSpLocks/>
          </p:cNvCxnSpPr>
          <p:nvPr/>
        </p:nvCxnSpPr>
        <p:spPr>
          <a:xfrm>
            <a:off x="3406063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C485621-ADAC-4BEB-04A4-4673F1A40F05}"/>
              </a:ext>
            </a:extLst>
          </p:cNvPr>
          <p:cNvCxnSpPr>
            <a:cxnSpLocks/>
          </p:cNvCxnSpPr>
          <p:nvPr/>
        </p:nvCxnSpPr>
        <p:spPr>
          <a:xfrm>
            <a:off x="3838615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67A3AA6-4A0C-ED34-F6ED-BE7057ABBDCC}"/>
              </a:ext>
            </a:extLst>
          </p:cNvPr>
          <p:cNvCxnSpPr>
            <a:cxnSpLocks/>
          </p:cNvCxnSpPr>
          <p:nvPr/>
        </p:nvCxnSpPr>
        <p:spPr>
          <a:xfrm>
            <a:off x="4274626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E861AAC-2963-BB16-7DD6-EFC4604873EA}"/>
              </a:ext>
            </a:extLst>
          </p:cNvPr>
          <p:cNvCxnSpPr>
            <a:cxnSpLocks/>
          </p:cNvCxnSpPr>
          <p:nvPr/>
        </p:nvCxnSpPr>
        <p:spPr>
          <a:xfrm>
            <a:off x="4696852" y="28863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7A56F62-A7CA-269C-676B-DEB82533B000}"/>
              </a:ext>
            </a:extLst>
          </p:cNvPr>
          <p:cNvCxnSpPr>
            <a:cxnSpLocks/>
          </p:cNvCxnSpPr>
          <p:nvPr/>
        </p:nvCxnSpPr>
        <p:spPr>
          <a:xfrm>
            <a:off x="5129404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D866BA2-1183-94FE-A818-1011C842D5A1}"/>
              </a:ext>
            </a:extLst>
          </p:cNvPr>
          <p:cNvCxnSpPr>
            <a:cxnSpLocks/>
          </p:cNvCxnSpPr>
          <p:nvPr/>
        </p:nvCxnSpPr>
        <p:spPr>
          <a:xfrm>
            <a:off x="5565415" y="287360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A6F6FB-D682-B693-67FF-442B82890A42}"/>
              </a:ext>
            </a:extLst>
          </p:cNvPr>
          <p:cNvCxnSpPr>
            <a:cxnSpLocks/>
          </p:cNvCxnSpPr>
          <p:nvPr/>
        </p:nvCxnSpPr>
        <p:spPr>
          <a:xfrm>
            <a:off x="5996241" y="28744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463B48C-D88F-E408-C7BC-CAA064B7419B}"/>
              </a:ext>
            </a:extLst>
          </p:cNvPr>
          <p:cNvCxnSpPr>
            <a:cxnSpLocks/>
          </p:cNvCxnSpPr>
          <p:nvPr/>
        </p:nvCxnSpPr>
        <p:spPr>
          <a:xfrm>
            <a:off x="6428793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EA5829A-84B9-4CC1-1A56-4AD0B569EF32}"/>
              </a:ext>
            </a:extLst>
          </p:cNvPr>
          <p:cNvCxnSpPr>
            <a:cxnSpLocks/>
          </p:cNvCxnSpPr>
          <p:nvPr/>
        </p:nvCxnSpPr>
        <p:spPr>
          <a:xfrm>
            <a:off x="6864804" y="2861797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9BEFF27-0877-AEDF-C194-12DEEDB6594B}"/>
              </a:ext>
            </a:extLst>
          </p:cNvPr>
          <p:cNvCxnSpPr>
            <a:cxnSpLocks/>
          </p:cNvCxnSpPr>
          <p:nvPr/>
        </p:nvCxnSpPr>
        <p:spPr>
          <a:xfrm>
            <a:off x="7299230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0EA5747-00CD-E478-9415-AD64298CC228}"/>
              </a:ext>
            </a:extLst>
          </p:cNvPr>
          <p:cNvCxnSpPr>
            <a:cxnSpLocks/>
          </p:cNvCxnSpPr>
          <p:nvPr/>
        </p:nvCxnSpPr>
        <p:spPr>
          <a:xfrm>
            <a:off x="7731782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BA92EF1-F68A-2CEE-0C19-5AEB36BB7B79}"/>
              </a:ext>
            </a:extLst>
          </p:cNvPr>
          <p:cNvCxnSpPr>
            <a:cxnSpLocks/>
          </p:cNvCxnSpPr>
          <p:nvPr/>
        </p:nvCxnSpPr>
        <p:spPr>
          <a:xfrm>
            <a:off x="8167793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3BA2EC-34E5-B9F4-1CBE-EB9CD899CA61}"/>
              </a:ext>
            </a:extLst>
          </p:cNvPr>
          <p:cNvCxnSpPr>
            <a:cxnSpLocks/>
          </p:cNvCxnSpPr>
          <p:nvPr/>
        </p:nvCxnSpPr>
        <p:spPr>
          <a:xfrm>
            <a:off x="8594013" y="28538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2004921-60F0-9122-B47E-770E09A22EC5}"/>
              </a:ext>
            </a:extLst>
          </p:cNvPr>
          <p:cNvCxnSpPr>
            <a:cxnSpLocks/>
          </p:cNvCxnSpPr>
          <p:nvPr/>
        </p:nvCxnSpPr>
        <p:spPr>
          <a:xfrm>
            <a:off x="9026565" y="2841159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6409DF0-2872-E959-0591-09B720960855}"/>
              </a:ext>
            </a:extLst>
          </p:cNvPr>
          <p:cNvSpPr txBox="1"/>
          <p:nvPr/>
        </p:nvSpPr>
        <p:spPr>
          <a:xfrm>
            <a:off x="3216065" y="21664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F65F96-DB6B-166B-B57A-6539E8B7486D}"/>
              </a:ext>
            </a:extLst>
          </p:cNvPr>
          <p:cNvSpPr txBox="1"/>
          <p:nvPr/>
        </p:nvSpPr>
        <p:spPr>
          <a:xfrm>
            <a:off x="4073337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10ns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B12F11A-2BC5-6CBB-34DB-D6DD91CEDFAA}"/>
              </a:ext>
            </a:extLst>
          </p:cNvPr>
          <p:cNvSpPr txBox="1"/>
          <p:nvPr/>
        </p:nvSpPr>
        <p:spPr>
          <a:xfrm>
            <a:off x="4930591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20ns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B12BB5A-9893-C433-0F6E-A5C942540A70}"/>
              </a:ext>
            </a:extLst>
          </p:cNvPr>
          <p:cNvSpPr txBox="1"/>
          <p:nvPr/>
        </p:nvSpPr>
        <p:spPr>
          <a:xfrm>
            <a:off x="5788535" y="2163119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30ns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2261C3D-81B1-F40A-4178-B9E911C48A84}"/>
              </a:ext>
            </a:extLst>
          </p:cNvPr>
          <p:cNvSpPr txBox="1"/>
          <p:nvPr/>
        </p:nvSpPr>
        <p:spPr>
          <a:xfrm>
            <a:off x="6657283" y="2167687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40ns</a:t>
            </a:r>
          </a:p>
        </p:txBody>
      </p:sp>
      <p:sp>
        <p:nvSpPr>
          <p:cNvPr id="2" name="TextBox 42">
            <a:extLst>
              <a:ext uri="{FF2B5EF4-FFF2-40B4-BE49-F238E27FC236}">
                <a16:creationId xmlns:a16="http://schemas.microsoft.com/office/drawing/2014/main" id="{5962C4F1-6E34-BBF5-DD70-1CF5FD28EA61}"/>
              </a:ext>
            </a:extLst>
          </p:cNvPr>
          <p:cNvSpPr txBox="1"/>
          <p:nvPr/>
        </p:nvSpPr>
        <p:spPr>
          <a:xfrm>
            <a:off x="2531642" y="297481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  <a:r>
              <a:rPr lang="en-US" altLang="zh-CN" dirty="0"/>
              <a:t>dge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53E827-BE64-2F9C-B236-CA7C3E625FC0}"/>
              </a:ext>
            </a:extLst>
          </p:cNvPr>
          <p:cNvSpPr txBox="1"/>
          <p:nvPr/>
        </p:nvSpPr>
        <p:spPr>
          <a:xfrm>
            <a:off x="3365840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1AF76-D04A-6F15-D8A0-FAF8CDA2039C}"/>
              </a:ext>
            </a:extLst>
          </p:cNvPr>
          <p:cNvSpPr txBox="1"/>
          <p:nvPr/>
        </p:nvSpPr>
        <p:spPr>
          <a:xfrm>
            <a:off x="3793057" y="306526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CF020-A375-6E07-670E-6FFCD374692A}"/>
              </a:ext>
            </a:extLst>
          </p:cNvPr>
          <p:cNvSpPr txBox="1"/>
          <p:nvPr/>
        </p:nvSpPr>
        <p:spPr>
          <a:xfrm>
            <a:off x="4229840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F4A616-6CA5-805C-5CFB-B650A928E156}"/>
              </a:ext>
            </a:extLst>
          </p:cNvPr>
          <p:cNvSpPr txBox="1"/>
          <p:nvPr/>
        </p:nvSpPr>
        <p:spPr>
          <a:xfrm>
            <a:off x="4657057" y="3063325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77265AB-4623-EE38-F627-D22D5C2CC4D5}"/>
              </a:ext>
            </a:extLst>
          </p:cNvPr>
          <p:cNvSpPr txBox="1"/>
          <p:nvPr/>
        </p:nvSpPr>
        <p:spPr>
          <a:xfrm>
            <a:off x="5083074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4DA331-F384-C30B-9D33-2C29F84B2C5F}"/>
              </a:ext>
            </a:extLst>
          </p:cNvPr>
          <p:cNvSpPr txBox="1"/>
          <p:nvPr/>
        </p:nvSpPr>
        <p:spPr>
          <a:xfrm>
            <a:off x="5519857" y="3062988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D0A3BF-01C0-DB44-C4BA-24F95135AC2C}"/>
              </a:ext>
            </a:extLst>
          </p:cNvPr>
          <p:cNvSpPr txBox="1"/>
          <p:nvPr/>
        </p:nvSpPr>
        <p:spPr>
          <a:xfrm>
            <a:off x="5956640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7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54900F3-9A63-59DA-66DB-0D0B2C2D1E78}"/>
              </a:ext>
            </a:extLst>
          </p:cNvPr>
          <p:cNvSpPr txBox="1"/>
          <p:nvPr/>
        </p:nvSpPr>
        <p:spPr>
          <a:xfrm>
            <a:off x="6383857" y="3065264"/>
            <a:ext cx="25199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</a:t>
            </a:r>
          </a:p>
        </p:txBody>
      </p:sp>
      <p:cxnSp>
        <p:nvCxnSpPr>
          <p:cNvPr id="49" name="直线连接符 89">
            <a:extLst>
              <a:ext uri="{FF2B5EF4-FFF2-40B4-BE49-F238E27FC236}">
                <a16:creationId xmlns:a16="http://schemas.microsoft.com/office/drawing/2014/main" id="{5BEA95CE-D4F5-F9D3-A1AF-4CBF59B3DFC5}"/>
              </a:ext>
            </a:extLst>
          </p:cNvPr>
          <p:cNvCxnSpPr>
            <a:cxnSpLocks/>
          </p:cNvCxnSpPr>
          <p:nvPr/>
        </p:nvCxnSpPr>
        <p:spPr>
          <a:xfrm>
            <a:off x="3413053" y="342030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连接符 115">
            <a:extLst>
              <a:ext uri="{FF2B5EF4-FFF2-40B4-BE49-F238E27FC236}">
                <a16:creationId xmlns:a16="http://schemas.microsoft.com/office/drawing/2014/main" id="{E988C8BC-1EE4-C653-734E-EE678BC0D16B}"/>
              </a:ext>
            </a:extLst>
          </p:cNvPr>
          <p:cNvCxnSpPr>
            <a:cxnSpLocks/>
          </p:cNvCxnSpPr>
          <p:nvPr/>
        </p:nvCxnSpPr>
        <p:spPr>
          <a:xfrm>
            <a:off x="8583635" y="3427853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154">
            <a:extLst>
              <a:ext uri="{FF2B5EF4-FFF2-40B4-BE49-F238E27FC236}">
                <a16:creationId xmlns:a16="http://schemas.microsoft.com/office/drawing/2014/main" id="{86DFC1D1-647B-9DAD-00CB-09F5F574B57F}"/>
              </a:ext>
            </a:extLst>
          </p:cNvPr>
          <p:cNvCxnSpPr>
            <a:cxnSpLocks/>
          </p:cNvCxnSpPr>
          <p:nvPr/>
        </p:nvCxnSpPr>
        <p:spPr>
          <a:xfrm>
            <a:off x="8163987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155">
            <a:extLst>
              <a:ext uri="{FF2B5EF4-FFF2-40B4-BE49-F238E27FC236}">
                <a16:creationId xmlns:a16="http://schemas.microsoft.com/office/drawing/2014/main" id="{03364143-A1CA-8CBC-4759-DBCC3D9E3E7E}"/>
              </a:ext>
            </a:extLst>
          </p:cNvPr>
          <p:cNvCxnSpPr>
            <a:cxnSpLocks/>
          </p:cNvCxnSpPr>
          <p:nvPr/>
        </p:nvCxnSpPr>
        <p:spPr>
          <a:xfrm>
            <a:off x="8595246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线连接符 166">
            <a:extLst>
              <a:ext uri="{FF2B5EF4-FFF2-40B4-BE49-F238E27FC236}">
                <a16:creationId xmlns:a16="http://schemas.microsoft.com/office/drawing/2014/main" id="{7B4EB704-C1F1-E82F-4B6F-DEF654E8D7ED}"/>
              </a:ext>
            </a:extLst>
          </p:cNvPr>
          <p:cNvCxnSpPr>
            <a:cxnSpLocks/>
          </p:cNvCxnSpPr>
          <p:nvPr/>
        </p:nvCxnSpPr>
        <p:spPr>
          <a:xfrm>
            <a:off x="8159230" y="4208189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169">
            <a:extLst>
              <a:ext uri="{FF2B5EF4-FFF2-40B4-BE49-F238E27FC236}">
                <a16:creationId xmlns:a16="http://schemas.microsoft.com/office/drawing/2014/main" id="{3D287A94-EE46-C89A-26E1-5CEB6E4AFB42}"/>
              </a:ext>
            </a:extLst>
          </p:cNvPr>
          <p:cNvCxnSpPr>
            <a:cxnSpLocks/>
          </p:cNvCxnSpPr>
          <p:nvPr/>
        </p:nvCxnSpPr>
        <p:spPr>
          <a:xfrm>
            <a:off x="8593765" y="4742263"/>
            <a:ext cx="4264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59080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58">
            <a:extLst>
              <a:ext uri="{FF2B5EF4-FFF2-40B4-BE49-F238E27FC236}">
                <a16:creationId xmlns:a16="http://schemas.microsoft.com/office/drawing/2014/main" id="{4B815697-C355-BDB8-C2BD-08CE7D02CF9B}"/>
              </a:ext>
            </a:extLst>
          </p:cNvPr>
          <p:cNvGrpSpPr/>
          <p:nvPr/>
        </p:nvGrpSpPr>
        <p:grpSpPr>
          <a:xfrm>
            <a:off x="4362458" y="1095389"/>
            <a:ext cx="756004" cy="1033153"/>
            <a:chOff x="2661581" y="1343921"/>
            <a:chExt cx="756004" cy="1033153"/>
          </a:xfrm>
        </p:grpSpPr>
        <p:sp>
          <p:nvSpPr>
            <p:cNvPr id="5" name="矩形 62">
              <a:extLst>
                <a:ext uri="{FF2B5EF4-FFF2-40B4-BE49-F238E27FC236}">
                  <a16:creationId xmlns:a16="http://schemas.microsoft.com/office/drawing/2014/main" id="{1E80E4B0-FCD5-DEBA-400D-0968DDE27D82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63">
              <a:extLst>
                <a:ext uri="{FF2B5EF4-FFF2-40B4-BE49-F238E27FC236}">
                  <a16:creationId xmlns:a16="http://schemas.microsoft.com/office/drawing/2014/main" id="{9563A8EE-FAD2-1A89-7512-8000D4FAC00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4">
              <a:extLst>
                <a:ext uri="{FF2B5EF4-FFF2-40B4-BE49-F238E27FC236}">
                  <a16:creationId xmlns:a16="http://schemas.microsoft.com/office/drawing/2014/main" id="{BA335E11-4D8E-5969-E556-15BE1F999BB6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65">
              <a:extLst>
                <a:ext uri="{FF2B5EF4-FFF2-40B4-BE49-F238E27FC236}">
                  <a16:creationId xmlns:a16="http://schemas.microsoft.com/office/drawing/2014/main" id="{829F4224-BA46-22BB-F647-BCA4D719FC62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66">
              <a:extLst>
                <a:ext uri="{FF2B5EF4-FFF2-40B4-BE49-F238E27FC236}">
                  <a16:creationId xmlns:a16="http://schemas.microsoft.com/office/drawing/2014/main" id="{5BECCC71-A86E-6EBF-BF1D-495608FA34E9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sp>
        <p:nvSpPr>
          <p:cNvPr id="10" name="三角形 15">
            <a:extLst>
              <a:ext uri="{FF2B5EF4-FFF2-40B4-BE49-F238E27FC236}">
                <a16:creationId xmlns:a16="http://schemas.microsoft.com/office/drawing/2014/main" id="{32157F55-BAE9-99DB-6DAC-43FCAF6D6DF3}"/>
              </a:ext>
            </a:extLst>
          </p:cNvPr>
          <p:cNvSpPr/>
          <p:nvPr/>
        </p:nvSpPr>
        <p:spPr>
          <a:xfrm rot="5400000">
            <a:off x="6147276" y="1100904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66">
            <a:extLst>
              <a:ext uri="{FF2B5EF4-FFF2-40B4-BE49-F238E27FC236}">
                <a16:creationId xmlns:a16="http://schemas.microsoft.com/office/drawing/2014/main" id="{F9247F95-F05A-16CF-271D-D3189B174218}"/>
              </a:ext>
            </a:extLst>
          </p:cNvPr>
          <p:cNvSpPr txBox="1"/>
          <p:nvPr/>
        </p:nvSpPr>
        <p:spPr>
          <a:xfrm>
            <a:off x="4587917" y="1425302"/>
            <a:ext cx="530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cxnSp>
        <p:nvCxnSpPr>
          <p:cNvPr id="12" name="直线连接符 60">
            <a:extLst>
              <a:ext uri="{FF2B5EF4-FFF2-40B4-BE49-F238E27FC236}">
                <a16:creationId xmlns:a16="http://schemas.microsoft.com/office/drawing/2014/main" id="{1BB43396-941B-126B-2CC8-30964F0875A5}"/>
              </a:ext>
            </a:extLst>
          </p:cNvPr>
          <p:cNvCxnSpPr>
            <a:cxnSpLocks/>
          </p:cNvCxnSpPr>
          <p:nvPr/>
        </p:nvCxnSpPr>
        <p:spPr>
          <a:xfrm flipV="1">
            <a:off x="3244850" y="1864026"/>
            <a:ext cx="1221099" cy="22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60">
            <a:extLst>
              <a:ext uri="{FF2B5EF4-FFF2-40B4-BE49-F238E27FC236}">
                <a16:creationId xmlns:a16="http://schemas.microsoft.com/office/drawing/2014/main" id="{E3FAC091-0B8A-329A-E602-E15F3F27C0B9}"/>
              </a:ext>
            </a:extLst>
          </p:cNvPr>
          <p:cNvCxnSpPr>
            <a:cxnSpLocks/>
          </p:cNvCxnSpPr>
          <p:nvPr/>
        </p:nvCxnSpPr>
        <p:spPr>
          <a:xfrm>
            <a:off x="4034546" y="1336247"/>
            <a:ext cx="431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60">
            <a:extLst>
              <a:ext uri="{FF2B5EF4-FFF2-40B4-BE49-F238E27FC236}">
                <a16:creationId xmlns:a16="http://schemas.microsoft.com/office/drawing/2014/main" id="{575E3B9B-1923-617C-8AAA-CE0DB159C964}"/>
              </a:ext>
            </a:extLst>
          </p:cNvPr>
          <p:cNvCxnSpPr>
            <a:cxnSpLocks/>
          </p:cNvCxnSpPr>
          <p:nvPr/>
        </p:nvCxnSpPr>
        <p:spPr>
          <a:xfrm flipV="1">
            <a:off x="4034546" y="801636"/>
            <a:ext cx="0" cy="5346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60">
            <a:extLst>
              <a:ext uri="{FF2B5EF4-FFF2-40B4-BE49-F238E27FC236}">
                <a16:creationId xmlns:a16="http://schemas.microsoft.com/office/drawing/2014/main" id="{2AE8DCEA-944B-9681-9146-C98E8B30E702}"/>
              </a:ext>
            </a:extLst>
          </p:cNvPr>
          <p:cNvCxnSpPr>
            <a:cxnSpLocks/>
          </p:cNvCxnSpPr>
          <p:nvPr/>
        </p:nvCxnSpPr>
        <p:spPr>
          <a:xfrm>
            <a:off x="4034546" y="801636"/>
            <a:ext cx="124030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60">
            <a:extLst>
              <a:ext uri="{FF2B5EF4-FFF2-40B4-BE49-F238E27FC236}">
                <a16:creationId xmlns:a16="http://schemas.microsoft.com/office/drawing/2014/main" id="{E58E4A63-6D01-4883-64A0-29CA462F08A6}"/>
              </a:ext>
            </a:extLst>
          </p:cNvPr>
          <p:cNvCxnSpPr>
            <a:cxnSpLocks/>
          </p:cNvCxnSpPr>
          <p:nvPr/>
        </p:nvCxnSpPr>
        <p:spPr>
          <a:xfrm flipH="1">
            <a:off x="5041902" y="1620601"/>
            <a:ext cx="232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椭圆 76">
            <a:extLst>
              <a:ext uri="{FF2B5EF4-FFF2-40B4-BE49-F238E27FC236}">
                <a16:creationId xmlns:a16="http://schemas.microsoft.com/office/drawing/2014/main" id="{ACC72AC1-10D2-D542-755D-E95335C74D6A}"/>
              </a:ext>
            </a:extLst>
          </p:cNvPr>
          <p:cNvSpPr/>
          <p:nvPr/>
        </p:nvSpPr>
        <p:spPr>
          <a:xfrm flipV="1">
            <a:off x="6623477" y="1273950"/>
            <a:ext cx="108000" cy="108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1" name="TextBox 59">
            <a:extLst>
              <a:ext uri="{FF2B5EF4-FFF2-40B4-BE49-F238E27FC236}">
                <a16:creationId xmlns:a16="http://schemas.microsoft.com/office/drawing/2014/main" id="{E8BAE1FF-B53C-7E7C-43FE-88381B16825C}"/>
              </a:ext>
            </a:extLst>
          </p:cNvPr>
          <p:cNvSpPr txBox="1"/>
          <p:nvPr/>
        </p:nvSpPr>
        <p:spPr>
          <a:xfrm>
            <a:off x="3145408" y="152824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5ACB8E7-ABA1-719C-50B4-12FFC5341456}"/>
              </a:ext>
            </a:extLst>
          </p:cNvPr>
          <p:cNvCxnSpPr>
            <a:cxnSpLocks/>
          </p:cNvCxnSpPr>
          <p:nvPr/>
        </p:nvCxnSpPr>
        <p:spPr>
          <a:xfrm flipV="1">
            <a:off x="5274850" y="801636"/>
            <a:ext cx="0" cy="8189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ADC805-AF82-37A0-E04E-7FAB6CA44220}"/>
              </a:ext>
            </a:extLst>
          </p:cNvPr>
          <p:cNvCxnSpPr>
            <a:cxnSpLocks/>
          </p:cNvCxnSpPr>
          <p:nvPr/>
        </p:nvCxnSpPr>
        <p:spPr>
          <a:xfrm flipH="1">
            <a:off x="5041902" y="1327950"/>
            <a:ext cx="11108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91373C9-FB3A-94F0-47E4-45B3C1C95808}"/>
              </a:ext>
            </a:extLst>
          </p:cNvPr>
          <p:cNvCxnSpPr>
            <a:cxnSpLocks/>
          </p:cNvCxnSpPr>
          <p:nvPr/>
        </p:nvCxnSpPr>
        <p:spPr>
          <a:xfrm flipH="1">
            <a:off x="6731477" y="1327950"/>
            <a:ext cx="22812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9">
            <a:extLst>
              <a:ext uri="{FF2B5EF4-FFF2-40B4-BE49-F238E27FC236}">
                <a16:creationId xmlns:a16="http://schemas.microsoft.com/office/drawing/2014/main" id="{BDCF487C-4EED-F9DE-96DC-07ECD580346F}"/>
              </a:ext>
            </a:extLst>
          </p:cNvPr>
          <p:cNvSpPr txBox="1"/>
          <p:nvPr/>
        </p:nvSpPr>
        <p:spPr>
          <a:xfrm>
            <a:off x="7012627" y="1143284"/>
            <a:ext cx="1210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NCLKDIV2</a:t>
            </a:r>
          </a:p>
        </p:txBody>
      </p:sp>
      <p:sp>
        <p:nvSpPr>
          <p:cNvPr id="52" name="TextBox 59">
            <a:extLst>
              <a:ext uri="{FF2B5EF4-FFF2-40B4-BE49-F238E27FC236}">
                <a16:creationId xmlns:a16="http://schemas.microsoft.com/office/drawing/2014/main" id="{E4B95641-3ECD-8E27-E723-9A7ABAE7F703}"/>
              </a:ext>
            </a:extLst>
          </p:cNvPr>
          <p:cNvSpPr txBox="1"/>
          <p:nvPr/>
        </p:nvSpPr>
        <p:spPr>
          <a:xfrm>
            <a:off x="4355971" y="2105227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UCKREG0</a:t>
            </a:r>
          </a:p>
        </p:txBody>
      </p:sp>
      <p:sp>
        <p:nvSpPr>
          <p:cNvPr id="53" name="TextBox 59">
            <a:extLst>
              <a:ext uri="{FF2B5EF4-FFF2-40B4-BE49-F238E27FC236}">
                <a16:creationId xmlns:a16="http://schemas.microsoft.com/office/drawing/2014/main" id="{DCF958E6-AD19-E1B8-3C37-B28166F27C95}"/>
              </a:ext>
            </a:extLst>
          </p:cNvPr>
          <p:cNvSpPr txBox="1"/>
          <p:nvPr/>
        </p:nvSpPr>
        <p:spPr>
          <a:xfrm>
            <a:off x="6014853" y="1552186"/>
            <a:ext cx="880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UINVQ</a:t>
            </a:r>
          </a:p>
        </p:txBody>
      </p:sp>
    </p:spTree>
    <p:extLst>
      <p:ext uri="{BB962C8B-B14F-4D97-AF65-F5344CB8AC3E}">
        <p14:creationId xmlns:p14="http://schemas.microsoft.com/office/powerpoint/2010/main" val="455221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9">
            <a:extLst>
              <a:ext uri="{FF2B5EF4-FFF2-40B4-BE49-F238E27FC236}">
                <a16:creationId xmlns:a16="http://schemas.microsoft.com/office/drawing/2014/main" id="{C5698826-EC79-6E50-1053-E5A78AFBAD97}"/>
              </a:ext>
            </a:extLst>
          </p:cNvPr>
          <p:cNvGrpSpPr/>
          <p:nvPr/>
        </p:nvGrpSpPr>
        <p:grpSpPr>
          <a:xfrm>
            <a:off x="9559120" y="2090657"/>
            <a:ext cx="756004" cy="1033153"/>
            <a:chOff x="2661581" y="1343921"/>
            <a:chExt cx="756004" cy="103315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49863C13-7585-3E00-25E1-0F6E8E69EF6F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A6C878A9-0195-36F6-FE0C-5509E41BF6F1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9F598ABC-4468-871B-1580-F9586F42F877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6E2FA5C-0335-C3FA-3910-0BCD290D3DCA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B794B71-5996-19A5-CA92-E789B92DBD25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17">
            <a:extLst>
              <a:ext uri="{FF2B5EF4-FFF2-40B4-BE49-F238E27FC236}">
                <a16:creationId xmlns:a16="http://schemas.microsoft.com/office/drawing/2014/main" id="{C1B4E280-409D-2C32-C724-2E628D2C2F84}"/>
              </a:ext>
            </a:extLst>
          </p:cNvPr>
          <p:cNvCxnSpPr>
            <a:cxnSpLocks/>
          </p:cNvCxnSpPr>
          <p:nvPr/>
        </p:nvCxnSpPr>
        <p:spPr>
          <a:xfrm>
            <a:off x="9356654" y="232321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9">
            <a:extLst>
              <a:ext uri="{FF2B5EF4-FFF2-40B4-BE49-F238E27FC236}">
                <a16:creationId xmlns:a16="http://schemas.microsoft.com/office/drawing/2014/main" id="{E499A25A-85EC-F2AC-81DC-76CF9446707C}"/>
              </a:ext>
            </a:extLst>
          </p:cNvPr>
          <p:cNvCxnSpPr>
            <a:cxnSpLocks/>
          </p:cNvCxnSpPr>
          <p:nvPr/>
        </p:nvCxnSpPr>
        <p:spPr>
          <a:xfrm>
            <a:off x="10238564" y="2323218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20">
            <a:extLst>
              <a:ext uri="{FF2B5EF4-FFF2-40B4-BE49-F238E27FC236}">
                <a16:creationId xmlns:a16="http://schemas.microsoft.com/office/drawing/2014/main" id="{C3507B38-AADF-1366-4FE5-E1527D94A1F5}"/>
              </a:ext>
            </a:extLst>
          </p:cNvPr>
          <p:cNvCxnSpPr>
            <a:cxnSpLocks/>
            <a:stCxn id="13" idx="0"/>
            <a:endCxn id="29" idx="2"/>
          </p:cNvCxnSpPr>
          <p:nvPr/>
        </p:nvCxnSpPr>
        <p:spPr>
          <a:xfrm flipV="1">
            <a:off x="5602690" y="2856239"/>
            <a:ext cx="658742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7EFF4C50-6485-DBD1-1266-478557314FC7}"/>
              </a:ext>
            </a:extLst>
          </p:cNvPr>
          <p:cNvSpPr/>
          <p:nvPr/>
        </p:nvSpPr>
        <p:spPr>
          <a:xfrm rot="5400000">
            <a:off x="5193014" y="26845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直线连接符 20">
            <a:extLst>
              <a:ext uri="{FF2B5EF4-FFF2-40B4-BE49-F238E27FC236}">
                <a16:creationId xmlns:a16="http://schemas.microsoft.com/office/drawing/2014/main" id="{FB216364-88B9-2FC5-06D2-B4B013C260E4}"/>
              </a:ext>
            </a:extLst>
          </p:cNvPr>
          <p:cNvCxnSpPr>
            <a:cxnSpLocks/>
            <a:stCxn id="15" idx="3"/>
            <a:endCxn id="13" idx="3"/>
          </p:cNvCxnSpPr>
          <p:nvPr/>
        </p:nvCxnSpPr>
        <p:spPr>
          <a:xfrm>
            <a:off x="3009516" y="28562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171C3B9-4966-45EC-BAEA-F870FC4D10FC}"/>
              </a:ext>
            </a:extLst>
          </p:cNvPr>
          <p:cNvSpPr/>
          <p:nvPr/>
        </p:nvSpPr>
        <p:spPr>
          <a:xfrm>
            <a:off x="2095116" y="26182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E10E896-D023-FA9E-9920-29A78326DFDA}"/>
              </a:ext>
            </a:extLst>
          </p:cNvPr>
          <p:cNvCxnSpPr>
            <a:cxnSpLocks/>
          </p:cNvCxnSpPr>
          <p:nvPr/>
        </p:nvCxnSpPr>
        <p:spPr>
          <a:xfrm>
            <a:off x="3009516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F5814E4-2FDA-CA5E-B6C4-AAE4A014DD06}"/>
              </a:ext>
            </a:extLst>
          </p:cNvPr>
          <p:cNvCxnSpPr>
            <a:cxnSpLocks/>
          </p:cNvCxnSpPr>
          <p:nvPr/>
        </p:nvCxnSpPr>
        <p:spPr>
          <a:xfrm>
            <a:off x="5602690" y="31797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3371645-4F01-DC5B-7B37-870DC3F7B9C9}"/>
              </a:ext>
            </a:extLst>
          </p:cNvPr>
          <p:cNvCxnSpPr>
            <a:cxnSpLocks/>
          </p:cNvCxnSpPr>
          <p:nvPr/>
        </p:nvCxnSpPr>
        <p:spPr>
          <a:xfrm>
            <a:off x="8154214" y="319119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F33942C-1416-BC7F-A956-D24CBF08348C}"/>
              </a:ext>
            </a:extLst>
          </p:cNvPr>
          <p:cNvCxnSpPr>
            <a:cxnSpLocks/>
          </p:cNvCxnSpPr>
          <p:nvPr/>
        </p:nvCxnSpPr>
        <p:spPr>
          <a:xfrm>
            <a:off x="3009516" y="34540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8331528-EE2D-05E7-CE69-EDBE3B55AF4D}"/>
              </a:ext>
            </a:extLst>
          </p:cNvPr>
          <p:cNvCxnSpPr>
            <a:cxnSpLocks/>
          </p:cNvCxnSpPr>
          <p:nvPr/>
        </p:nvCxnSpPr>
        <p:spPr>
          <a:xfrm>
            <a:off x="5602690" y="3454084"/>
            <a:ext cx="255152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6C1C86A-D518-536C-77A5-F2678B7A8499}"/>
              </a:ext>
            </a:extLst>
          </p:cNvPr>
          <p:cNvSpPr txBox="1"/>
          <p:nvPr/>
        </p:nvSpPr>
        <p:spPr>
          <a:xfrm>
            <a:off x="2792707" y="3701085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Master Clock 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F8033F9-4A8C-5FC6-E75D-B35DA6777832}"/>
              </a:ext>
            </a:extLst>
          </p:cNvPr>
          <p:cNvSpPr txBox="1"/>
          <p:nvPr/>
        </p:nvSpPr>
        <p:spPr>
          <a:xfrm>
            <a:off x="5104569" y="4029068"/>
            <a:ext cx="338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Clock Source</a:t>
            </a:r>
            <a:r>
              <a:rPr lang="en-US" altLang="zh-CN" dirty="0"/>
              <a:t> Latency</a:t>
            </a:r>
            <a:endParaRPr lang="en-US" dirty="0"/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D116E129-B2B2-383D-78C5-796D6D71B2AF}"/>
              </a:ext>
            </a:extLst>
          </p:cNvPr>
          <p:cNvSpPr/>
          <p:nvPr/>
        </p:nvSpPr>
        <p:spPr>
          <a:xfrm>
            <a:off x="3629425" y="18908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24942997-F2AE-4E91-3793-A92022AB2A56}"/>
              </a:ext>
            </a:extLst>
          </p:cNvPr>
          <p:cNvSpPr/>
          <p:nvPr/>
        </p:nvSpPr>
        <p:spPr>
          <a:xfrm>
            <a:off x="4831961" y="1890829"/>
            <a:ext cx="1563883" cy="612648"/>
          </a:xfrm>
          <a:prstGeom prst="wedgeRectCallout">
            <a:avLst>
              <a:gd name="adj1" fmla="val 1219"/>
              <a:gd name="adj2" fmla="val 10356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主时钟定义点</a:t>
            </a:r>
            <a:endParaRPr lang="en-US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B6AA3178-A036-4BA1-512D-C5019A4F1B59}"/>
              </a:ext>
            </a:extLst>
          </p:cNvPr>
          <p:cNvSpPr/>
          <p:nvPr/>
        </p:nvSpPr>
        <p:spPr>
          <a:xfrm rot="5400000">
            <a:off x="7744538" y="2673546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8DA1D38-6FBA-43A2-DC5B-617BC7F6E5F1}"/>
              </a:ext>
            </a:extLst>
          </p:cNvPr>
          <p:cNvSpPr/>
          <p:nvPr/>
        </p:nvSpPr>
        <p:spPr>
          <a:xfrm>
            <a:off x="6261432" y="2758039"/>
            <a:ext cx="914400" cy="196399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直线连接符 20">
            <a:extLst>
              <a:ext uri="{FF2B5EF4-FFF2-40B4-BE49-F238E27FC236}">
                <a16:creationId xmlns:a16="http://schemas.microsoft.com/office/drawing/2014/main" id="{82ACB4CA-9C96-8BC8-1B89-2CC20BF2A0AA}"/>
              </a:ext>
            </a:extLst>
          </p:cNvPr>
          <p:cNvCxnSpPr>
            <a:cxnSpLocks/>
          </p:cNvCxnSpPr>
          <p:nvPr/>
        </p:nvCxnSpPr>
        <p:spPr>
          <a:xfrm>
            <a:off x="7175832" y="2856238"/>
            <a:ext cx="63501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20">
            <a:extLst>
              <a:ext uri="{FF2B5EF4-FFF2-40B4-BE49-F238E27FC236}">
                <a16:creationId xmlns:a16="http://schemas.microsoft.com/office/drawing/2014/main" id="{DB8D0DCA-560F-E339-A689-3BD7298E9AC4}"/>
              </a:ext>
            </a:extLst>
          </p:cNvPr>
          <p:cNvCxnSpPr>
            <a:cxnSpLocks/>
          </p:cNvCxnSpPr>
          <p:nvPr/>
        </p:nvCxnSpPr>
        <p:spPr>
          <a:xfrm>
            <a:off x="8154214" y="2842276"/>
            <a:ext cx="1500961" cy="139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390B0AAE-055A-0B46-AD2F-E56F1F122BB5}"/>
              </a:ext>
            </a:extLst>
          </p:cNvPr>
          <p:cNvSpPr/>
          <p:nvPr/>
        </p:nvSpPr>
        <p:spPr>
          <a:xfrm>
            <a:off x="7023101" y="1877065"/>
            <a:ext cx="1800946" cy="612648"/>
          </a:xfrm>
          <a:prstGeom prst="wedgeRectCallout">
            <a:avLst>
              <a:gd name="adj1" fmla="val 1417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生成时钟定义点</a:t>
            </a:r>
            <a:endParaRPr lang="en-US" dirty="0"/>
          </a:p>
        </p:txBody>
      </p:sp>
      <p:sp>
        <p:nvSpPr>
          <p:cNvPr id="26" name="TextBox 21">
            <a:extLst>
              <a:ext uri="{FF2B5EF4-FFF2-40B4-BE49-F238E27FC236}">
                <a16:creationId xmlns:a16="http://schemas.microsoft.com/office/drawing/2014/main" id="{BC09280F-EB21-C5A8-FCDB-8AB464220F66}"/>
              </a:ext>
            </a:extLst>
          </p:cNvPr>
          <p:cNvSpPr txBox="1"/>
          <p:nvPr/>
        </p:nvSpPr>
        <p:spPr>
          <a:xfrm>
            <a:off x="7408601" y="3716974"/>
            <a:ext cx="35477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Generated Clock N</a:t>
            </a:r>
            <a:r>
              <a:rPr lang="en-US" altLang="zh-CN" dirty="0"/>
              <a:t>etwork Latency</a:t>
            </a:r>
            <a:endParaRPr lang="en-US" dirty="0"/>
          </a:p>
        </p:txBody>
      </p:sp>
      <p:cxnSp>
        <p:nvCxnSpPr>
          <p:cNvPr id="28" name="Straight Connector 17">
            <a:extLst>
              <a:ext uri="{FF2B5EF4-FFF2-40B4-BE49-F238E27FC236}">
                <a16:creationId xmlns:a16="http://schemas.microsoft.com/office/drawing/2014/main" id="{7349277B-5D2E-CAC5-D7AA-66700210452B}"/>
              </a:ext>
            </a:extLst>
          </p:cNvPr>
          <p:cNvCxnSpPr>
            <a:cxnSpLocks/>
          </p:cNvCxnSpPr>
          <p:nvPr/>
        </p:nvCxnSpPr>
        <p:spPr>
          <a:xfrm>
            <a:off x="9645103" y="319119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4DB7CA0C-F18C-1419-B765-B694DB689BBD}"/>
              </a:ext>
            </a:extLst>
          </p:cNvPr>
          <p:cNvCxnSpPr>
            <a:cxnSpLocks/>
          </p:cNvCxnSpPr>
          <p:nvPr/>
        </p:nvCxnSpPr>
        <p:spPr>
          <a:xfrm>
            <a:off x="8154214" y="3454084"/>
            <a:ext cx="15083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线箭头连接符 34">
            <a:extLst>
              <a:ext uri="{FF2B5EF4-FFF2-40B4-BE49-F238E27FC236}">
                <a16:creationId xmlns:a16="http://schemas.microsoft.com/office/drawing/2014/main" id="{D8C1BE20-3A85-1E57-A9EF-DFB653F9492E}"/>
              </a:ext>
            </a:extLst>
          </p:cNvPr>
          <p:cNvCxnSpPr>
            <a:cxnSpLocks/>
            <a:stCxn id="21" idx="0"/>
          </p:cNvCxnSpPr>
          <p:nvPr/>
        </p:nvCxnSpPr>
        <p:spPr>
          <a:xfrm flipH="1" flipV="1">
            <a:off x="4306102" y="3454084"/>
            <a:ext cx="1" cy="2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直线箭头连接符 36">
            <a:extLst>
              <a:ext uri="{FF2B5EF4-FFF2-40B4-BE49-F238E27FC236}">
                <a16:creationId xmlns:a16="http://schemas.microsoft.com/office/drawing/2014/main" id="{AFA3E072-EB0C-31E8-14E8-1723BA9A9EB4}"/>
              </a:ext>
            </a:extLst>
          </p:cNvPr>
          <p:cNvCxnSpPr>
            <a:cxnSpLocks/>
          </p:cNvCxnSpPr>
          <p:nvPr/>
        </p:nvCxnSpPr>
        <p:spPr>
          <a:xfrm flipV="1">
            <a:off x="6770463" y="3462029"/>
            <a:ext cx="0" cy="567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20BB586D-F9E1-F9E8-E519-711D934B31A3}"/>
              </a:ext>
            </a:extLst>
          </p:cNvPr>
          <p:cNvCxnSpPr>
            <a:cxnSpLocks/>
          </p:cNvCxnSpPr>
          <p:nvPr/>
        </p:nvCxnSpPr>
        <p:spPr>
          <a:xfrm flipH="1" flipV="1">
            <a:off x="8986959" y="3462891"/>
            <a:ext cx="1" cy="247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485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0">
            <a:extLst>
              <a:ext uri="{FF2B5EF4-FFF2-40B4-BE49-F238E27FC236}">
                <a16:creationId xmlns:a16="http://schemas.microsoft.com/office/drawing/2014/main" id="{CB2EF36E-FF1B-019D-51C4-9733F97D6059}"/>
              </a:ext>
            </a:extLst>
          </p:cNvPr>
          <p:cNvSpPr/>
          <p:nvPr/>
        </p:nvSpPr>
        <p:spPr>
          <a:xfrm>
            <a:off x="3767336" y="2981581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sp>
        <p:nvSpPr>
          <p:cNvPr id="7" name="Rectangle 32">
            <a:extLst>
              <a:ext uri="{FF2B5EF4-FFF2-40B4-BE49-F238E27FC236}">
                <a16:creationId xmlns:a16="http://schemas.microsoft.com/office/drawing/2014/main" id="{7CBE596C-B8EA-F164-DE5E-285CB0DF1987}"/>
              </a:ext>
            </a:extLst>
          </p:cNvPr>
          <p:cNvSpPr/>
          <p:nvPr/>
        </p:nvSpPr>
        <p:spPr>
          <a:xfrm>
            <a:off x="2911809" y="1225109"/>
            <a:ext cx="7636447" cy="415371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梯形 11">
            <a:extLst>
              <a:ext uri="{FF2B5EF4-FFF2-40B4-BE49-F238E27FC236}">
                <a16:creationId xmlns:a16="http://schemas.microsoft.com/office/drawing/2014/main" id="{8F86A08B-9E1D-4B9B-2A9F-68676FFEB27B}"/>
              </a:ext>
            </a:extLst>
          </p:cNvPr>
          <p:cNvSpPr/>
          <p:nvPr/>
        </p:nvSpPr>
        <p:spPr>
          <a:xfrm rot="5400000">
            <a:off x="4749088" y="2773515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1D265451-6237-8860-72B6-FC11C421DBF1}"/>
              </a:ext>
            </a:extLst>
          </p:cNvPr>
          <p:cNvCxnSpPr>
            <a:cxnSpLocks/>
          </p:cNvCxnSpPr>
          <p:nvPr/>
        </p:nvCxnSpPr>
        <p:spPr>
          <a:xfrm>
            <a:off x="3418114" y="2702999"/>
            <a:ext cx="16430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7AE7F5FE-643C-EE2A-AF42-2E56EE602CF1}"/>
              </a:ext>
            </a:extLst>
          </p:cNvPr>
          <p:cNvCxnSpPr>
            <a:cxnSpLocks/>
          </p:cNvCxnSpPr>
          <p:nvPr/>
        </p:nvCxnSpPr>
        <p:spPr>
          <a:xfrm>
            <a:off x="4696920" y="3219576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9F4394B1-60D4-C5C3-0488-7504C6D9660E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5232891" y="3296000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20">
            <a:extLst>
              <a:ext uri="{FF2B5EF4-FFF2-40B4-BE49-F238E27FC236}">
                <a16:creationId xmlns:a16="http://schemas.microsoft.com/office/drawing/2014/main" id="{A2FAD626-C351-93BC-5B4D-02FC77666DAB}"/>
              </a:ext>
            </a:extLst>
          </p:cNvPr>
          <p:cNvSpPr/>
          <p:nvPr/>
        </p:nvSpPr>
        <p:spPr>
          <a:xfrm>
            <a:off x="1350473" y="2981581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晶振</a:t>
            </a:r>
            <a:endParaRPr lang="en-US" dirty="0"/>
          </a:p>
        </p:txBody>
      </p: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73915E9B-709B-999C-C64D-0F5C10C6F1A2}"/>
              </a:ext>
            </a:extLst>
          </p:cNvPr>
          <p:cNvCxnSpPr>
            <a:cxnSpLocks/>
            <a:stCxn id="16" idx="3"/>
            <a:endCxn id="6" idx="1"/>
          </p:cNvCxnSpPr>
          <p:nvPr/>
        </p:nvCxnSpPr>
        <p:spPr>
          <a:xfrm>
            <a:off x="2264873" y="3219576"/>
            <a:ext cx="15024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Flowchart: Summing Junction 167">
            <a:extLst>
              <a:ext uri="{FF2B5EF4-FFF2-40B4-BE49-F238E27FC236}">
                <a16:creationId xmlns:a16="http://schemas.microsoft.com/office/drawing/2014/main" id="{C2F35C7E-B7F8-FFB2-2C22-C4D4F3F19AE9}"/>
              </a:ext>
            </a:extLst>
          </p:cNvPr>
          <p:cNvSpPr/>
          <p:nvPr/>
        </p:nvSpPr>
        <p:spPr>
          <a:xfrm>
            <a:off x="2839809" y="314757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208197F6-904A-CBE6-CCC3-9AEFFD3C91BF}"/>
              </a:ext>
            </a:extLst>
          </p:cNvPr>
          <p:cNvCxnSpPr>
            <a:cxnSpLocks/>
          </p:cNvCxnSpPr>
          <p:nvPr/>
        </p:nvCxnSpPr>
        <p:spPr>
          <a:xfrm>
            <a:off x="3418114" y="2702999"/>
            <a:ext cx="0" cy="5110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椭圆 24">
            <a:extLst>
              <a:ext uri="{FF2B5EF4-FFF2-40B4-BE49-F238E27FC236}">
                <a16:creationId xmlns:a16="http://schemas.microsoft.com/office/drawing/2014/main" id="{0E38F38F-7F7B-AFD3-5AA5-BBDD0102116A}"/>
              </a:ext>
            </a:extLst>
          </p:cNvPr>
          <p:cNvSpPr/>
          <p:nvPr/>
        </p:nvSpPr>
        <p:spPr>
          <a:xfrm>
            <a:off x="3395254" y="319650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EC8091E-00E1-0FC1-2BBD-15695C5B6A54}"/>
              </a:ext>
            </a:extLst>
          </p:cNvPr>
          <p:cNvSpPr/>
          <p:nvPr/>
        </p:nvSpPr>
        <p:spPr>
          <a:xfrm>
            <a:off x="6096000" y="1690138"/>
            <a:ext cx="914400" cy="251011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时钟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分频</a:t>
            </a:r>
            <a:endParaRPr kumimoji="1" lang="en-US" altLang="zh-CN" dirty="0"/>
          </a:p>
          <a:p>
            <a:pPr algn="ctr"/>
            <a:r>
              <a:rPr kumimoji="1" lang="zh-CN" altLang="en-US" dirty="0"/>
              <a:t>逻辑</a:t>
            </a:r>
          </a:p>
        </p:txBody>
      </p:sp>
      <p:sp>
        <p:nvSpPr>
          <p:cNvPr id="27" name="圆角矩形 26">
            <a:extLst>
              <a:ext uri="{FF2B5EF4-FFF2-40B4-BE49-F238E27FC236}">
                <a16:creationId xmlns:a16="http://schemas.microsoft.com/office/drawing/2014/main" id="{0B310C3D-ABF5-D5B6-F534-98B717A22853}"/>
              </a:ext>
            </a:extLst>
          </p:cNvPr>
          <p:cNvSpPr/>
          <p:nvPr/>
        </p:nvSpPr>
        <p:spPr>
          <a:xfrm>
            <a:off x="9170892" y="1690138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8" name="圆角矩形 27">
            <a:extLst>
              <a:ext uri="{FF2B5EF4-FFF2-40B4-BE49-F238E27FC236}">
                <a16:creationId xmlns:a16="http://schemas.microsoft.com/office/drawing/2014/main" id="{4FFEBAE4-2295-A588-51A4-20A1280BB874}"/>
              </a:ext>
            </a:extLst>
          </p:cNvPr>
          <p:cNvSpPr/>
          <p:nvPr/>
        </p:nvSpPr>
        <p:spPr>
          <a:xfrm>
            <a:off x="9170892" y="2376319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30" name="圆角矩形 29">
            <a:extLst>
              <a:ext uri="{FF2B5EF4-FFF2-40B4-BE49-F238E27FC236}">
                <a16:creationId xmlns:a16="http://schemas.microsoft.com/office/drawing/2014/main" id="{86C8C6FD-F76A-C0E9-1C04-4A6025AAF268}"/>
              </a:ext>
            </a:extLst>
          </p:cNvPr>
          <p:cNvSpPr/>
          <p:nvPr/>
        </p:nvSpPr>
        <p:spPr>
          <a:xfrm>
            <a:off x="9170892" y="3662373"/>
            <a:ext cx="851647" cy="537883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模块</a:t>
            </a:r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5184D1DD-2F8A-6DBA-90C8-300A8C5454EF}"/>
              </a:ext>
            </a:extLst>
          </p:cNvPr>
          <p:cNvSpPr/>
          <p:nvPr/>
        </p:nvSpPr>
        <p:spPr>
          <a:xfrm>
            <a:off x="7994678" y="1690138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6F1111A-CB0E-BBFD-CCDB-084CC360EE4F}"/>
              </a:ext>
            </a:extLst>
          </p:cNvPr>
          <p:cNvSpPr txBox="1"/>
          <p:nvPr/>
        </p:nvSpPr>
        <p:spPr>
          <a:xfrm>
            <a:off x="7951932" y="1766629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CGC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ECAD8674-12BF-A2D8-4728-775BF157B1A4}"/>
              </a:ext>
            </a:extLst>
          </p:cNvPr>
          <p:cNvSpPr/>
          <p:nvPr/>
        </p:nvSpPr>
        <p:spPr>
          <a:xfrm>
            <a:off x="7994678" y="3661514"/>
            <a:ext cx="540000" cy="540000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A370DEAB-9749-18F0-18E2-BB6A56346B63}"/>
              </a:ext>
            </a:extLst>
          </p:cNvPr>
          <p:cNvSpPr txBox="1"/>
          <p:nvPr/>
        </p:nvSpPr>
        <p:spPr>
          <a:xfrm>
            <a:off x="7951932" y="374579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chemeClr val="bg1"/>
                </a:solidFill>
              </a:rPr>
              <a:t>CGC</a:t>
            </a:r>
            <a:endParaRPr kumimoji="1"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6" name="直线箭头连接符 35">
            <a:extLst>
              <a:ext uri="{FF2B5EF4-FFF2-40B4-BE49-F238E27FC236}">
                <a16:creationId xmlns:a16="http://schemas.microsoft.com/office/drawing/2014/main" id="{E7050415-6EE5-A9B5-2415-B453DBE73814}"/>
              </a:ext>
            </a:extLst>
          </p:cNvPr>
          <p:cNvCxnSpPr>
            <a:cxnSpLocks/>
            <a:stCxn id="31" idx="6"/>
            <a:endCxn id="27" idx="1"/>
          </p:cNvCxnSpPr>
          <p:nvPr/>
        </p:nvCxnSpPr>
        <p:spPr>
          <a:xfrm flipV="1">
            <a:off x="8534678" y="1959080"/>
            <a:ext cx="636214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箭头连接符 40">
            <a:extLst>
              <a:ext uri="{FF2B5EF4-FFF2-40B4-BE49-F238E27FC236}">
                <a16:creationId xmlns:a16="http://schemas.microsoft.com/office/drawing/2014/main" id="{FF7358E1-3116-B38D-DDBD-9BDEC4A6525F}"/>
              </a:ext>
            </a:extLst>
          </p:cNvPr>
          <p:cNvCxnSpPr>
            <a:cxnSpLocks/>
          </p:cNvCxnSpPr>
          <p:nvPr/>
        </p:nvCxnSpPr>
        <p:spPr>
          <a:xfrm flipV="1">
            <a:off x="8542742" y="3921614"/>
            <a:ext cx="636214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线连接符 41">
            <a:extLst>
              <a:ext uri="{FF2B5EF4-FFF2-40B4-BE49-F238E27FC236}">
                <a16:creationId xmlns:a16="http://schemas.microsoft.com/office/drawing/2014/main" id="{0DB6AA4B-DF38-DF01-20D0-7EE786B39512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7010400" y="1959079"/>
            <a:ext cx="984278" cy="1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线连接符 44">
            <a:extLst>
              <a:ext uri="{FF2B5EF4-FFF2-40B4-BE49-F238E27FC236}">
                <a16:creationId xmlns:a16="http://schemas.microsoft.com/office/drawing/2014/main" id="{119E51C4-4D97-B8E4-A2F0-AE0CF01990C0}"/>
              </a:ext>
            </a:extLst>
          </p:cNvPr>
          <p:cNvCxnSpPr>
            <a:cxnSpLocks/>
          </p:cNvCxnSpPr>
          <p:nvPr/>
        </p:nvCxnSpPr>
        <p:spPr>
          <a:xfrm>
            <a:off x="7002336" y="3930456"/>
            <a:ext cx="984278" cy="10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543DCB49-BE57-A289-3AE6-7F14D508C6E5}"/>
              </a:ext>
            </a:extLst>
          </p:cNvPr>
          <p:cNvCxnSpPr>
            <a:cxnSpLocks/>
          </p:cNvCxnSpPr>
          <p:nvPr/>
        </p:nvCxnSpPr>
        <p:spPr>
          <a:xfrm flipV="1">
            <a:off x="7010400" y="2644202"/>
            <a:ext cx="2160492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线连接符 48">
            <a:extLst>
              <a:ext uri="{FF2B5EF4-FFF2-40B4-BE49-F238E27FC236}">
                <a16:creationId xmlns:a16="http://schemas.microsoft.com/office/drawing/2014/main" id="{BA38BAC7-241A-A19B-7627-A3971292AA7D}"/>
              </a:ext>
            </a:extLst>
          </p:cNvPr>
          <p:cNvCxnSpPr>
            <a:cxnSpLocks/>
            <a:stCxn id="12" idx="0"/>
            <a:endCxn id="26" idx="1"/>
          </p:cNvCxnSpPr>
          <p:nvPr/>
        </p:nvCxnSpPr>
        <p:spPr>
          <a:xfrm flipV="1">
            <a:off x="5404574" y="2945197"/>
            <a:ext cx="69142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线箭头连接符 51">
            <a:extLst>
              <a:ext uri="{FF2B5EF4-FFF2-40B4-BE49-F238E27FC236}">
                <a16:creationId xmlns:a16="http://schemas.microsoft.com/office/drawing/2014/main" id="{AAFD9DC9-9750-FD16-83C0-942CFB773CC4}"/>
              </a:ext>
            </a:extLst>
          </p:cNvPr>
          <p:cNvCxnSpPr>
            <a:cxnSpLocks/>
          </p:cNvCxnSpPr>
          <p:nvPr/>
        </p:nvCxnSpPr>
        <p:spPr>
          <a:xfrm flipV="1">
            <a:off x="7010400" y="3296000"/>
            <a:ext cx="2160492" cy="1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68">
            <a:extLst>
              <a:ext uri="{FF2B5EF4-FFF2-40B4-BE49-F238E27FC236}">
                <a16:creationId xmlns:a16="http://schemas.microsoft.com/office/drawing/2014/main" id="{354711DA-5A11-D824-8C65-5B60BFEB0696}"/>
              </a:ext>
            </a:extLst>
          </p:cNvPr>
          <p:cNvSpPr txBox="1"/>
          <p:nvPr/>
        </p:nvSpPr>
        <p:spPr>
          <a:xfrm>
            <a:off x="9930779" y="124665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20">
            <a:extLst>
              <a:ext uri="{FF2B5EF4-FFF2-40B4-BE49-F238E27FC236}">
                <a16:creationId xmlns:a16="http://schemas.microsoft.com/office/drawing/2014/main" id="{F25AF98D-F77C-5FFA-3242-7FE33A4BFE05}"/>
              </a:ext>
            </a:extLst>
          </p:cNvPr>
          <p:cNvSpPr txBox="1"/>
          <p:nvPr/>
        </p:nvSpPr>
        <p:spPr>
          <a:xfrm>
            <a:off x="7016366" y="1612729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Clk1</a:t>
            </a:r>
          </a:p>
        </p:txBody>
      </p:sp>
      <p:sp>
        <p:nvSpPr>
          <p:cNvPr id="3" name="TextBox 20">
            <a:extLst>
              <a:ext uri="{FF2B5EF4-FFF2-40B4-BE49-F238E27FC236}">
                <a16:creationId xmlns:a16="http://schemas.microsoft.com/office/drawing/2014/main" id="{8BAA07B0-A6B7-B5CD-FB62-B78FB5474B50}"/>
              </a:ext>
            </a:extLst>
          </p:cNvPr>
          <p:cNvSpPr txBox="1"/>
          <p:nvPr/>
        </p:nvSpPr>
        <p:spPr>
          <a:xfrm>
            <a:off x="7018453" y="2298480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Clk2</a:t>
            </a:r>
          </a:p>
        </p:txBody>
      </p:sp>
      <p:sp>
        <p:nvSpPr>
          <p:cNvPr id="4" name="TextBox 20">
            <a:extLst>
              <a:ext uri="{FF2B5EF4-FFF2-40B4-BE49-F238E27FC236}">
                <a16:creationId xmlns:a16="http://schemas.microsoft.com/office/drawing/2014/main" id="{3F8EAB45-1DF4-91D9-2F75-C5102494B75C}"/>
              </a:ext>
            </a:extLst>
          </p:cNvPr>
          <p:cNvSpPr txBox="1"/>
          <p:nvPr/>
        </p:nvSpPr>
        <p:spPr>
          <a:xfrm>
            <a:off x="7016366" y="2909326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Clk3</a:t>
            </a: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98D5FBF9-82F5-5EF4-80AB-29D470EB95FE}"/>
              </a:ext>
            </a:extLst>
          </p:cNvPr>
          <p:cNvSpPr txBox="1"/>
          <p:nvPr/>
        </p:nvSpPr>
        <p:spPr>
          <a:xfrm>
            <a:off x="7004423" y="3573557"/>
            <a:ext cx="6094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Clk4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38FF48F5-BD87-C809-A7C4-A561D249DEDC}"/>
              </a:ext>
            </a:extLst>
          </p:cNvPr>
          <p:cNvSpPr txBox="1"/>
          <p:nvPr/>
        </p:nvSpPr>
        <p:spPr>
          <a:xfrm>
            <a:off x="6120570" y="4798530"/>
            <a:ext cx="2659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在所有Clk</a:t>
            </a:r>
            <a:r>
              <a:rPr lang="zh-CN" altLang="en-US" dirty="0"/>
              <a:t>*上的生成时钟</a:t>
            </a:r>
            <a:endParaRPr lang="en-US" dirty="0"/>
          </a:p>
        </p:txBody>
      </p:sp>
      <p:sp>
        <p:nvSpPr>
          <p:cNvPr id="9" name="TextBox 20">
            <a:extLst>
              <a:ext uri="{FF2B5EF4-FFF2-40B4-BE49-F238E27FC236}">
                <a16:creationId xmlns:a16="http://schemas.microsoft.com/office/drawing/2014/main" id="{D43C5FB7-7D3C-E895-14ED-DB64A1FEEDFD}"/>
              </a:ext>
            </a:extLst>
          </p:cNvPr>
          <p:cNvSpPr txBox="1"/>
          <p:nvPr/>
        </p:nvSpPr>
        <p:spPr>
          <a:xfrm>
            <a:off x="3090585" y="420025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主时钟在这里</a:t>
            </a:r>
            <a:endParaRPr lang="en-US" dirty="0"/>
          </a:p>
        </p:txBody>
      </p:sp>
      <p:sp>
        <p:nvSpPr>
          <p:cNvPr id="11" name="任意形状 10">
            <a:extLst>
              <a:ext uri="{FF2B5EF4-FFF2-40B4-BE49-F238E27FC236}">
                <a16:creationId xmlns:a16="http://schemas.microsoft.com/office/drawing/2014/main" id="{B857D312-A763-D340-E33F-51EBB858A84E}"/>
              </a:ext>
            </a:extLst>
          </p:cNvPr>
          <p:cNvSpPr/>
          <p:nvPr/>
        </p:nvSpPr>
        <p:spPr>
          <a:xfrm>
            <a:off x="2362200" y="3287486"/>
            <a:ext cx="1360714" cy="881743"/>
          </a:xfrm>
          <a:custGeom>
            <a:avLst/>
            <a:gdLst>
              <a:gd name="connsiteX0" fmla="*/ 1360714 w 1360714"/>
              <a:gd name="connsiteY0" fmla="*/ 881743 h 881743"/>
              <a:gd name="connsiteX1" fmla="*/ 1251857 w 1360714"/>
              <a:gd name="connsiteY1" fmla="*/ 609600 h 881743"/>
              <a:gd name="connsiteX2" fmla="*/ 1023257 w 1360714"/>
              <a:gd name="connsiteY2" fmla="*/ 457200 h 881743"/>
              <a:gd name="connsiteX3" fmla="*/ 0 w 1360714"/>
              <a:gd name="connsiteY3" fmla="*/ 0 h 881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0714" h="881743">
                <a:moveTo>
                  <a:pt x="1360714" y="881743"/>
                </a:moveTo>
                <a:cubicBezTo>
                  <a:pt x="1334407" y="781050"/>
                  <a:pt x="1308100" y="680357"/>
                  <a:pt x="1251857" y="609600"/>
                </a:cubicBezTo>
                <a:cubicBezTo>
                  <a:pt x="1195614" y="538843"/>
                  <a:pt x="1231900" y="558800"/>
                  <a:pt x="1023257" y="457200"/>
                </a:cubicBezTo>
                <a:cubicBezTo>
                  <a:pt x="814614" y="355600"/>
                  <a:pt x="407307" y="177800"/>
                  <a:pt x="0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任意形状 17">
            <a:extLst>
              <a:ext uri="{FF2B5EF4-FFF2-40B4-BE49-F238E27FC236}">
                <a16:creationId xmlns:a16="http://schemas.microsoft.com/office/drawing/2014/main" id="{20A11375-7126-AAEE-E283-C98F4AFBA0B5}"/>
              </a:ext>
            </a:extLst>
          </p:cNvPr>
          <p:cNvSpPr/>
          <p:nvPr/>
        </p:nvSpPr>
        <p:spPr>
          <a:xfrm>
            <a:off x="3951514" y="3309257"/>
            <a:ext cx="947057" cy="849086"/>
          </a:xfrm>
          <a:custGeom>
            <a:avLst/>
            <a:gdLst>
              <a:gd name="connsiteX0" fmla="*/ 0 w 947057"/>
              <a:gd name="connsiteY0" fmla="*/ 849086 h 849086"/>
              <a:gd name="connsiteX1" fmla="*/ 152400 w 947057"/>
              <a:gd name="connsiteY1" fmla="*/ 642257 h 849086"/>
              <a:gd name="connsiteX2" fmla="*/ 500743 w 947057"/>
              <a:gd name="connsiteY2" fmla="*/ 489857 h 849086"/>
              <a:gd name="connsiteX3" fmla="*/ 838200 w 947057"/>
              <a:gd name="connsiteY3" fmla="*/ 272143 h 849086"/>
              <a:gd name="connsiteX4" fmla="*/ 947057 w 947057"/>
              <a:gd name="connsiteY4" fmla="*/ 0 h 849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47057" h="849086">
                <a:moveTo>
                  <a:pt x="0" y="849086"/>
                </a:moveTo>
                <a:cubicBezTo>
                  <a:pt x="34471" y="775607"/>
                  <a:pt x="68943" y="702128"/>
                  <a:pt x="152400" y="642257"/>
                </a:cubicBezTo>
                <a:cubicBezTo>
                  <a:pt x="235857" y="582385"/>
                  <a:pt x="386443" y="551543"/>
                  <a:pt x="500743" y="489857"/>
                </a:cubicBezTo>
                <a:cubicBezTo>
                  <a:pt x="615043" y="428171"/>
                  <a:pt x="763814" y="353786"/>
                  <a:pt x="838200" y="272143"/>
                </a:cubicBezTo>
                <a:cubicBezTo>
                  <a:pt x="912586" y="190500"/>
                  <a:pt x="929821" y="95250"/>
                  <a:pt x="947057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任意形状 19">
            <a:extLst>
              <a:ext uri="{FF2B5EF4-FFF2-40B4-BE49-F238E27FC236}">
                <a16:creationId xmlns:a16="http://schemas.microsoft.com/office/drawing/2014/main" id="{5C5A715E-A15B-CD15-E70D-983D8859E9DA}"/>
              </a:ext>
            </a:extLst>
          </p:cNvPr>
          <p:cNvSpPr/>
          <p:nvPr/>
        </p:nvSpPr>
        <p:spPr>
          <a:xfrm>
            <a:off x="7113408" y="4016829"/>
            <a:ext cx="354192" cy="762000"/>
          </a:xfrm>
          <a:custGeom>
            <a:avLst/>
            <a:gdLst>
              <a:gd name="connsiteX0" fmla="*/ 354192 w 354192"/>
              <a:gd name="connsiteY0" fmla="*/ 762000 h 762000"/>
              <a:gd name="connsiteX1" fmla="*/ 299763 w 354192"/>
              <a:gd name="connsiteY1" fmla="*/ 620485 h 762000"/>
              <a:gd name="connsiteX2" fmla="*/ 147363 w 354192"/>
              <a:gd name="connsiteY2" fmla="*/ 533400 h 762000"/>
              <a:gd name="connsiteX3" fmla="*/ 16735 w 354192"/>
              <a:gd name="connsiteY3" fmla="*/ 283028 h 762000"/>
              <a:gd name="connsiteX4" fmla="*/ 5849 w 354192"/>
              <a:gd name="connsiteY4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54192" h="762000">
                <a:moveTo>
                  <a:pt x="354192" y="762000"/>
                </a:moveTo>
                <a:cubicBezTo>
                  <a:pt x="344213" y="710292"/>
                  <a:pt x="334234" y="658585"/>
                  <a:pt x="299763" y="620485"/>
                </a:cubicBezTo>
                <a:cubicBezTo>
                  <a:pt x="265291" y="582385"/>
                  <a:pt x="194534" y="589643"/>
                  <a:pt x="147363" y="533400"/>
                </a:cubicBezTo>
                <a:cubicBezTo>
                  <a:pt x="100192" y="477157"/>
                  <a:pt x="40321" y="371928"/>
                  <a:pt x="16735" y="283028"/>
                </a:cubicBezTo>
                <a:cubicBezTo>
                  <a:pt x="-6851" y="194128"/>
                  <a:pt x="-501" y="97064"/>
                  <a:pt x="5849" y="0"/>
                </a:cubicBezTo>
              </a:path>
            </a:pathLst>
          </a:cu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F69B7BA-ED82-18B8-FDFF-33D403128A24}"/>
              </a:ext>
            </a:extLst>
          </p:cNvPr>
          <p:cNvSpPr txBox="1"/>
          <p:nvPr/>
        </p:nvSpPr>
        <p:spPr>
          <a:xfrm>
            <a:off x="4739005" y="3576245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PLL</a:t>
            </a:r>
            <a:r>
              <a:rPr lang="zh-CN" altLang="en-US" dirty="0"/>
              <a:t>旁路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7004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档 23">
            <a:extLst>
              <a:ext uri="{FF2B5EF4-FFF2-40B4-BE49-F238E27FC236}">
                <a16:creationId xmlns:a16="http://schemas.microsoft.com/office/drawing/2014/main" id="{7F0176FC-53E5-9A0E-B11B-DCA93D6D58FB}"/>
              </a:ext>
            </a:extLst>
          </p:cNvPr>
          <p:cNvSpPr/>
          <p:nvPr/>
        </p:nvSpPr>
        <p:spPr>
          <a:xfrm rot="16200000">
            <a:off x="7126277" y="364518"/>
            <a:ext cx="2774811" cy="5030553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22A56D75-F469-4E03-FA39-9258F90F168D}"/>
              </a:ext>
            </a:extLst>
          </p:cNvPr>
          <p:cNvCxnSpPr>
            <a:cxnSpLocks/>
          </p:cNvCxnSpPr>
          <p:nvPr/>
        </p:nvCxnSpPr>
        <p:spPr>
          <a:xfrm>
            <a:off x="3543036" y="2236558"/>
            <a:ext cx="4561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5CBBC9A2-628B-6FB1-1317-25D8930861E8}"/>
              </a:ext>
            </a:extLst>
          </p:cNvPr>
          <p:cNvGrpSpPr/>
          <p:nvPr/>
        </p:nvGrpSpPr>
        <p:grpSpPr>
          <a:xfrm>
            <a:off x="2355169" y="2003997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3C61A5CF-B0E3-4DA1-EEAA-84C46569FB59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F9A687C8-EBF7-A8B7-4E43-1405C340F46A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6B6C8810-5B76-CABE-562C-C047519219B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EDF993FF-315D-44DF-5F5E-FD8124F26B3E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E59142EB-FBC3-BABE-1EAF-C065B7471F1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F03A22C6-09C3-363D-EC26-EF6052DAB888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AFA4D48F-28F8-ED8E-10EA-7ED86875E882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505A3C26-6549-FE20-2474-6DEE00E6BB8F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FED3EEAA-35B2-69A0-CF04-9F01902D6B0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A309E643-ECB2-5C09-2AF4-E351DEA85943}"/>
              </a:ext>
            </a:extLst>
          </p:cNvPr>
          <p:cNvGrpSpPr/>
          <p:nvPr/>
        </p:nvGrpSpPr>
        <p:grpSpPr>
          <a:xfrm>
            <a:off x="8055030" y="2003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F4FDE5C1-4DFC-1F49-F5AC-31671E05122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FDB16C07-108D-8F8C-447D-3DAFD81C8B7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5F160BEE-9EEA-E674-EDDE-F4C3527605C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1680BFF5-7233-FAEB-E4F0-612783625E5B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ECFA8AB6-7C13-D35C-3C7B-B10AA7C26C2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C6899B9C-191D-CE1A-315B-64509362090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956B560A-1BFD-19CB-4806-8A68B433E96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DF4C1911-B520-A174-9238-2B0F6F32301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314A110C-A281-D30A-F8A8-404FB304D16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3F339BC2-FE8C-81F7-1FAB-576FE744FBA7}"/>
              </a:ext>
            </a:extLst>
          </p:cNvPr>
          <p:cNvSpPr/>
          <p:nvPr/>
        </p:nvSpPr>
        <p:spPr>
          <a:xfrm>
            <a:off x="6464801" y="18656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loud 29">
            <a:extLst>
              <a:ext uri="{FF2B5EF4-FFF2-40B4-BE49-F238E27FC236}">
                <a16:creationId xmlns:a16="http://schemas.microsoft.com/office/drawing/2014/main" id="{8F9DB2C5-2072-C12B-481B-B88BBE1CEDD9}"/>
              </a:ext>
            </a:extLst>
          </p:cNvPr>
          <p:cNvSpPr/>
          <p:nvPr/>
        </p:nvSpPr>
        <p:spPr>
          <a:xfrm>
            <a:off x="3523495" y="18656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C652FAF6-0710-CE93-D891-35DBA781B1EA}"/>
              </a:ext>
            </a:extLst>
          </p:cNvPr>
          <p:cNvCxnSpPr>
            <a:cxnSpLocks/>
          </p:cNvCxnSpPr>
          <p:nvPr/>
        </p:nvCxnSpPr>
        <p:spPr>
          <a:xfrm>
            <a:off x="1001486" y="3733800"/>
            <a:ext cx="70535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DF53F218-9996-F27B-DE15-DEB977970C54}"/>
              </a:ext>
            </a:extLst>
          </p:cNvPr>
          <p:cNvCxnSpPr>
            <a:cxnSpLocks/>
          </p:cNvCxnSpPr>
          <p:nvPr/>
        </p:nvCxnSpPr>
        <p:spPr>
          <a:xfrm>
            <a:off x="8066876" y="276379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584D3A43-AAED-151B-3729-E61F91171E8D}"/>
              </a:ext>
            </a:extLst>
          </p:cNvPr>
          <p:cNvCxnSpPr>
            <a:cxnSpLocks/>
          </p:cNvCxnSpPr>
          <p:nvPr/>
        </p:nvCxnSpPr>
        <p:spPr>
          <a:xfrm>
            <a:off x="2355169" y="276379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533D6ABD-323C-CF26-1CA8-CC74121D9FEA}"/>
              </a:ext>
            </a:extLst>
          </p:cNvPr>
          <p:cNvSpPr/>
          <p:nvPr/>
        </p:nvSpPr>
        <p:spPr>
          <a:xfrm>
            <a:off x="5933821" y="216455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3C24EEA5-2B39-73F9-3318-5AC80F4B3081}"/>
              </a:ext>
            </a:extLst>
          </p:cNvPr>
          <p:cNvSpPr/>
          <p:nvPr/>
        </p:nvSpPr>
        <p:spPr>
          <a:xfrm>
            <a:off x="5926406" y="3661800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5A73E954-EE2E-D3DF-317A-71BF1CDBD262}"/>
              </a:ext>
            </a:extLst>
          </p:cNvPr>
          <p:cNvSpPr txBox="1"/>
          <p:nvPr/>
        </p:nvSpPr>
        <p:spPr>
          <a:xfrm>
            <a:off x="965709" y="3371879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CLKA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3879B60-0869-E60D-4D5B-F171EF0AB61C}"/>
              </a:ext>
            </a:extLst>
          </p:cNvPr>
          <p:cNvSpPr txBox="1"/>
          <p:nvPr/>
        </p:nvSpPr>
        <p:spPr>
          <a:xfrm>
            <a:off x="5333526" y="188030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INP1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82566A99-5C64-D2B3-CFBB-ED67A20B539F}"/>
              </a:ext>
            </a:extLst>
          </p:cNvPr>
          <p:cNvCxnSpPr>
            <a:cxnSpLocks/>
          </p:cNvCxnSpPr>
          <p:nvPr/>
        </p:nvCxnSpPr>
        <p:spPr>
          <a:xfrm flipV="1">
            <a:off x="2787357" y="2430473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6AFF474-8E6B-4373-3F7A-F7710D0CA236}"/>
                  </a:ext>
                </a:extLst>
              </p:cNvPr>
              <p:cNvSpPr txBox="1"/>
              <p:nvPr/>
            </p:nvSpPr>
            <p:spPr>
              <a:xfrm>
                <a:off x="3156950" y="2469119"/>
                <a:ext cx="538096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6AFF474-8E6B-4373-3F7A-F7710D0CA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950" y="2469119"/>
                <a:ext cx="538096" cy="258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4D810683-C9AC-019A-212C-52693C808A21}"/>
                  </a:ext>
                </a:extLst>
              </p:cNvPr>
              <p:cNvSpPr txBox="1"/>
              <p:nvPr/>
            </p:nvSpPr>
            <p:spPr>
              <a:xfrm>
                <a:off x="4029569" y="15733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4D810683-C9AC-019A-212C-52693C808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569" y="1573325"/>
                <a:ext cx="5881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F6D1895F-5B76-7E6C-E6D5-4F6376B7CF6E}"/>
                  </a:ext>
                </a:extLst>
              </p:cNvPr>
              <p:cNvSpPr txBox="1"/>
              <p:nvPr/>
            </p:nvSpPr>
            <p:spPr>
              <a:xfrm>
                <a:off x="6971751" y="15733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F6D1895F-5B76-7E6C-E6D5-4F6376B7CF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1751" y="1573325"/>
                <a:ext cx="58817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410F075F-0532-62EF-DCF4-A9EEB2E768E9}"/>
              </a:ext>
            </a:extLst>
          </p:cNvPr>
          <p:cNvSpPr txBox="1"/>
          <p:nvPr/>
        </p:nvSpPr>
        <p:spPr>
          <a:xfrm>
            <a:off x="9374597" y="149238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7B90527-ED27-6158-B3B2-10F1206798B9}"/>
              </a:ext>
            </a:extLst>
          </p:cNvPr>
          <p:cNvSpPr txBox="1"/>
          <p:nvPr/>
        </p:nvSpPr>
        <p:spPr>
          <a:xfrm>
            <a:off x="2205128" y="4502927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altLang="zh-CN" dirty="0"/>
              <a:t>aunch Edge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5FDF0-0D88-C170-7E93-4DDF5D456D5B}"/>
              </a:ext>
            </a:extLst>
          </p:cNvPr>
          <p:cNvSpPr txBox="1"/>
          <p:nvPr/>
        </p:nvSpPr>
        <p:spPr>
          <a:xfrm>
            <a:off x="7904989" y="4502927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apture Edge</a:t>
            </a:r>
            <a:endParaRPr lang="en-US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C817F15-D388-7DD3-5E37-ECB5915080C7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2004449" y="3575125"/>
            <a:ext cx="1431500" cy="424103"/>
          </a:xfrm>
          <a:prstGeom prst="curvedConnector3">
            <a:avLst>
              <a:gd name="adj1" fmla="val 6444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A2233A84-3830-6249-A5F1-45B66E1E1283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7692639" y="3522578"/>
            <a:ext cx="1495434" cy="465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Curved 101">
            <a:extLst>
              <a:ext uri="{FF2B5EF4-FFF2-40B4-BE49-F238E27FC236}">
                <a16:creationId xmlns:a16="http://schemas.microsoft.com/office/drawing/2014/main" id="{198C5B4F-A403-5230-F676-4B04B6C1872B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8632111" y="2236559"/>
            <a:ext cx="56105" cy="35370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148B66E7-A66A-D051-BC61-DCC20B7D4B14}"/>
                  </a:ext>
                </a:extLst>
              </p:cNvPr>
              <p:cNvSpPr txBox="1"/>
              <p:nvPr/>
            </p:nvSpPr>
            <p:spPr>
              <a:xfrm>
                <a:off x="8903235" y="2353053"/>
                <a:ext cx="540084" cy="259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148B66E7-A66A-D051-BC61-DCC20B7D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3235" y="2353053"/>
                <a:ext cx="540084" cy="259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3893E381-DF14-0385-7048-B0C5733AB88F}"/>
              </a:ext>
            </a:extLst>
          </p:cNvPr>
          <p:cNvSpPr txBox="1"/>
          <p:nvPr/>
        </p:nvSpPr>
        <p:spPr>
          <a:xfrm>
            <a:off x="2608303" y="16364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F93B152-BCD8-2654-ADEA-6F9F8A605432}"/>
              </a:ext>
            </a:extLst>
          </p:cNvPr>
          <p:cNvSpPr txBox="1"/>
          <p:nvPr/>
        </p:nvSpPr>
        <p:spPr>
          <a:xfrm>
            <a:off x="8308164" y="16364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</p:spTree>
    <p:extLst>
      <p:ext uri="{BB962C8B-B14F-4D97-AF65-F5344CB8AC3E}">
        <p14:creationId xmlns:p14="http://schemas.microsoft.com/office/powerpoint/2010/main" val="139672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2182-94C0-DF04-7E1D-593D72FE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03E310C7-D99C-0FCD-15FE-07D888044703}"/>
              </a:ext>
            </a:extLst>
          </p:cNvPr>
          <p:cNvSpPr txBox="1"/>
          <p:nvPr/>
        </p:nvSpPr>
        <p:spPr>
          <a:xfrm>
            <a:off x="6796983" y="3788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453A610-1612-5F82-6B66-7368F258CAC4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23EB78C-237C-CA59-6ACA-C86A9D28E62C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9F7D13B-93D6-406F-B4FB-410EFCC13232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9FFA20E-CC85-4E49-632A-58118AA5B314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61A03F0-FDD2-128A-C9CF-6C6199E25C15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93F0D5B-DF2E-D5F5-E60B-0F35F4D95074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64B4A030-4D7E-5F36-FFEC-72D4DEEF3C25}"/>
              </a:ext>
            </a:extLst>
          </p:cNvPr>
          <p:cNvCxnSpPr>
            <a:cxnSpLocks/>
          </p:cNvCxnSpPr>
          <p:nvPr/>
        </p:nvCxnSpPr>
        <p:spPr>
          <a:xfrm>
            <a:off x="4862866" y="3593021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70A0528-5724-7091-A1A0-E62D9A09BB95}"/>
              </a:ext>
            </a:extLst>
          </p:cNvPr>
          <p:cNvCxnSpPr>
            <a:cxnSpLocks/>
          </p:cNvCxnSpPr>
          <p:nvPr/>
        </p:nvCxnSpPr>
        <p:spPr>
          <a:xfrm>
            <a:off x="4860773" y="4609824"/>
            <a:ext cx="325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7AD5095-A1EB-99AF-C717-423FDD73872F}"/>
              </a:ext>
            </a:extLst>
          </p:cNvPr>
          <p:cNvCxnSpPr>
            <a:cxnSpLocks/>
          </p:cNvCxnSpPr>
          <p:nvPr/>
        </p:nvCxnSpPr>
        <p:spPr>
          <a:xfrm>
            <a:off x="7112887" y="4626103"/>
            <a:ext cx="350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F2F86B5-13BA-088F-EAEE-9029FE33FF1B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889BD9BE-7676-02A4-CF8E-AEDF4690B0DF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571D57-69D8-14B6-71FF-F7AFBB071198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F7B161D-60BC-C1B7-E617-07D0508A62C3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4135F9A-8F85-1421-12DB-5FFB47FB78F7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28E8682-97E0-59FC-1401-C97E29736D1A}"/>
              </a:ext>
            </a:extLst>
          </p:cNvPr>
          <p:cNvSpPr txBox="1"/>
          <p:nvPr/>
        </p:nvSpPr>
        <p:spPr>
          <a:xfrm>
            <a:off x="7165573" y="34691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/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/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832D5ACB-E0EB-DDD7-D59F-489151FD3130}"/>
              </a:ext>
            </a:extLst>
          </p:cNvPr>
          <p:cNvSpPr/>
          <p:nvPr/>
        </p:nvSpPr>
        <p:spPr>
          <a:xfrm>
            <a:off x="5163060" y="4092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ACBE8C-5725-E350-9A4C-71733987850B}"/>
              </a:ext>
            </a:extLst>
          </p:cNvPr>
          <p:cNvSpPr/>
          <p:nvPr/>
        </p:nvSpPr>
        <p:spPr>
          <a:xfrm>
            <a:off x="7440221" y="3779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41EA138-0617-2C5C-CFD3-63D79F63401E}"/>
              </a:ext>
            </a:extLst>
          </p:cNvPr>
          <p:cNvCxnSpPr>
            <a:cxnSpLocks/>
          </p:cNvCxnSpPr>
          <p:nvPr/>
        </p:nvCxnSpPr>
        <p:spPr>
          <a:xfrm>
            <a:off x="5185919" y="3593020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C07C3CC-0337-D059-02B5-BF1249591E7F}"/>
              </a:ext>
            </a:extLst>
          </p:cNvPr>
          <p:cNvCxnSpPr>
            <a:cxnSpLocks/>
          </p:cNvCxnSpPr>
          <p:nvPr/>
        </p:nvCxnSpPr>
        <p:spPr>
          <a:xfrm>
            <a:off x="7112887" y="3593019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D722BFB-EFF0-37B1-0BB5-AAD7D86D66EA}"/>
              </a:ext>
            </a:extLst>
          </p:cNvPr>
          <p:cNvCxnSpPr>
            <a:cxnSpLocks/>
          </p:cNvCxnSpPr>
          <p:nvPr/>
        </p:nvCxnSpPr>
        <p:spPr>
          <a:xfrm>
            <a:off x="7463080" y="3593018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5DDEE2D-4494-22DD-215E-5DC8A75A5F3E}"/>
              </a:ext>
            </a:extLst>
          </p:cNvPr>
          <p:cNvSpPr txBox="1"/>
          <p:nvPr/>
        </p:nvSpPr>
        <p:spPr>
          <a:xfrm>
            <a:off x="4829555" y="34478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4BEC15-12C1-E4ED-5362-5FB796675361}"/>
              </a:ext>
            </a:extLst>
          </p:cNvPr>
          <p:cNvSpPr txBox="1"/>
          <p:nvPr/>
        </p:nvSpPr>
        <p:spPr>
          <a:xfrm>
            <a:off x="5189522" y="3798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57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4636F-205B-C0AB-12C1-970697806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矩形 98">
            <a:extLst>
              <a:ext uri="{FF2B5EF4-FFF2-40B4-BE49-F238E27FC236}">
                <a16:creationId xmlns:a16="http://schemas.microsoft.com/office/drawing/2014/main" id="{C3D1F93D-3B47-F428-4617-81D4BE27C461}"/>
              </a:ext>
            </a:extLst>
          </p:cNvPr>
          <p:cNvSpPr/>
          <p:nvPr/>
        </p:nvSpPr>
        <p:spPr>
          <a:xfrm>
            <a:off x="5398181" y="5032555"/>
            <a:ext cx="1310764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档 23">
            <a:extLst>
              <a:ext uri="{FF2B5EF4-FFF2-40B4-BE49-F238E27FC236}">
                <a16:creationId xmlns:a16="http://schemas.microsoft.com/office/drawing/2014/main" id="{6E710185-5F22-46EF-88CE-2391169B456F}"/>
              </a:ext>
            </a:extLst>
          </p:cNvPr>
          <p:cNvSpPr/>
          <p:nvPr/>
        </p:nvSpPr>
        <p:spPr>
          <a:xfrm rot="16200000">
            <a:off x="6840642" y="993052"/>
            <a:ext cx="2774811" cy="1906583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F625A7D7-1BDA-E219-1E28-256C9015F0C1}"/>
              </a:ext>
            </a:extLst>
          </p:cNvPr>
          <p:cNvCxnSpPr>
            <a:cxnSpLocks/>
          </p:cNvCxnSpPr>
          <p:nvPr/>
        </p:nvCxnSpPr>
        <p:spPr>
          <a:xfrm>
            <a:off x="4819386" y="1303108"/>
            <a:ext cx="23907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DF1D20D3-7D63-31D1-6550-D6B43AAEA700}"/>
              </a:ext>
            </a:extLst>
          </p:cNvPr>
          <p:cNvGrpSpPr/>
          <p:nvPr/>
        </p:nvGrpSpPr>
        <p:grpSpPr>
          <a:xfrm>
            <a:off x="3631519" y="1070547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5B51D832-7C32-9C8E-516A-7DB1F7590AC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D1070829-8045-B875-597E-20E5E77BDA3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38BBD558-BEF6-9F30-3869-8CDE044C247C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C007C91-0F45-CE68-388D-9B3F9D9D78F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899C0CB5-63CD-7C41-556C-4949A11A1182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E831020A-CCDB-4782-CEB7-DEA7C04B8F6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A39252E2-0482-AD47-C2F3-9D57D69870B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494CF94A-B90E-E7A5-77B9-F8662932983B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98EEA6DE-ED51-B3D5-DFDB-5A0E80C441F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Cloud 29">
            <a:extLst>
              <a:ext uri="{FF2B5EF4-FFF2-40B4-BE49-F238E27FC236}">
                <a16:creationId xmlns:a16="http://schemas.microsoft.com/office/drawing/2014/main" id="{D23897EA-27FF-0233-9E89-03F57ECA41D4}"/>
              </a:ext>
            </a:extLst>
          </p:cNvPr>
          <p:cNvSpPr/>
          <p:nvPr/>
        </p:nvSpPr>
        <p:spPr>
          <a:xfrm>
            <a:off x="4799845" y="93215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42046FC2-0D93-148B-5CAB-C57863FF6B58}"/>
              </a:ext>
            </a:extLst>
          </p:cNvPr>
          <p:cNvCxnSpPr>
            <a:cxnSpLocks/>
            <a:endCxn id="42" idx="2"/>
          </p:cNvCxnSpPr>
          <p:nvPr/>
        </p:nvCxnSpPr>
        <p:spPr>
          <a:xfrm>
            <a:off x="2277836" y="2800350"/>
            <a:ext cx="49249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1D364C1A-8B79-F4E6-9712-6AAE7FA53A60}"/>
              </a:ext>
            </a:extLst>
          </p:cNvPr>
          <p:cNvCxnSpPr>
            <a:cxnSpLocks/>
          </p:cNvCxnSpPr>
          <p:nvPr/>
        </p:nvCxnSpPr>
        <p:spPr>
          <a:xfrm>
            <a:off x="3631519" y="1830340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AE0A0338-B789-BB48-A37A-84F6E77A9B26}"/>
              </a:ext>
            </a:extLst>
          </p:cNvPr>
          <p:cNvSpPr/>
          <p:nvPr/>
        </p:nvSpPr>
        <p:spPr>
          <a:xfrm>
            <a:off x="7210171" y="123110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DAB71F1E-3A4B-66A5-A607-A75984BF5D67}"/>
              </a:ext>
            </a:extLst>
          </p:cNvPr>
          <p:cNvSpPr/>
          <p:nvPr/>
        </p:nvSpPr>
        <p:spPr>
          <a:xfrm>
            <a:off x="7202756" y="2728350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A9C04550-1C10-D6C9-FE82-701433D188D2}"/>
              </a:ext>
            </a:extLst>
          </p:cNvPr>
          <p:cNvSpPr txBox="1"/>
          <p:nvPr/>
        </p:nvSpPr>
        <p:spPr>
          <a:xfrm>
            <a:off x="2242059" y="2438429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CLKP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6A8618D4-903B-9604-BA09-8EE133DEB4C5}"/>
              </a:ext>
            </a:extLst>
          </p:cNvPr>
          <p:cNvSpPr txBox="1"/>
          <p:nvPr/>
        </p:nvSpPr>
        <p:spPr>
          <a:xfrm>
            <a:off x="6609876" y="946858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INPA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6F2EDDD3-42A8-8876-585D-353B0415DB30}"/>
              </a:ext>
            </a:extLst>
          </p:cNvPr>
          <p:cNvCxnSpPr>
            <a:cxnSpLocks/>
          </p:cNvCxnSpPr>
          <p:nvPr/>
        </p:nvCxnSpPr>
        <p:spPr>
          <a:xfrm flipV="1">
            <a:off x="4063707" y="1497023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766F6A8-9E7E-F4CD-9C85-D2CE5F700B2D}"/>
                  </a:ext>
                </a:extLst>
              </p:cNvPr>
              <p:cNvSpPr txBox="1"/>
              <p:nvPr/>
            </p:nvSpPr>
            <p:spPr>
              <a:xfrm>
                <a:off x="4465703" y="1779655"/>
                <a:ext cx="1247713" cy="4238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=1.1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=0.8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2766F6A8-9E7E-F4CD-9C85-D2CE5F700B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703" y="1779655"/>
                <a:ext cx="1247713" cy="4238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FB0EE660-F02A-F1EC-5A70-A84FB43C2426}"/>
                  </a:ext>
                </a:extLst>
              </p:cNvPr>
              <p:cNvSpPr txBox="1"/>
              <p:nvPr/>
            </p:nvSpPr>
            <p:spPr>
              <a:xfrm>
                <a:off x="5261432" y="532141"/>
                <a:ext cx="1245790" cy="4104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=5.6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=2.2</m:t>
                      </m:r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FB0EE660-F02A-F1EC-5A70-A84FB43C24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1432" y="532141"/>
                <a:ext cx="1245790" cy="4104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8FA0BA23-A360-85F6-B0A6-6059264D3289}"/>
              </a:ext>
            </a:extLst>
          </p:cNvPr>
          <p:cNvSpPr txBox="1"/>
          <p:nvPr/>
        </p:nvSpPr>
        <p:spPr>
          <a:xfrm>
            <a:off x="8098247" y="552724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F083C8F2-7CB9-FA6A-087D-69F7D550693C}"/>
              </a:ext>
            </a:extLst>
          </p:cNvPr>
          <p:cNvSpPr txBox="1"/>
          <p:nvPr/>
        </p:nvSpPr>
        <p:spPr>
          <a:xfrm>
            <a:off x="3884653" y="70302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cxnSp>
        <p:nvCxnSpPr>
          <p:cNvPr id="57" name="直线连接符 94">
            <a:extLst>
              <a:ext uri="{FF2B5EF4-FFF2-40B4-BE49-F238E27FC236}">
                <a16:creationId xmlns:a16="http://schemas.microsoft.com/office/drawing/2014/main" id="{87A09A3D-2795-0E37-196E-34D7168203C3}"/>
              </a:ext>
            </a:extLst>
          </p:cNvPr>
          <p:cNvCxnSpPr>
            <a:cxnSpLocks/>
          </p:cNvCxnSpPr>
          <p:nvPr/>
        </p:nvCxnSpPr>
        <p:spPr>
          <a:xfrm>
            <a:off x="5402655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线连接符 102">
            <a:extLst>
              <a:ext uri="{FF2B5EF4-FFF2-40B4-BE49-F238E27FC236}">
                <a16:creationId xmlns:a16="http://schemas.microsoft.com/office/drawing/2014/main" id="{FA8DBC1D-A04C-226E-B2D6-A629AF966F84}"/>
              </a:ext>
            </a:extLst>
          </p:cNvPr>
          <p:cNvCxnSpPr>
            <a:cxnSpLocks/>
          </p:cNvCxnSpPr>
          <p:nvPr/>
        </p:nvCxnSpPr>
        <p:spPr>
          <a:xfrm>
            <a:off x="3243396" y="4344883"/>
            <a:ext cx="2154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107">
            <a:extLst>
              <a:ext uri="{FF2B5EF4-FFF2-40B4-BE49-F238E27FC236}">
                <a16:creationId xmlns:a16="http://schemas.microsoft.com/office/drawing/2014/main" id="{B962503F-771A-736C-AB50-75E7FBEAD617}"/>
              </a:ext>
            </a:extLst>
          </p:cNvPr>
          <p:cNvCxnSpPr>
            <a:cxnSpLocks/>
          </p:cNvCxnSpPr>
          <p:nvPr/>
        </p:nvCxnSpPr>
        <p:spPr>
          <a:xfrm>
            <a:off x="5398180" y="3805056"/>
            <a:ext cx="30277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112">
            <a:extLst>
              <a:ext uri="{FF2B5EF4-FFF2-40B4-BE49-F238E27FC236}">
                <a16:creationId xmlns:a16="http://schemas.microsoft.com/office/drawing/2014/main" id="{E635789C-68EE-906D-3BBD-F8A53A5D1445}"/>
              </a:ext>
            </a:extLst>
          </p:cNvPr>
          <p:cNvCxnSpPr>
            <a:cxnSpLocks/>
          </p:cNvCxnSpPr>
          <p:nvPr/>
        </p:nvCxnSpPr>
        <p:spPr>
          <a:xfrm>
            <a:off x="8431287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42">
            <a:extLst>
              <a:ext uri="{FF2B5EF4-FFF2-40B4-BE49-F238E27FC236}">
                <a16:creationId xmlns:a16="http://schemas.microsoft.com/office/drawing/2014/main" id="{7AF49466-5A80-B555-FCAC-8DE66CAD8324}"/>
              </a:ext>
            </a:extLst>
          </p:cNvPr>
          <p:cNvSpPr txBox="1"/>
          <p:nvPr/>
        </p:nvSpPr>
        <p:spPr>
          <a:xfrm>
            <a:off x="2373973" y="3889778"/>
            <a:ext cx="689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CLKP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6C9DA91-1EB4-1887-B9E2-CB3A0FAE479A}"/>
              </a:ext>
            </a:extLst>
          </p:cNvPr>
          <p:cNvSpPr txBox="1"/>
          <p:nvPr/>
        </p:nvSpPr>
        <p:spPr>
          <a:xfrm>
            <a:off x="3058396" y="3558793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03DD16-2EC7-CA51-C80A-CB433C69AD0D}"/>
              </a:ext>
            </a:extLst>
          </p:cNvPr>
          <p:cNvSpPr txBox="1"/>
          <p:nvPr/>
        </p:nvSpPr>
        <p:spPr>
          <a:xfrm>
            <a:off x="5210468" y="35472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5ns</a:t>
            </a:r>
          </a:p>
        </p:txBody>
      </p:sp>
      <p:sp>
        <p:nvSpPr>
          <p:cNvPr id="85" name="文本框 42">
            <a:extLst>
              <a:ext uri="{FF2B5EF4-FFF2-40B4-BE49-F238E27FC236}">
                <a16:creationId xmlns:a16="http://schemas.microsoft.com/office/drawing/2014/main" id="{0BD69FB4-031D-0558-C5A7-0E037E815001}"/>
              </a:ext>
            </a:extLst>
          </p:cNvPr>
          <p:cNvSpPr txBox="1"/>
          <p:nvPr/>
        </p:nvSpPr>
        <p:spPr>
          <a:xfrm>
            <a:off x="6605067" y="2438429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90" name="直线连接符 107">
            <a:extLst>
              <a:ext uri="{FF2B5EF4-FFF2-40B4-BE49-F238E27FC236}">
                <a16:creationId xmlns:a16="http://schemas.microsoft.com/office/drawing/2014/main" id="{3E966908-3B63-E77B-EA95-CB6E9023ABB8}"/>
              </a:ext>
            </a:extLst>
          </p:cNvPr>
          <p:cNvCxnSpPr>
            <a:cxnSpLocks/>
          </p:cNvCxnSpPr>
          <p:nvPr/>
        </p:nvCxnSpPr>
        <p:spPr>
          <a:xfrm>
            <a:off x="8425966" y="4344883"/>
            <a:ext cx="649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直线连接符 58">
            <a:extLst>
              <a:ext uri="{FF2B5EF4-FFF2-40B4-BE49-F238E27FC236}">
                <a16:creationId xmlns:a16="http://schemas.microsoft.com/office/drawing/2014/main" id="{E51D2461-3CF2-5F30-8A73-72866170A169}"/>
              </a:ext>
            </a:extLst>
          </p:cNvPr>
          <p:cNvCxnSpPr>
            <a:cxnSpLocks/>
          </p:cNvCxnSpPr>
          <p:nvPr/>
        </p:nvCxnSpPr>
        <p:spPr>
          <a:xfrm>
            <a:off x="3243396" y="5034466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直线连接符 59">
            <a:extLst>
              <a:ext uri="{FF2B5EF4-FFF2-40B4-BE49-F238E27FC236}">
                <a16:creationId xmlns:a16="http://schemas.microsoft.com/office/drawing/2014/main" id="{5C535A3A-1ED0-6482-0368-600EE127D566}"/>
              </a:ext>
            </a:extLst>
          </p:cNvPr>
          <p:cNvCxnSpPr>
            <a:cxnSpLocks/>
          </p:cNvCxnSpPr>
          <p:nvPr/>
        </p:nvCxnSpPr>
        <p:spPr>
          <a:xfrm flipV="1">
            <a:off x="3243396" y="5566771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2A0EBF05-BC4B-8000-B2EC-652E0842B47B}"/>
              </a:ext>
            </a:extLst>
          </p:cNvPr>
          <p:cNvSpPr txBox="1"/>
          <p:nvPr/>
        </p:nvSpPr>
        <p:spPr>
          <a:xfrm>
            <a:off x="8238254" y="3547274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12ns</a:t>
            </a:r>
          </a:p>
        </p:txBody>
      </p:sp>
      <p:cxnSp>
        <p:nvCxnSpPr>
          <p:cNvPr id="95" name="直线连接符 94">
            <a:extLst>
              <a:ext uri="{FF2B5EF4-FFF2-40B4-BE49-F238E27FC236}">
                <a16:creationId xmlns:a16="http://schemas.microsoft.com/office/drawing/2014/main" id="{BBAAAB16-2C0C-3F48-AF66-29005CCF92EB}"/>
              </a:ext>
            </a:extLst>
          </p:cNvPr>
          <p:cNvCxnSpPr>
            <a:cxnSpLocks/>
          </p:cNvCxnSpPr>
          <p:nvPr/>
        </p:nvCxnSpPr>
        <p:spPr>
          <a:xfrm>
            <a:off x="5405875" y="3805056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2" name="直线连接符 94">
            <a:extLst>
              <a:ext uri="{FF2B5EF4-FFF2-40B4-BE49-F238E27FC236}">
                <a16:creationId xmlns:a16="http://schemas.microsoft.com/office/drawing/2014/main" id="{4A9C057F-4F4D-B78E-48FC-A0317D73B663}"/>
              </a:ext>
            </a:extLst>
          </p:cNvPr>
          <p:cNvCxnSpPr>
            <a:cxnSpLocks/>
          </p:cNvCxnSpPr>
          <p:nvPr/>
        </p:nvCxnSpPr>
        <p:spPr>
          <a:xfrm>
            <a:off x="6708945" y="3805056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3" name="直线连接符 94">
            <a:extLst>
              <a:ext uri="{FF2B5EF4-FFF2-40B4-BE49-F238E27FC236}">
                <a16:creationId xmlns:a16="http://schemas.microsoft.com/office/drawing/2014/main" id="{1D0747C4-CD98-1C1E-A0B3-A3431579AED7}"/>
              </a:ext>
            </a:extLst>
          </p:cNvPr>
          <p:cNvCxnSpPr>
            <a:cxnSpLocks/>
          </p:cNvCxnSpPr>
          <p:nvPr/>
        </p:nvCxnSpPr>
        <p:spPr>
          <a:xfrm>
            <a:off x="8370055" y="3793495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6F460DB3-B3A8-BFF8-1837-B771265F63F8}"/>
              </a:ext>
            </a:extLst>
          </p:cNvPr>
          <p:cNvCxnSpPr>
            <a:cxnSpLocks/>
          </p:cNvCxnSpPr>
          <p:nvPr/>
        </p:nvCxnSpPr>
        <p:spPr>
          <a:xfrm>
            <a:off x="5405875" y="4541520"/>
            <a:ext cx="13030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3D71693F-393C-C83A-5107-9B45C9E53911}"/>
              </a:ext>
            </a:extLst>
          </p:cNvPr>
          <p:cNvCxnSpPr>
            <a:cxnSpLocks/>
          </p:cNvCxnSpPr>
          <p:nvPr/>
        </p:nvCxnSpPr>
        <p:spPr>
          <a:xfrm>
            <a:off x="5405875" y="4838700"/>
            <a:ext cx="29641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AA17F184-8263-5FAD-357C-08CAE4BE3EC5}"/>
              </a:ext>
            </a:extLst>
          </p:cNvPr>
          <p:cNvSpPr txBox="1"/>
          <p:nvPr/>
        </p:nvSpPr>
        <p:spPr>
          <a:xfrm>
            <a:off x="5885576" y="428317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3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C8F156E-14F6-7587-6ACF-135960BA88D4}"/>
              </a:ext>
            </a:extLst>
          </p:cNvPr>
          <p:cNvSpPr txBox="1"/>
          <p:nvPr/>
        </p:nvSpPr>
        <p:spPr>
          <a:xfrm>
            <a:off x="6719570" y="4577090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6.7</a:t>
            </a:r>
          </a:p>
        </p:txBody>
      </p: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3B1F74CB-1360-F85E-08D9-8DFBE12C9557}"/>
              </a:ext>
            </a:extLst>
          </p:cNvPr>
          <p:cNvCxnSpPr>
            <a:cxnSpLocks/>
          </p:cNvCxnSpPr>
          <p:nvPr/>
        </p:nvCxnSpPr>
        <p:spPr>
          <a:xfrm>
            <a:off x="5405875" y="5669280"/>
            <a:ext cx="13030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17" name="文本框 44">
            <a:extLst>
              <a:ext uri="{FF2B5EF4-FFF2-40B4-BE49-F238E27FC236}">
                <a16:creationId xmlns:a16="http://schemas.microsoft.com/office/drawing/2014/main" id="{74E8978A-BA6F-0EA1-0BEC-45CD066062C8}"/>
              </a:ext>
            </a:extLst>
          </p:cNvPr>
          <p:cNvSpPr txBox="1"/>
          <p:nvPr/>
        </p:nvSpPr>
        <p:spPr>
          <a:xfrm>
            <a:off x="5268733" y="5760625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数据可以改变</a:t>
            </a:r>
          </a:p>
        </p:txBody>
      </p:sp>
      <p:sp>
        <p:nvSpPr>
          <p:cNvPr id="120" name="文本框 44">
            <a:extLst>
              <a:ext uri="{FF2B5EF4-FFF2-40B4-BE49-F238E27FC236}">
                <a16:creationId xmlns:a16="http://schemas.microsoft.com/office/drawing/2014/main" id="{3006D970-5E92-E991-AF20-C63D20065C77}"/>
              </a:ext>
            </a:extLst>
          </p:cNvPr>
          <p:cNvSpPr txBox="1"/>
          <p:nvPr/>
        </p:nvSpPr>
        <p:spPr>
          <a:xfrm>
            <a:off x="3750992" y="51376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21" name="文本框 44">
            <a:extLst>
              <a:ext uri="{FF2B5EF4-FFF2-40B4-BE49-F238E27FC236}">
                <a16:creationId xmlns:a16="http://schemas.microsoft.com/office/drawing/2014/main" id="{F6992F1F-0BDA-E2B5-CC82-975627480C4B}"/>
              </a:ext>
            </a:extLst>
          </p:cNvPr>
          <p:cNvSpPr txBox="1"/>
          <p:nvPr/>
        </p:nvSpPr>
        <p:spPr>
          <a:xfrm>
            <a:off x="7674049" y="513766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22" name="TextBox 42">
            <a:extLst>
              <a:ext uri="{FF2B5EF4-FFF2-40B4-BE49-F238E27FC236}">
                <a16:creationId xmlns:a16="http://schemas.microsoft.com/office/drawing/2014/main" id="{48614769-034F-34D0-417E-40127A822984}"/>
              </a:ext>
            </a:extLst>
          </p:cNvPr>
          <p:cNvSpPr txBox="1"/>
          <p:nvPr/>
        </p:nvSpPr>
        <p:spPr>
          <a:xfrm>
            <a:off x="2373973" y="5163871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INPA</a:t>
            </a:r>
          </a:p>
        </p:txBody>
      </p:sp>
    </p:spTree>
    <p:extLst>
      <p:ext uri="{BB962C8B-B14F-4D97-AF65-F5344CB8AC3E}">
        <p14:creationId xmlns:p14="http://schemas.microsoft.com/office/powerpoint/2010/main" val="3013762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DB1C-8BA4-C10E-1088-EB0BEE43E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文档 23">
            <a:extLst>
              <a:ext uri="{FF2B5EF4-FFF2-40B4-BE49-F238E27FC236}">
                <a16:creationId xmlns:a16="http://schemas.microsoft.com/office/drawing/2014/main" id="{A9AC66A6-2AA4-655E-48EC-895D2237F054}"/>
              </a:ext>
            </a:extLst>
          </p:cNvPr>
          <p:cNvSpPr/>
          <p:nvPr/>
        </p:nvSpPr>
        <p:spPr>
          <a:xfrm rot="16200000" flipV="1">
            <a:off x="2591514" y="239821"/>
            <a:ext cx="2774811" cy="5301718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841D025-9BD4-943B-9A50-2CBF5DA598F7}"/>
              </a:ext>
            </a:extLst>
          </p:cNvPr>
          <p:cNvCxnSpPr>
            <a:cxnSpLocks/>
          </p:cNvCxnSpPr>
          <p:nvPr/>
        </p:nvCxnSpPr>
        <p:spPr>
          <a:xfrm>
            <a:off x="4174408" y="2247444"/>
            <a:ext cx="456191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组合 22">
            <a:extLst>
              <a:ext uri="{FF2B5EF4-FFF2-40B4-BE49-F238E27FC236}">
                <a16:creationId xmlns:a16="http://schemas.microsoft.com/office/drawing/2014/main" id="{B1D25B03-A4FD-791B-37C0-D3EA943C387F}"/>
              </a:ext>
            </a:extLst>
          </p:cNvPr>
          <p:cNvGrpSpPr/>
          <p:nvPr/>
        </p:nvGrpSpPr>
        <p:grpSpPr>
          <a:xfrm>
            <a:off x="2986541" y="2014883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AD71BCB6-32F3-D807-D35D-DA1CB8CDE78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81C27C78-0EFA-AAC8-2C37-B7C683C40DC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062769AC-CB05-31D4-AD54-CDBDB23E4AE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D5B1C9CC-CF9F-7CF6-8DC2-6306AFB5A31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D4BECA65-A45C-2C4E-9609-CCA46AA83C11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0CD915A4-4F5A-8B79-2E9A-E618F99FD9B2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687626E3-7425-AFCA-0177-8822D6D21D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CEEC9B9-5391-00EB-C43D-26770B18B52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2ACDB6CD-78AD-C70D-CC68-B5D5602BC7A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E1AF474A-3D3C-43D1-73EE-EC0195BF9B37}"/>
              </a:ext>
            </a:extLst>
          </p:cNvPr>
          <p:cNvGrpSpPr/>
          <p:nvPr/>
        </p:nvGrpSpPr>
        <p:grpSpPr>
          <a:xfrm>
            <a:off x="8686402" y="2014884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E267F186-31B2-27F8-17C8-CE239C4E7B1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26357A39-3DED-A42F-96E7-1CB428061F5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2D8F0D1D-D611-8840-474B-5EE21D5751A2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69FC60A5-A5A4-17F6-4095-74158FA09D0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42D7EC40-7466-BB02-2444-5BBBB9243A4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8F30E0BA-8F67-14A5-D45D-7B00F51C3A1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1C5FC788-8D90-37F0-1229-8950C3CE01B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7259B912-5E6D-3218-0B49-A2D66E343086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DF710F95-6E94-28A7-6F79-FF14DD97467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E908AE74-8188-68C9-655B-0274449DFCDC}"/>
              </a:ext>
            </a:extLst>
          </p:cNvPr>
          <p:cNvSpPr/>
          <p:nvPr/>
        </p:nvSpPr>
        <p:spPr>
          <a:xfrm>
            <a:off x="7096173" y="1876493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Cloud 29">
            <a:extLst>
              <a:ext uri="{FF2B5EF4-FFF2-40B4-BE49-F238E27FC236}">
                <a16:creationId xmlns:a16="http://schemas.microsoft.com/office/drawing/2014/main" id="{204E64B8-6348-F1F2-F0FC-5B72509B47C1}"/>
              </a:ext>
            </a:extLst>
          </p:cNvPr>
          <p:cNvSpPr/>
          <p:nvPr/>
        </p:nvSpPr>
        <p:spPr>
          <a:xfrm>
            <a:off x="4154867" y="1876493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29ADCBDD-8C61-2A04-95D8-6FC1FC8ACED6}"/>
              </a:ext>
            </a:extLst>
          </p:cNvPr>
          <p:cNvCxnSpPr>
            <a:cxnSpLocks/>
          </p:cNvCxnSpPr>
          <p:nvPr/>
        </p:nvCxnSpPr>
        <p:spPr>
          <a:xfrm>
            <a:off x="1632858" y="3744686"/>
            <a:ext cx="705354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C0B52F0-9B9E-019B-DBBE-9303E0E5FAF6}"/>
              </a:ext>
            </a:extLst>
          </p:cNvPr>
          <p:cNvCxnSpPr>
            <a:cxnSpLocks/>
          </p:cNvCxnSpPr>
          <p:nvPr/>
        </p:nvCxnSpPr>
        <p:spPr>
          <a:xfrm>
            <a:off x="8698248" y="2774676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线连接符 39">
            <a:extLst>
              <a:ext uri="{FF2B5EF4-FFF2-40B4-BE49-F238E27FC236}">
                <a16:creationId xmlns:a16="http://schemas.microsoft.com/office/drawing/2014/main" id="{4DEB6F8D-E96F-BA74-D195-24787565531F}"/>
              </a:ext>
            </a:extLst>
          </p:cNvPr>
          <p:cNvCxnSpPr>
            <a:cxnSpLocks/>
          </p:cNvCxnSpPr>
          <p:nvPr/>
        </p:nvCxnSpPr>
        <p:spPr>
          <a:xfrm>
            <a:off x="2986541" y="2774676"/>
            <a:ext cx="0" cy="9700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3AEC6E0F-AF9C-C4B8-278B-7F3055689511}"/>
              </a:ext>
            </a:extLst>
          </p:cNvPr>
          <p:cNvSpPr/>
          <p:nvPr/>
        </p:nvSpPr>
        <p:spPr>
          <a:xfrm>
            <a:off x="6565193" y="2175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lowchart: Summing Junction 167">
            <a:extLst>
              <a:ext uri="{FF2B5EF4-FFF2-40B4-BE49-F238E27FC236}">
                <a16:creationId xmlns:a16="http://schemas.microsoft.com/office/drawing/2014/main" id="{CA1B8F5E-3BE1-03F6-7D34-D1FA49904598}"/>
              </a:ext>
            </a:extLst>
          </p:cNvPr>
          <p:cNvSpPr/>
          <p:nvPr/>
        </p:nvSpPr>
        <p:spPr>
          <a:xfrm>
            <a:off x="6557778" y="36726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491A6C2-2CC9-EC9F-4B4D-CF2BF3122C58}"/>
              </a:ext>
            </a:extLst>
          </p:cNvPr>
          <p:cNvSpPr txBox="1"/>
          <p:nvPr/>
        </p:nvSpPr>
        <p:spPr>
          <a:xfrm>
            <a:off x="1597081" y="3382765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CLKQ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F854C-A6C0-A73D-ECB3-BD7F10BF0498}"/>
              </a:ext>
            </a:extLst>
          </p:cNvPr>
          <p:cNvSpPr txBox="1"/>
          <p:nvPr/>
        </p:nvSpPr>
        <p:spPr>
          <a:xfrm>
            <a:off x="6577088" y="1758711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OUTB</a:t>
            </a:r>
            <a:endParaRPr kumimoji="1" lang="zh-CN" altLang="en-US" dirty="0"/>
          </a:p>
        </p:txBody>
      </p:sp>
      <p:cxnSp>
        <p:nvCxnSpPr>
          <p:cNvPr id="48" name="Connector: Curved 101">
            <a:extLst>
              <a:ext uri="{FF2B5EF4-FFF2-40B4-BE49-F238E27FC236}">
                <a16:creationId xmlns:a16="http://schemas.microsoft.com/office/drawing/2014/main" id="{DA9D0640-6053-A053-2735-D3B138443C7F}"/>
              </a:ext>
            </a:extLst>
          </p:cNvPr>
          <p:cNvCxnSpPr>
            <a:cxnSpLocks/>
          </p:cNvCxnSpPr>
          <p:nvPr/>
        </p:nvCxnSpPr>
        <p:spPr>
          <a:xfrm flipV="1">
            <a:off x="3418729" y="2441359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6DDF1507-5359-A598-D57F-F1824075CBBB}"/>
                  </a:ext>
                </a:extLst>
              </p:cNvPr>
              <p:cNvSpPr txBox="1"/>
              <p:nvPr/>
            </p:nvSpPr>
            <p:spPr>
              <a:xfrm>
                <a:off x="3788322" y="2480005"/>
                <a:ext cx="538096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103">
                <a:extLst>
                  <a:ext uri="{FF2B5EF4-FFF2-40B4-BE49-F238E27FC236}">
                    <a16:creationId xmlns:a16="http://schemas.microsoft.com/office/drawing/2014/main" id="{6DDF1507-5359-A598-D57F-F1824075CB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22" y="2480005"/>
                <a:ext cx="538096" cy="25808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A6E231E6-A058-B3EF-BAF9-6B820E05BA21}"/>
                  </a:ext>
                </a:extLst>
              </p:cNvPr>
              <p:cNvSpPr txBox="1"/>
              <p:nvPr/>
            </p:nvSpPr>
            <p:spPr>
              <a:xfrm>
                <a:off x="4660941" y="1584211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50" name="TextBox 103">
                <a:extLst>
                  <a:ext uri="{FF2B5EF4-FFF2-40B4-BE49-F238E27FC236}">
                    <a16:creationId xmlns:a16="http://schemas.microsoft.com/office/drawing/2014/main" id="{A6E231E6-A058-B3EF-BAF9-6B820E05B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0941" y="1584211"/>
                <a:ext cx="5881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/>
              <p:nvPr/>
            </p:nvSpPr>
            <p:spPr>
              <a:xfrm>
                <a:off x="7603123" y="1584211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3123" y="1584211"/>
                <a:ext cx="588174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DA293EFD-AC74-F8F9-F9F4-C274F0A1B426}"/>
              </a:ext>
            </a:extLst>
          </p:cNvPr>
          <p:cNvSpPr txBox="1"/>
          <p:nvPr/>
        </p:nvSpPr>
        <p:spPr>
          <a:xfrm>
            <a:off x="2451624" y="152290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2F4E012-6B6C-9D6E-49F1-D54E6448A000}"/>
              </a:ext>
            </a:extLst>
          </p:cNvPr>
          <p:cNvSpPr txBox="1"/>
          <p:nvPr/>
        </p:nvSpPr>
        <p:spPr>
          <a:xfrm>
            <a:off x="2836500" y="4513813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</a:t>
            </a:r>
            <a:r>
              <a:rPr lang="en-US" altLang="zh-CN" dirty="0"/>
              <a:t>aunch Edge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139460-59BC-96AB-C666-AABFD421EC83}"/>
              </a:ext>
            </a:extLst>
          </p:cNvPr>
          <p:cNvSpPr txBox="1"/>
          <p:nvPr/>
        </p:nvSpPr>
        <p:spPr>
          <a:xfrm>
            <a:off x="8536361" y="4513813"/>
            <a:ext cx="1535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  <a:r>
              <a:rPr lang="en-US" altLang="zh-CN" dirty="0"/>
              <a:t>apture Edge</a:t>
            </a:r>
            <a:endParaRPr lang="en-US" dirty="0"/>
          </a:p>
        </p:txBody>
      </p:sp>
      <p:cxnSp>
        <p:nvCxnSpPr>
          <p:cNvPr id="29" name="Connector: Curved 28">
            <a:extLst>
              <a:ext uri="{FF2B5EF4-FFF2-40B4-BE49-F238E27FC236}">
                <a16:creationId xmlns:a16="http://schemas.microsoft.com/office/drawing/2014/main" id="{856C438E-AD29-303F-A71F-E650C97E2C18}"/>
              </a:ext>
            </a:extLst>
          </p:cNvPr>
          <p:cNvCxnSpPr>
            <a:cxnSpLocks/>
            <a:stCxn id="2" idx="0"/>
          </p:cNvCxnSpPr>
          <p:nvPr/>
        </p:nvCxnSpPr>
        <p:spPr>
          <a:xfrm rot="16200000" flipV="1">
            <a:off x="2635821" y="3586011"/>
            <a:ext cx="1431500" cy="424103"/>
          </a:xfrm>
          <a:prstGeom prst="curvedConnector3">
            <a:avLst>
              <a:gd name="adj1" fmla="val 64448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B76F5243-9D2E-EE66-FF14-B58B453F0FDD}"/>
              </a:ext>
            </a:extLst>
          </p:cNvPr>
          <p:cNvCxnSpPr>
            <a:cxnSpLocks/>
            <a:stCxn id="3" idx="0"/>
          </p:cNvCxnSpPr>
          <p:nvPr/>
        </p:nvCxnSpPr>
        <p:spPr>
          <a:xfrm rot="16200000" flipV="1">
            <a:off x="8324011" y="3533464"/>
            <a:ext cx="1495434" cy="465264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7" name="Connector: Curved 101">
            <a:extLst>
              <a:ext uri="{FF2B5EF4-FFF2-40B4-BE49-F238E27FC236}">
                <a16:creationId xmlns:a16="http://schemas.microsoft.com/office/drawing/2014/main" id="{39EBD4C4-0F18-0DBA-DEE0-177387C5D9FB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9263483" y="2247445"/>
            <a:ext cx="56105" cy="35370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/>
              <p:nvPr/>
            </p:nvSpPr>
            <p:spPr>
              <a:xfrm>
                <a:off x="9534607" y="2363939"/>
                <a:ext cx="540084" cy="259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4607" y="2363939"/>
                <a:ext cx="540084" cy="2599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3EF7C770-45BF-86AD-3F6F-C3C5A27BD7EA}"/>
              </a:ext>
            </a:extLst>
          </p:cNvPr>
          <p:cNvSpPr txBox="1"/>
          <p:nvPr/>
        </p:nvSpPr>
        <p:spPr>
          <a:xfrm>
            <a:off x="3239675" y="164735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8ABB283-E218-31EC-8674-EFAE0024FCBA}"/>
              </a:ext>
            </a:extLst>
          </p:cNvPr>
          <p:cNvSpPr txBox="1"/>
          <p:nvPr/>
        </p:nvSpPr>
        <p:spPr>
          <a:xfrm>
            <a:off x="8939536" y="1647359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</p:spTree>
    <p:extLst>
      <p:ext uri="{BB962C8B-B14F-4D97-AF65-F5344CB8AC3E}">
        <p14:creationId xmlns:p14="http://schemas.microsoft.com/office/powerpoint/2010/main" val="16412647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DB1C-8BA4-C10E-1088-EB0BEE43E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98">
            <a:extLst>
              <a:ext uri="{FF2B5EF4-FFF2-40B4-BE49-F238E27FC236}">
                <a16:creationId xmlns:a16="http://schemas.microsoft.com/office/drawing/2014/main" id="{46D3CA9A-27F5-ABF6-078F-145459E9AA4D}"/>
              </a:ext>
            </a:extLst>
          </p:cNvPr>
          <p:cNvSpPr/>
          <p:nvPr/>
        </p:nvSpPr>
        <p:spPr>
          <a:xfrm>
            <a:off x="6483133" y="5032555"/>
            <a:ext cx="2592285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文档 23">
            <a:extLst>
              <a:ext uri="{FF2B5EF4-FFF2-40B4-BE49-F238E27FC236}">
                <a16:creationId xmlns:a16="http://schemas.microsoft.com/office/drawing/2014/main" id="{A9AC66A6-2AA4-655E-48EC-895D2237F054}"/>
              </a:ext>
            </a:extLst>
          </p:cNvPr>
          <p:cNvSpPr/>
          <p:nvPr/>
        </p:nvSpPr>
        <p:spPr>
          <a:xfrm rot="16200000" flipV="1">
            <a:off x="3797556" y="815853"/>
            <a:ext cx="2774811" cy="2146682"/>
          </a:xfrm>
          <a:prstGeom prst="flowChartDocumen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841D025-9BD4-943B-9A50-2CBF5DA598F7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6337718" y="1245958"/>
            <a:ext cx="20271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E1AF474A-3D3C-43D1-73EE-EC0195BF9B37}"/>
              </a:ext>
            </a:extLst>
          </p:cNvPr>
          <p:cNvGrpSpPr/>
          <p:nvPr/>
        </p:nvGrpSpPr>
        <p:grpSpPr>
          <a:xfrm>
            <a:off x="8314927" y="10133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E267F186-31B2-27F8-17C8-CE239C4E7B1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26357A39-3DED-A42F-96E7-1CB428061F5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2D8F0D1D-D611-8840-474B-5EE21D5751A2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69FC60A5-A5A4-17F6-4095-74158FA09D0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42D7EC40-7466-BB02-2444-5BBBB9243A4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8F30E0BA-8F67-14A5-D45D-7B00F51C3A1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1C5FC788-8D90-37F0-1229-8950C3CE01B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7259B912-5E6D-3218-0B49-A2D66E343086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DF710F95-6E94-28A7-6F79-FF14DD974673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E908AE74-8188-68C9-655B-0274449DFCDC}"/>
              </a:ext>
            </a:extLst>
          </p:cNvPr>
          <p:cNvSpPr/>
          <p:nvPr/>
        </p:nvSpPr>
        <p:spPr>
          <a:xfrm>
            <a:off x="6724698" y="87500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2" name="直线连接符 31">
            <a:extLst>
              <a:ext uri="{FF2B5EF4-FFF2-40B4-BE49-F238E27FC236}">
                <a16:creationId xmlns:a16="http://schemas.microsoft.com/office/drawing/2014/main" id="{29ADCBDD-8C61-2A04-95D8-6FC1FC8ACED6}"/>
              </a:ext>
            </a:extLst>
          </p:cNvPr>
          <p:cNvCxnSpPr>
            <a:cxnSpLocks/>
          </p:cNvCxnSpPr>
          <p:nvPr/>
        </p:nvCxnSpPr>
        <p:spPr>
          <a:xfrm>
            <a:off x="1311301" y="3429000"/>
            <a:ext cx="70347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6C0B52F0-9B9E-019B-DBBE-9303E0E5FAF6}"/>
              </a:ext>
            </a:extLst>
          </p:cNvPr>
          <p:cNvCxnSpPr>
            <a:cxnSpLocks/>
          </p:cNvCxnSpPr>
          <p:nvPr/>
        </p:nvCxnSpPr>
        <p:spPr>
          <a:xfrm>
            <a:off x="8326773" y="1773190"/>
            <a:ext cx="19244" cy="165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3AEC6E0F-AF9C-C4B8-278B-7F3055689511}"/>
              </a:ext>
            </a:extLst>
          </p:cNvPr>
          <p:cNvSpPr/>
          <p:nvPr/>
        </p:nvSpPr>
        <p:spPr>
          <a:xfrm>
            <a:off x="6193718" y="117395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F491A6C2-2CC9-EC9F-4B4D-CF2BF3122C58}"/>
              </a:ext>
            </a:extLst>
          </p:cNvPr>
          <p:cNvSpPr txBox="1"/>
          <p:nvPr/>
        </p:nvSpPr>
        <p:spPr>
          <a:xfrm>
            <a:off x="1305448" y="305966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CLKQ</a:t>
            </a:r>
            <a:endParaRPr kumimoji="1"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810F854C-A6C0-A73D-ECB3-BD7F10BF0498}"/>
              </a:ext>
            </a:extLst>
          </p:cNvPr>
          <p:cNvSpPr txBox="1"/>
          <p:nvPr/>
        </p:nvSpPr>
        <p:spPr>
          <a:xfrm>
            <a:off x="6205613" y="757225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OUTC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/>
              <p:nvPr/>
            </p:nvSpPr>
            <p:spPr>
              <a:xfrm>
                <a:off x="7231648" y="58272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5D16946C-2E3A-0194-01BA-1169258AB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48" y="582725"/>
                <a:ext cx="588174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68">
            <a:extLst>
              <a:ext uri="{FF2B5EF4-FFF2-40B4-BE49-F238E27FC236}">
                <a16:creationId xmlns:a16="http://schemas.microsoft.com/office/drawing/2014/main" id="{DA293EFD-AC74-F8F9-F9F4-C274F0A1B426}"/>
              </a:ext>
            </a:extLst>
          </p:cNvPr>
          <p:cNvSpPr txBox="1"/>
          <p:nvPr/>
        </p:nvSpPr>
        <p:spPr>
          <a:xfrm>
            <a:off x="4567484" y="50178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37" name="Connector: Curved 101">
            <a:extLst>
              <a:ext uri="{FF2B5EF4-FFF2-40B4-BE49-F238E27FC236}">
                <a16:creationId xmlns:a16="http://schemas.microsoft.com/office/drawing/2014/main" id="{39EBD4C4-0F18-0DBA-DEE0-177387C5D9FB}"/>
              </a:ext>
            </a:extLst>
          </p:cNvPr>
          <p:cNvCxnSpPr>
            <a:cxnSpLocks/>
            <a:stCxn id="21" idx="3"/>
            <a:endCxn id="22" idx="0"/>
          </p:cNvCxnSpPr>
          <p:nvPr/>
        </p:nvCxnSpPr>
        <p:spPr>
          <a:xfrm>
            <a:off x="8892008" y="1245959"/>
            <a:ext cx="56105" cy="353707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/>
              <p:nvPr/>
            </p:nvSpPr>
            <p:spPr>
              <a:xfrm>
                <a:off x="9163132" y="1362453"/>
                <a:ext cx="540084" cy="2599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7" name="TextBox 103">
                <a:extLst>
                  <a:ext uri="{FF2B5EF4-FFF2-40B4-BE49-F238E27FC236}">
                    <a16:creationId xmlns:a16="http://schemas.microsoft.com/office/drawing/2014/main" id="{C8DF49BB-ABAA-29D9-E940-478BCB8E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132" y="1362453"/>
                <a:ext cx="540084" cy="2599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38ABB283-E218-31EC-8674-EFAE0024FCBA}"/>
              </a:ext>
            </a:extLst>
          </p:cNvPr>
          <p:cNvSpPr txBox="1"/>
          <p:nvPr/>
        </p:nvSpPr>
        <p:spPr>
          <a:xfrm>
            <a:off x="8568061" y="64587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  <p:cxnSp>
        <p:nvCxnSpPr>
          <p:cNvPr id="36" name="直线连接符 27">
            <a:extLst>
              <a:ext uri="{FF2B5EF4-FFF2-40B4-BE49-F238E27FC236}">
                <a16:creationId xmlns:a16="http://schemas.microsoft.com/office/drawing/2014/main" id="{BCECB4D6-7FBD-C178-EEDA-DE51D4720A32}"/>
              </a:ext>
            </a:extLst>
          </p:cNvPr>
          <p:cNvCxnSpPr>
            <a:cxnSpLocks/>
          </p:cNvCxnSpPr>
          <p:nvPr/>
        </p:nvCxnSpPr>
        <p:spPr>
          <a:xfrm flipV="1">
            <a:off x="3279775" y="2741393"/>
            <a:ext cx="0" cy="6876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27">
            <a:extLst>
              <a:ext uri="{FF2B5EF4-FFF2-40B4-BE49-F238E27FC236}">
                <a16:creationId xmlns:a16="http://schemas.microsoft.com/office/drawing/2014/main" id="{DC74A517-ADD0-64DC-1EC4-A4185425F672}"/>
              </a:ext>
            </a:extLst>
          </p:cNvPr>
          <p:cNvCxnSpPr>
            <a:cxnSpLocks/>
          </p:cNvCxnSpPr>
          <p:nvPr/>
        </p:nvCxnSpPr>
        <p:spPr>
          <a:xfrm flipH="1">
            <a:off x="3279775" y="2741393"/>
            <a:ext cx="8763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103">
                <a:extLst>
                  <a:ext uri="{FF2B5EF4-FFF2-40B4-BE49-F238E27FC236}">
                    <a16:creationId xmlns:a16="http://schemas.microsoft.com/office/drawing/2014/main" id="{5EB70E67-A5DC-E297-0CB0-80412BD2B124}"/>
                  </a:ext>
                </a:extLst>
              </p:cNvPr>
              <p:cNvSpPr txBox="1"/>
              <p:nvPr/>
            </p:nvSpPr>
            <p:spPr>
              <a:xfrm>
                <a:off x="9163132" y="1535753"/>
                <a:ext cx="4919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hold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7" name="TextBox 103">
                <a:extLst>
                  <a:ext uri="{FF2B5EF4-FFF2-40B4-BE49-F238E27FC236}">
                    <a16:creationId xmlns:a16="http://schemas.microsoft.com/office/drawing/2014/main" id="{5EB70E67-A5DC-E297-0CB0-80412BD2B1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63132" y="1535753"/>
                <a:ext cx="491993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矩形 98">
            <a:extLst>
              <a:ext uri="{FF2B5EF4-FFF2-40B4-BE49-F238E27FC236}">
                <a16:creationId xmlns:a16="http://schemas.microsoft.com/office/drawing/2014/main" id="{4E4EC4A9-9091-7A59-6BFB-537287AF46AE}"/>
              </a:ext>
            </a:extLst>
          </p:cNvPr>
          <p:cNvSpPr/>
          <p:nvPr/>
        </p:nvSpPr>
        <p:spPr>
          <a:xfrm>
            <a:off x="3251090" y="5032555"/>
            <a:ext cx="173567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9" name="直线连接符 94">
            <a:extLst>
              <a:ext uri="{FF2B5EF4-FFF2-40B4-BE49-F238E27FC236}">
                <a16:creationId xmlns:a16="http://schemas.microsoft.com/office/drawing/2014/main" id="{AF932A6C-1207-1167-FCB4-DA0A12E6EE8C}"/>
              </a:ext>
            </a:extLst>
          </p:cNvPr>
          <p:cNvCxnSpPr>
            <a:cxnSpLocks/>
          </p:cNvCxnSpPr>
          <p:nvPr/>
        </p:nvCxnSpPr>
        <p:spPr>
          <a:xfrm>
            <a:off x="3243396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102">
            <a:extLst>
              <a:ext uri="{FF2B5EF4-FFF2-40B4-BE49-F238E27FC236}">
                <a16:creationId xmlns:a16="http://schemas.microsoft.com/office/drawing/2014/main" id="{86119D35-5397-2ED9-91FD-EC25A401F80C}"/>
              </a:ext>
            </a:extLst>
          </p:cNvPr>
          <p:cNvCxnSpPr>
            <a:cxnSpLocks/>
          </p:cNvCxnSpPr>
          <p:nvPr/>
        </p:nvCxnSpPr>
        <p:spPr>
          <a:xfrm>
            <a:off x="3251091" y="3805014"/>
            <a:ext cx="2154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107">
            <a:extLst>
              <a:ext uri="{FF2B5EF4-FFF2-40B4-BE49-F238E27FC236}">
                <a16:creationId xmlns:a16="http://schemas.microsoft.com/office/drawing/2014/main" id="{E3388A12-B36D-3153-3FE8-C53F5DA10910}"/>
              </a:ext>
            </a:extLst>
          </p:cNvPr>
          <p:cNvCxnSpPr>
            <a:cxnSpLocks/>
          </p:cNvCxnSpPr>
          <p:nvPr/>
        </p:nvCxnSpPr>
        <p:spPr>
          <a:xfrm>
            <a:off x="5392248" y="4344883"/>
            <a:ext cx="8133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112">
            <a:extLst>
              <a:ext uri="{FF2B5EF4-FFF2-40B4-BE49-F238E27FC236}">
                <a16:creationId xmlns:a16="http://schemas.microsoft.com/office/drawing/2014/main" id="{B42AABAA-05DB-46B1-C6CA-309B9E652142}"/>
              </a:ext>
            </a:extLst>
          </p:cNvPr>
          <p:cNvCxnSpPr>
            <a:cxnSpLocks/>
          </p:cNvCxnSpPr>
          <p:nvPr/>
        </p:nvCxnSpPr>
        <p:spPr>
          <a:xfrm>
            <a:off x="8346017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TextBox 42">
            <a:extLst>
              <a:ext uri="{FF2B5EF4-FFF2-40B4-BE49-F238E27FC236}">
                <a16:creationId xmlns:a16="http://schemas.microsoft.com/office/drawing/2014/main" id="{4272E9FA-83C2-139C-AC01-D354C5A2348D}"/>
              </a:ext>
            </a:extLst>
          </p:cNvPr>
          <p:cNvSpPr txBox="1"/>
          <p:nvPr/>
        </p:nvSpPr>
        <p:spPr>
          <a:xfrm>
            <a:off x="2373973" y="3889778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CLKQ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8A1850A2-48C6-3FB1-D564-693AA4869702}"/>
              </a:ext>
            </a:extLst>
          </p:cNvPr>
          <p:cNvSpPr txBox="1"/>
          <p:nvPr/>
        </p:nvSpPr>
        <p:spPr>
          <a:xfrm>
            <a:off x="3058396" y="3558793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C307602-6A2E-153F-B618-FE85FF587AD1}"/>
              </a:ext>
            </a:extLst>
          </p:cNvPr>
          <p:cNvSpPr txBox="1"/>
          <p:nvPr/>
        </p:nvSpPr>
        <p:spPr>
          <a:xfrm>
            <a:off x="5210468" y="3547274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15ns</a:t>
            </a:r>
          </a:p>
        </p:txBody>
      </p:sp>
      <p:cxnSp>
        <p:nvCxnSpPr>
          <p:cNvPr id="67" name="直线连接符 58">
            <a:extLst>
              <a:ext uri="{FF2B5EF4-FFF2-40B4-BE49-F238E27FC236}">
                <a16:creationId xmlns:a16="http://schemas.microsoft.com/office/drawing/2014/main" id="{0F29E1E3-9626-76B0-BD8C-3B30A5C15A03}"/>
              </a:ext>
            </a:extLst>
          </p:cNvPr>
          <p:cNvCxnSpPr>
            <a:cxnSpLocks/>
          </p:cNvCxnSpPr>
          <p:nvPr/>
        </p:nvCxnSpPr>
        <p:spPr>
          <a:xfrm>
            <a:off x="3243396" y="5034466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59">
            <a:extLst>
              <a:ext uri="{FF2B5EF4-FFF2-40B4-BE49-F238E27FC236}">
                <a16:creationId xmlns:a16="http://schemas.microsoft.com/office/drawing/2014/main" id="{4474F4AA-4D09-2189-62DB-1565327B7927}"/>
              </a:ext>
            </a:extLst>
          </p:cNvPr>
          <p:cNvCxnSpPr>
            <a:cxnSpLocks/>
          </p:cNvCxnSpPr>
          <p:nvPr/>
        </p:nvCxnSpPr>
        <p:spPr>
          <a:xfrm flipV="1">
            <a:off x="3243396" y="5566771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1637FE3-8696-E4F2-F6F7-F7C32497EE1B}"/>
              </a:ext>
            </a:extLst>
          </p:cNvPr>
          <p:cNvSpPr txBox="1"/>
          <p:nvPr/>
        </p:nvSpPr>
        <p:spPr>
          <a:xfrm>
            <a:off x="6040383" y="3554248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20ns</a:t>
            </a:r>
          </a:p>
        </p:txBody>
      </p:sp>
      <p:cxnSp>
        <p:nvCxnSpPr>
          <p:cNvPr id="70" name="直线连接符 94">
            <a:extLst>
              <a:ext uri="{FF2B5EF4-FFF2-40B4-BE49-F238E27FC236}">
                <a16:creationId xmlns:a16="http://schemas.microsoft.com/office/drawing/2014/main" id="{E85C01E1-BA6B-8FF0-B520-55423E0F81BD}"/>
              </a:ext>
            </a:extLst>
          </p:cNvPr>
          <p:cNvCxnSpPr>
            <a:cxnSpLocks/>
          </p:cNvCxnSpPr>
          <p:nvPr/>
        </p:nvCxnSpPr>
        <p:spPr>
          <a:xfrm>
            <a:off x="4986775" y="3820201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1" name="直线连接符 94">
            <a:extLst>
              <a:ext uri="{FF2B5EF4-FFF2-40B4-BE49-F238E27FC236}">
                <a16:creationId xmlns:a16="http://schemas.microsoft.com/office/drawing/2014/main" id="{835C0A60-8DBB-EBB2-DE12-DF21D89D105D}"/>
              </a:ext>
            </a:extLst>
          </p:cNvPr>
          <p:cNvCxnSpPr>
            <a:cxnSpLocks/>
          </p:cNvCxnSpPr>
          <p:nvPr/>
        </p:nvCxnSpPr>
        <p:spPr>
          <a:xfrm>
            <a:off x="6483133" y="3820201"/>
            <a:ext cx="0" cy="194042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05A951D9-393C-8DA0-6B64-2C45A6083F05}"/>
              </a:ext>
            </a:extLst>
          </p:cNvPr>
          <p:cNvCxnSpPr>
            <a:cxnSpLocks/>
          </p:cNvCxnSpPr>
          <p:nvPr/>
        </p:nvCxnSpPr>
        <p:spPr>
          <a:xfrm>
            <a:off x="4986769" y="4539706"/>
            <a:ext cx="1204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34EFE3D7-16B5-293A-7F69-A1A86865FAE4}"/>
              </a:ext>
            </a:extLst>
          </p:cNvPr>
          <p:cNvCxnSpPr>
            <a:cxnSpLocks/>
          </p:cNvCxnSpPr>
          <p:nvPr/>
        </p:nvCxnSpPr>
        <p:spPr>
          <a:xfrm>
            <a:off x="6191233" y="4838700"/>
            <a:ext cx="2919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C6FE21F9-BD14-E904-EEC3-3FAC5617B1D6}"/>
              </a:ext>
            </a:extLst>
          </p:cNvPr>
          <p:cNvSpPr txBox="1"/>
          <p:nvPr/>
        </p:nvSpPr>
        <p:spPr>
          <a:xfrm>
            <a:off x="5444610" y="4304592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7.4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B123BD4-B302-4B8E-6A9B-82C2BD3202BB}"/>
              </a:ext>
            </a:extLst>
          </p:cNvPr>
          <p:cNvSpPr txBox="1"/>
          <p:nvPr/>
        </p:nvSpPr>
        <p:spPr>
          <a:xfrm>
            <a:off x="6155883" y="4577090"/>
            <a:ext cx="36260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0.2</a:t>
            </a:r>
          </a:p>
        </p:txBody>
      </p:sp>
      <p:sp>
        <p:nvSpPr>
          <p:cNvPr id="78" name="文本框 44">
            <a:extLst>
              <a:ext uri="{FF2B5EF4-FFF2-40B4-BE49-F238E27FC236}">
                <a16:creationId xmlns:a16="http://schemas.microsoft.com/office/drawing/2014/main" id="{2907D196-D0A3-BF3A-A19A-DD3D1DEF9DC6}"/>
              </a:ext>
            </a:extLst>
          </p:cNvPr>
          <p:cNvSpPr txBox="1"/>
          <p:nvPr/>
        </p:nvSpPr>
        <p:spPr>
          <a:xfrm>
            <a:off x="3330256" y="511595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数据可以改变</a:t>
            </a:r>
          </a:p>
        </p:txBody>
      </p:sp>
      <p:sp>
        <p:nvSpPr>
          <p:cNvPr id="80" name="文本框 44">
            <a:extLst>
              <a:ext uri="{FF2B5EF4-FFF2-40B4-BE49-F238E27FC236}">
                <a16:creationId xmlns:a16="http://schemas.microsoft.com/office/drawing/2014/main" id="{85639AFF-06EF-61C0-022B-2127E217EEAB}"/>
              </a:ext>
            </a:extLst>
          </p:cNvPr>
          <p:cNvSpPr txBox="1"/>
          <p:nvPr/>
        </p:nvSpPr>
        <p:spPr>
          <a:xfrm>
            <a:off x="5149326" y="511595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81" name="TextBox 42">
            <a:extLst>
              <a:ext uri="{FF2B5EF4-FFF2-40B4-BE49-F238E27FC236}">
                <a16:creationId xmlns:a16="http://schemas.microsoft.com/office/drawing/2014/main" id="{BE6F17EE-5EC6-87E3-1A33-0245AFB9C285}"/>
              </a:ext>
            </a:extLst>
          </p:cNvPr>
          <p:cNvSpPr txBox="1"/>
          <p:nvPr/>
        </p:nvSpPr>
        <p:spPr>
          <a:xfrm>
            <a:off x="2373973" y="5163871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</a:t>
            </a:r>
          </a:p>
        </p:txBody>
      </p:sp>
      <p:cxnSp>
        <p:nvCxnSpPr>
          <p:cNvPr id="2" name="直线连接符 94">
            <a:extLst>
              <a:ext uri="{FF2B5EF4-FFF2-40B4-BE49-F238E27FC236}">
                <a16:creationId xmlns:a16="http://schemas.microsoft.com/office/drawing/2014/main" id="{9B5762EF-5D57-D6FB-BBFE-9ACCBA62CE45}"/>
              </a:ext>
            </a:extLst>
          </p:cNvPr>
          <p:cNvCxnSpPr>
            <a:cxnSpLocks/>
          </p:cNvCxnSpPr>
          <p:nvPr/>
        </p:nvCxnSpPr>
        <p:spPr>
          <a:xfrm>
            <a:off x="5396726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94">
            <a:extLst>
              <a:ext uri="{FF2B5EF4-FFF2-40B4-BE49-F238E27FC236}">
                <a16:creationId xmlns:a16="http://schemas.microsoft.com/office/drawing/2014/main" id="{8C02E938-50B8-EC5A-5DBF-CEA8D583DA2C}"/>
              </a:ext>
            </a:extLst>
          </p:cNvPr>
          <p:cNvCxnSpPr>
            <a:cxnSpLocks/>
          </p:cNvCxnSpPr>
          <p:nvPr/>
        </p:nvCxnSpPr>
        <p:spPr>
          <a:xfrm>
            <a:off x="6193718" y="380505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102">
            <a:extLst>
              <a:ext uri="{FF2B5EF4-FFF2-40B4-BE49-F238E27FC236}">
                <a16:creationId xmlns:a16="http://schemas.microsoft.com/office/drawing/2014/main" id="{B56F08B2-B4A6-BD8C-2855-B8BF5B048E90}"/>
              </a:ext>
            </a:extLst>
          </p:cNvPr>
          <p:cNvCxnSpPr>
            <a:cxnSpLocks/>
          </p:cNvCxnSpPr>
          <p:nvPr/>
        </p:nvCxnSpPr>
        <p:spPr>
          <a:xfrm>
            <a:off x="6191233" y="3805014"/>
            <a:ext cx="215478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07">
            <a:extLst>
              <a:ext uri="{FF2B5EF4-FFF2-40B4-BE49-F238E27FC236}">
                <a16:creationId xmlns:a16="http://schemas.microsoft.com/office/drawing/2014/main" id="{F364CCA9-8D98-65E9-C353-8309D8B5A6FC}"/>
              </a:ext>
            </a:extLst>
          </p:cNvPr>
          <p:cNvCxnSpPr>
            <a:cxnSpLocks/>
          </p:cNvCxnSpPr>
          <p:nvPr/>
        </p:nvCxnSpPr>
        <p:spPr>
          <a:xfrm>
            <a:off x="8346017" y="4352716"/>
            <a:ext cx="7294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94">
            <a:extLst>
              <a:ext uri="{FF2B5EF4-FFF2-40B4-BE49-F238E27FC236}">
                <a16:creationId xmlns:a16="http://schemas.microsoft.com/office/drawing/2014/main" id="{BE2F7D90-0D55-7840-811F-88B33EF7A81F}"/>
              </a:ext>
            </a:extLst>
          </p:cNvPr>
          <p:cNvCxnSpPr>
            <a:cxnSpLocks/>
          </p:cNvCxnSpPr>
          <p:nvPr/>
        </p:nvCxnSpPr>
        <p:spPr>
          <a:xfrm>
            <a:off x="6191233" y="3958741"/>
            <a:ext cx="0" cy="975209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3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0E212-5092-054D-94DA-C43544DDD4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3D27589D-9C2E-21C0-C9F0-FBC2E3972D93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7638833" y="967028"/>
            <a:ext cx="20271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3CE12BF2-1BAD-3BF9-1971-32630F697882}"/>
              </a:ext>
            </a:extLst>
          </p:cNvPr>
          <p:cNvGrpSpPr/>
          <p:nvPr/>
        </p:nvGrpSpPr>
        <p:grpSpPr>
          <a:xfrm>
            <a:off x="9616042" y="73446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9401C35-FD2C-D5A7-BD4B-7A2389C1F18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66E911DC-4392-3093-A5E5-E24E907E58CB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8031476E-A371-E8E4-7D5A-F558FC0825B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F7591FCE-3B2C-8955-0E35-5209686D2450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13FA3033-2F0D-C9F1-2C1A-4944624B58E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8C65DDA2-3A78-ABDE-AA71-49B66399DCB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46616291-AD9B-6936-5B2C-9704617ADFA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3F1FBCAD-976C-0827-F65D-AA9B114F1A6D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E183B1EC-F2B6-7153-95EB-E1D851CB5748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34A11D4E-2F0D-43AF-046A-5FBAD635F813}"/>
              </a:ext>
            </a:extLst>
          </p:cNvPr>
          <p:cNvSpPr/>
          <p:nvPr/>
        </p:nvSpPr>
        <p:spPr>
          <a:xfrm>
            <a:off x="8025813" y="59607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4" name="直线连接符 33">
            <a:extLst>
              <a:ext uri="{FF2B5EF4-FFF2-40B4-BE49-F238E27FC236}">
                <a16:creationId xmlns:a16="http://schemas.microsoft.com/office/drawing/2014/main" id="{212C54CD-7B8B-AF5F-7532-6CA9252FD40F}"/>
              </a:ext>
            </a:extLst>
          </p:cNvPr>
          <p:cNvCxnSpPr>
            <a:cxnSpLocks/>
          </p:cNvCxnSpPr>
          <p:nvPr/>
        </p:nvCxnSpPr>
        <p:spPr>
          <a:xfrm>
            <a:off x="9627888" y="1494260"/>
            <a:ext cx="19244" cy="165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9E4A821D-0076-AD24-B4EE-AE697CD04289}"/>
                  </a:ext>
                </a:extLst>
              </p:cNvPr>
              <p:cNvSpPr txBox="1"/>
              <p:nvPr/>
            </p:nvSpPr>
            <p:spPr>
              <a:xfrm>
                <a:off x="8532763" y="30379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9E4A821D-0076-AD24-B4EE-AE697CD042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2763" y="303795"/>
                <a:ext cx="588174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53970156-E490-AD8D-9007-206E19FC5787}"/>
              </a:ext>
            </a:extLst>
          </p:cNvPr>
          <p:cNvSpPr txBox="1"/>
          <p:nvPr/>
        </p:nvSpPr>
        <p:spPr>
          <a:xfrm>
            <a:off x="9869176" y="366943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1013CE-4510-A27E-5FDB-6CABFFB4C895}"/>
              </a:ext>
            </a:extLst>
          </p:cNvPr>
          <p:cNvSpPr/>
          <p:nvPr/>
        </p:nvSpPr>
        <p:spPr>
          <a:xfrm>
            <a:off x="5105282" y="66296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2">
            <a:extLst>
              <a:ext uri="{FF2B5EF4-FFF2-40B4-BE49-F238E27FC236}">
                <a16:creationId xmlns:a16="http://schemas.microsoft.com/office/drawing/2014/main" id="{0E92D035-4505-926B-6B27-FA768B3066FE}"/>
              </a:ext>
            </a:extLst>
          </p:cNvPr>
          <p:cNvGrpSpPr/>
          <p:nvPr/>
        </p:nvGrpSpPr>
        <p:grpSpPr>
          <a:xfrm>
            <a:off x="1949932" y="728893"/>
            <a:ext cx="1187867" cy="1033153"/>
            <a:chOff x="2459115" y="1343921"/>
            <a:chExt cx="1187867" cy="1033153"/>
          </a:xfrm>
        </p:grpSpPr>
        <p:grpSp>
          <p:nvGrpSpPr>
            <p:cNvPr id="4" name="组合 9">
              <a:extLst>
                <a:ext uri="{FF2B5EF4-FFF2-40B4-BE49-F238E27FC236}">
                  <a16:creationId xmlns:a16="http://schemas.microsoft.com/office/drawing/2014/main" id="{2CA96C73-9FC7-CEA9-D1C9-596D5895239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" name="矩形 4">
                <a:extLst>
                  <a:ext uri="{FF2B5EF4-FFF2-40B4-BE49-F238E27FC236}">
                    <a16:creationId xmlns:a16="http://schemas.microsoft.com/office/drawing/2014/main" id="{500D9706-AD4C-8E17-22F1-FF3908401B8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直角三角形 5">
                <a:extLst>
                  <a:ext uri="{FF2B5EF4-FFF2-40B4-BE49-F238E27FC236}">
                    <a16:creationId xmlns:a16="http://schemas.microsoft.com/office/drawing/2014/main" id="{2BD6E2CB-AA9C-4751-9E02-36309E30B890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6">
                <a:extLst>
                  <a:ext uri="{FF2B5EF4-FFF2-40B4-BE49-F238E27FC236}">
                    <a16:creationId xmlns:a16="http://schemas.microsoft.com/office/drawing/2014/main" id="{DB413945-8A81-BAA1-A7BF-A4DA497A595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9" name="文本框 7">
                <a:extLst>
                  <a:ext uri="{FF2B5EF4-FFF2-40B4-BE49-F238E27FC236}">
                    <a16:creationId xmlns:a16="http://schemas.microsoft.com/office/drawing/2014/main" id="{80C42014-4B62-2D56-61C3-1A15B3E85C70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0" name="文本框 8">
                <a:extLst>
                  <a:ext uri="{FF2B5EF4-FFF2-40B4-BE49-F238E27FC236}">
                    <a16:creationId xmlns:a16="http://schemas.microsoft.com/office/drawing/2014/main" id="{BCDA4325-B94D-B028-7CE7-734DA4AD6FA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227C9D0D-E317-6D18-E6C7-355FBA666E6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468EE132-D40C-7C64-E535-316B2E78DB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0">
              <a:extLst>
                <a:ext uri="{FF2B5EF4-FFF2-40B4-BE49-F238E27FC236}">
                  <a16:creationId xmlns:a16="http://schemas.microsoft.com/office/drawing/2014/main" id="{2AB1A4F8-9553-43DD-C3EB-5584B6A62721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502A5B75-5468-E291-4B3E-1B8C98C36A40}"/>
              </a:ext>
            </a:extLst>
          </p:cNvPr>
          <p:cNvSpPr/>
          <p:nvPr/>
        </p:nvSpPr>
        <p:spPr>
          <a:xfrm>
            <a:off x="7494833" y="89502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Summing Junction 167">
            <a:extLst>
              <a:ext uri="{FF2B5EF4-FFF2-40B4-BE49-F238E27FC236}">
                <a16:creationId xmlns:a16="http://schemas.microsoft.com/office/drawing/2014/main" id="{985B6856-42A0-DA68-2EB0-AD17C05AC136}"/>
              </a:ext>
            </a:extLst>
          </p:cNvPr>
          <p:cNvSpPr/>
          <p:nvPr/>
        </p:nvSpPr>
        <p:spPr>
          <a:xfrm>
            <a:off x="5037670" y="89502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4EC5EB1D-3B4D-B421-6322-E59132C3A0A4}"/>
              </a:ext>
            </a:extLst>
          </p:cNvPr>
          <p:cNvSpPr txBox="1"/>
          <p:nvPr/>
        </p:nvSpPr>
        <p:spPr>
          <a:xfrm>
            <a:off x="6329468" y="782362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DATAOUT</a:t>
            </a:r>
            <a:endParaRPr kumimoji="1" lang="zh-CN" altLang="en-US" dirty="0"/>
          </a:p>
        </p:txBody>
      </p:sp>
      <p:sp>
        <p:nvSpPr>
          <p:cNvPr id="35" name="文本框 44">
            <a:extLst>
              <a:ext uri="{FF2B5EF4-FFF2-40B4-BE49-F238E27FC236}">
                <a16:creationId xmlns:a16="http://schemas.microsoft.com/office/drawing/2014/main" id="{757138EA-EC19-60E4-F294-F71CE41AFA3B}"/>
              </a:ext>
            </a:extLst>
          </p:cNvPr>
          <p:cNvSpPr txBox="1"/>
          <p:nvPr/>
        </p:nvSpPr>
        <p:spPr>
          <a:xfrm>
            <a:off x="5161104" y="77455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DATAIN</a:t>
            </a:r>
            <a:endParaRPr kumimoji="1" lang="zh-CN" altLang="en-US" dirty="0"/>
          </a:p>
        </p:txBody>
      </p:sp>
      <p:sp>
        <p:nvSpPr>
          <p:cNvPr id="38" name="Cloud 29">
            <a:extLst>
              <a:ext uri="{FF2B5EF4-FFF2-40B4-BE49-F238E27FC236}">
                <a16:creationId xmlns:a16="http://schemas.microsoft.com/office/drawing/2014/main" id="{84A15722-138D-18A5-8665-20616B8E09A8}"/>
              </a:ext>
            </a:extLst>
          </p:cNvPr>
          <p:cNvSpPr/>
          <p:nvPr/>
        </p:nvSpPr>
        <p:spPr>
          <a:xfrm>
            <a:off x="3119946" y="596077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直线连接符 27">
            <a:extLst>
              <a:ext uri="{FF2B5EF4-FFF2-40B4-BE49-F238E27FC236}">
                <a16:creationId xmlns:a16="http://schemas.microsoft.com/office/drawing/2014/main" id="{6E9E844B-693B-6AF9-6514-9F2EF9E169F8}"/>
              </a:ext>
            </a:extLst>
          </p:cNvPr>
          <p:cNvCxnSpPr>
            <a:cxnSpLocks/>
            <a:stCxn id="33" idx="2"/>
          </p:cNvCxnSpPr>
          <p:nvPr/>
        </p:nvCxnSpPr>
        <p:spPr>
          <a:xfrm flipH="1" flipV="1">
            <a:off x="4705234" y="967027"/>
            <a:ext cx="33243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68">
            <a:extLst>
              <a:ext uri="{FF2B5EF4-FFF2-40B4-BE49-F238E27FC236}">
                <a16:creationId xmlns:a16="http://schemas.microsoft.com/office/drawing/2014/main" id="{CA863170-B752-ACBB-389F-080CC6D09C8A}"/>
              </a:ext>
            </a:extLst>
          </p:cNvPr>
          <p:cNvSpPr txBox="1"/>
          <p:nvPr/>
        </p:nvSpPr>
        <p:spPr>
          <a:xfrm>
            <a:off x="6919373" y="232216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46" name="直线连接符 33">
            <a:extLst>
              <a:ext uri="{FF2B5EF4-FFF2-40B4-BE49-F238E27FC236}">
                <a16:creationId xmlns:a16="http://schemas.microsoft.com/office/drawing/2014/main" id="{268EF0EA-6F0D-457A-4716-F39FCBCB19DF}"/>
              </a:ext>
            </a:extLst>
          </p:cNvPr>
          <p:cNvCxnSpPr>
            <a:cxnSpLocks/>
          </p:cNvCxnSpPr>
          <p:nvPr/>
        </p:nvCxnSpPr>
        <p:spPr>
          <a:xfrm>
            <a:off x="1963982" y="1488686"/>
            <a:ext cx="19244" cy="165581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33">
            <a:extLst>
              <a:ext uri="{FF2B5EF4-FFF2-40B4-BE49-F238E27FC236}">
                <a16:creationId xmlns:a16="http://schemas.microsoft.com/office/drawing/2014/main" id="{2CE0CD23-6942-1CCF-B94D-04DDBD40B23C}"/>
              </a:ext>
            </a:extLst>
          </p:cNvPr>
          <p:cNvCxnSpPr>
            <a:cxnSpLocks/>
          </p:cNvCxnSpPr>
          <p:nvPr/>
        </p:nvCxnSpPr>
        <p:spPr>
          <a:xfrm>
            <a:off x="1083070" y="3148171"/>
            <a:ext cx="8564062" cy="51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33">
            <a:extLst>
              <a:ext uri="{FF2B5EF4-FFF2-40B4-BE49-F238E27FC236}">
                <a16:creationId xmlns:a16="http://schemas.microsoft.com/office/drawing/2014/main" id="{349717C2-5153-7FEB-96D4-C6872698E345}"/>
              </a:ext>
            </a:extLst>
          </p:cNvPr>
          <p:cNvCxnSpPr>
            <a:cxnSpLocks/>
          </p:cNvCxnSpPr>
          <p:nvPr/>
        </p:nvCxnSpPr>
        <p:spPr>
          <a:xfrm>
            <a:off x="4705234" y="2299170"/>
            <a:ext cx="0" cy="8453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33">
            <a:extLst>
              <a:ext uri="{FF2B5EF4-FFF2-40B4-BE49-F238E27FC236}">
                <a16:creationId xmlns:a16="http://schemas.microsoft.com/office/drawing/2014/main" id="{14D58B56-ABE0-1C5D-08A4-23530A867A84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4705234" y="2309271"/>
            <a:ext cx="332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lowchart: Summing Junction 167">
            <a:extLst>
              <a:ext uri="{FF2B5EF4-FFF2-40B4-BE49-F238E27FC236}">
                <a16:creationId xmlns:a16="http://schemas.microsoft.com/office/drawing/2014/main" id="{D14BA17B-97DA-ED8F-432A-74200AA8A75D}"/>
              </a:ext>
            </a:extLst>
          </p:cNvPr>
          <p:cNvSpPr/>
          <p:nvPr/>
        </p:nvSpPr>
        <p:spPr>
          <a:xfrm>
            <a:off x="5037670" y="2237271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68">
            <a:extLst>
              <a:ext uri="{FF2B5EF4-FFF2-40B4-BE49-F238E27FC236}">
                <a16:creationId xmlns:a16="http://schemas.microsoft.com/office/drawing/2014/main" id="{A3FBF51C-B15B-2E4C-7D45-BC48EAC847F1}"/>
              </a:ext>
            </a:extLst>
          </p:cNvPr>
          <p:cNvSpPr txBox="1"/>
          <p:nvPr/>
        </p:nvSpPr>
        <p:spPr>
          <a:xfrm>
            <a:off x="5165176" y="2114504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MCLK</a:t>
            </a:r>
          </a:p>
        </p:txBody>
      </p:sp>
      <p:sp>
        <p:nvSpPr>
          <p:cNvPr id="84" name="TextBox 68">
            <a:extLst>
              <a:ext uri="{FF2B5EF4-FFF2-40B4-BE49-F238E27FC236}">
                <a16:creationId xmlns:a16="http://schemas.microsoft.com/office/drawing/2014/main" id="{AE32FA02-A4C5-D5E7-0905-58A175E5A7E6}"/>
              </a:ext>
            </a:extLst>
          </p:cNvPr>
          <p:cNvSpPr txBox="1"/>
          <p:nvPr/>
        </p:nvSpPr>
        <p:spPr>
          <a:xfrm>
            <a:off x="1083070" y="280249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MCLK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103">
                <a:extLst>
                  <a:ext uri="{FF2B5EF4-FFF2-40B4-BE49-F238E27FC236}">
                    <a16:creationId xmlns:a16="http://schemas.microsoft.com/office/drawing/2014/main" id="{12935532-E069-1B9A-7D0C-580D8C464637}"/>
                  </a:ext>
                </a:extLst>
              </p:cNvPr>
              <p:cNvSpPr txBox="1"/>
              <p:nvPr/>
            </p:nvSpPr>
            <p:spPr>
              <a:xfrm>
                <a:off x="3626896" y="303795"/>
                <a:ext cx="58817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TextBox 103">
                <a:extLst>
                  <a:ext uri="{FF2B5EF4-FFF2-40B4-BE49-F238E27FC236}">
                    <a16:creationId xmlns:a16="http://schemas.microsoft.com/office/drawing/2014/main" id="{12935532-E069-1B9A-7D0C-580D8C4646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6896" y="303795"/>
                <a:ext cx="588174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9" name="直线连接符 101">
            <a:extLst>
              <a:ext uri="{FF2B5EF4-FFF2-40B4-BE49-F238E27FC236}">
                <a16:creationId xmlns:a16="http://schemas.microsoft.com/office/drawing/2014/main" id="{305B1E3D-82D3-FCD0-0D6B-DCFAF425E577}"/>
              </a:ext>
            </a:extLst>
          </p:cNvPr>
          <p:cNvCxnSpPr>
            <a:cxnSpLocks/>
          </p:cNvCxnSpPr>
          <p:nvPr/>
        </p:nvCxnSpPr>
        <p:spPr>
          <a:xfrm>
            <a:off x="3388034" y="4443013"/>
            <a:ext cx="22078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105">
            <a:extLst>
              <a:ext uri="{FF2B5EF4-FFF2-40B4-BE49-F238E27FC236}">
                <a16:creationId xmlns:a16="http://schemas.microsoft.com/office/drawing/2014/main" id="{BF364149-4AE1-1016-BD5F-13E05F932F73}"/>
              </a:ext>
            </a:extLst>
          </p:cNvPr>
          <p:cNvCxnSpPr>
            <a:cxnSpLocks/>
          </p:cNvCxnSpPr>
          <p:nvPr/>
        </p:nvCxnSpPr>
        <p:spPr>
          <a:xfrm flipV="1">
            <a:off x="3601420" y="3903187"/>
            <a:ext cx="2174829" cy="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线连接符 115">
            <a:extLst>
              <a:ext uri="{FF2B5EF4-FFF2-40B4-BE49-F238E27FC236}">
                <a16:creationId xmlns:a16="http://schemas.microsoft.com/office/drawing/2014/main" id="{9F37F194-6F83-2239-1278-CAEC2DA571FB}"/>
              </a:ext>
            </a:extLst>
          </p:cNvPr>
          <p:cNvCxnSpPr>
            <a:cxnSpLocks/>
          </p:cNvCxnSpPr>
          <p:nvPr/>
        </p:nvCxnSpPr>
        <p:spPr>
          <a:xfrm>
            <a:off x="7939958" y="3907790"/>
            <a:ext cx="1286390" cy="2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Box 42">
            <a:extLst>
              <a:ext uri="{FF2B5EF4-FFF2-40B4-BE49-F238E27FC236}">
                <a16:creationId xmlns:a16="http://schemas.microsoft.com/office/drawing/2014/main" id="{EFC0F647-ABE7-22DE-6E0E-9AA6778C0F15}"/>
              </a:ext>
            </a:extLst>
          </p:cNvPr>
          <p:cNvSpPr txBox="1"/>
          <p:nvPr/>
        </p:nvSpPr>
        <p:spPr>
          <a:xfrm>
            <a:off x="2524905" y="3992512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MCLK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29FA843-A8EA-98D5-2652-7CBCBD5DC483}"/>
              </a:ext>
            </a:extLst>
          </p:cNvPr>
          <p:cNvSpPr txBox="1"/>
          <p:nvPr/>
        </p:nvSpPr>
        <p:spPr>
          <a:xfrm>
            <a:off x="3209328" y="366152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BB3AE084-4415-6717-F50D-A332FD9D9380}"/>
              </a:ext>
            </a:extLst>
          </p:cNvPr>
          <p:cNvSpPr txBox="1"/>
          <p:nvPr/>
        </p:nvSpPr>
        <p:spPr>
          <a:xfrm>
            <a:off x="3498425" y="3662410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5ns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500A1BC-D544-2D27-342C-BCE78A159DB7}"/>
              </a:ext>
            </a:extLst>
          </p:cNvPr>
          <p:cNvSpPr txBox="1"/>
          <p:nvPr/>
        </p:nvSpPr>
        <p:spPr>
          <a:xfrm>
            <a:off x="5546851" y="3664243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55ns</a:t>
            </a:r>
          </a:p>
        </p:txBody>
      </p:sp>
      <p:cxnSp>
        <p:nvCxnSpPr>
          <p:cNvPr id="120" name="直线连接符 90">
            <a:extLst>
              <a:ext uri="{FF2B5EF4-FFF2-40B4-BE49-F238E27FC236}">
                <a16:creationId xmlns:a16="http://schemas.microsoft.com/office/drawing/2014/main" id="{F43F3EB4-18C3-E249-CF25-DFEC3C2B7ABD}"/>
              </a:ext>
            </a:extLst>
          </p:cNvPr>
          <p:cNvCxnSpPr>
            <a:cxnSpLocks/>
          </p:cNvCxnSpPr>
          <p:nvPr/>
        </p:nvCxnSpPr>
        <p:spPr>
          <a:xfrm>
            <a:off x="3608817" y="3907790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直线连接符 91">
            <a:extLst>
              <a:ext uri="{FF2B5EF4-FFF2-40B4-BE49-F238E27FC236}">
                <a16:creationId xmlns:a16="http://schemas.microsoft.com/office/drawing/2014/main" id="{52D0D7D8-6F1D-AC01-784A-36CF7E08C990}"/>
              </a:ext>
            </a:extLst>
          </p:cNvPr>
          <p:cNvCxnSpPr>
            <a:cxnSpLocks/>
          </p:cNvCxnSpPr>
          <p:nvPr/>
        </p:nvCxnSpPr>
        <p:spPr>
          <a:xfrm>
            <a:off x="5765129" y="3904393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直线连接符 105">
            <a:extLst>
              <a:ext uri="{FF2B5EF4-FFF2-40B4-BE49-F238E27FC236}">
                <a16:creationId xmlns:a16="http://schemas.microsoft.com/office/drawing/2014/main" id="{05AB9866-ED2F-40E6-6EDE-5D9F36FD6448}"/>
              </a:ext>
            </a:extLst>
          </p:cNvPr>
          <p:cNvCxnSpPr>
            <a:cxnSpLocks/>
          </p:cNvCxnSpPr>
          <p:nvPr/>
        </p:nvCxnSpPr>
        <p:spPr>
          <a:xfrm flipV="1">
            <a:off x="5765129" y="4440732"/>
            <a:ext cx="2174829" cy="45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直线连接符 91">
            <a:extLst>
              <a:ext uri="{FF2B5EF4-FFF2-40B4-BE49-F238E27FC236}">
                <a16:creationId xmlns:a16="http://schemas.microsoft.com/office/drawing/2014/main" id="{D4DE2FF8-F3EC-CAFE-4A8F-A3C9F9912C9B}"/>
              </a:ext>
            </a:extLst>
          </p:cNvPr>
          <p:cNvCxnSpPr>
            <a:cxnSpLocks/>
          </p:cNvCxnSpPr>
          <p:nvPr/>
        </p:nvCxnSpPr>
        <p:spPr>
          <a:xfrm>
            <a:off x="7939958" y="3907790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0455C5E3-3DD3-A8E6-7B94-5C57D04B0DB2}"/>
              </a:ext>
            </a:extLst>
          </p:cNvPr>
          <p:cNvSpPr txBox="1"/>
          <p:nvPr/>
        </p:nvSpPr>
        <p:spPr>
          <a:xfrm>
            <a:off x="7718582" y="3656966"/>
            <a:ext cx="5100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105ns</a:t>
            </a:r>
          </a:p>
        </p:txBody>
      </p:sp>
      <p:sp>
        <p:nvSpPr>
          <p:cNvPr id="147" name="矩形 98">
            <a:extLst>
              <a:ext uri="{FF2B5EF4-FFF2-40B4-BE49-F238E27FC236}">
                <a16:creationId xmlns:a16="http://schemas.microsoft.com/office/drawing/2014/main" id="{115E6978-2D46-0F5E-394C-C2DD022ABEB1}"/>
              </a:ext>
            </a:extLst>
          </p:cNvPr>
          <p:cNvSpPr/>
          <p:nvPr/>
        </p:nvSpPr>
        <p:spPr>
          <a:xfrm>
            <a:off x="8228658" y="4974488"/>
            <a:ext cx="997692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8" name="矩形 98">
            <a:extLst>
              <a:ext uri="{FF2B5EF4-FFF2-40B4-BE49-F238E27FC236}">
                <a16:creationId xmlns:a16="http://schemas.microsoft.com/office/drawing/2014/main" id="{33B1358B-5BC1-4ACE-ABC1-C8A77119C7F8}"/>
              </a:ext>
            </a:extLst>
          </p:cNvPr>
          <p:cNvSpPr/>
          <p:nvPr/>
        </p:nvSpPr>
        <p:spPr>
          <a:xfrm>
            <a:off x="3873847" y="4974488"/>
            <a:ext cx="960522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9" name="直线连接符 58">
            <a:extLst>
              <a:ext uri="{FF2B5EF4-FFF2-40B4-BE49-F238E27FC236}">
                <a16:creationId xmlns:a16="http://schemas.microsoft.com/office/drawing/2014/main" id="{7D0EE288-2D13-DD74-1E46-4BA4D9E4752C}"/>
              </a:ext>
            </a:extLst>
          </p:cNvPr>
          <p:cNvCxnSpPr>
            <a:cxnSpLocks/>
          </p:cNvCxnSpPr>
          <p:nvPr/>
        </p:nvCxnSpPr>
        <p:spPr>
          <a:xfrm>
            <a:off x="3394328" y="4976399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直线连接符 59">
            <a:extLst>
              <a:ext uri="{FF2B5EF4-FFF2-40B4-BE49-F238E27FC236}">
                <a16:creationId xmlns:a16="http://schemas.microsoft.com/office/drawing/2014/main" id="{F7709C74-F306-E583-7729-F03B8277970F}"/>
              </a:ext>
            </a:extLst>
          </p:cNvPr>
          <p:cNvCxnSpPr>
            <a:cxnSpLocks/>
          </p:cNvCxnSpPr>
          <p:nvPr/>
        </p:nvCxnSpPr>
        <p:spPr>
          <a:xfrm flipV="1">
            <a:off x="3394328" y="5508704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>
            <a:extLst>
              <a:ext uri="{FF2B5EF4-FFF2-40B4-BE49-F238E27FC236}">
                <a16:creationId xmlns:a16="http://schemas.microsoft.com/office/drawing/2014/main" id="{2594F08F-49BC-A2AD-7467-C143A639AD7A}"/>
              </a:ext>
            </a:extLst>
          </p:cNvPr>
          <p:cNvCxnSpPr>
            <a:cxnSpLocks/>
          </p:cNvCxnSpPr>
          <p:nvPr/>
        </p:nvCxnSpPr>
        <p:spPr>
          <a:xfrm>
            <a:off x="3601420" y="4859718"/>
            <a:ext cx="27242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2" name="文本框 44">
            <a:extLst>
              <a:ext uri="{FF2B5EF4-FFF2-40B4-BE49-F238E27FC236}">
                <a16:creationId xmlns:a16="http://schemas.microsoft.com/office/drawing/2014/main" id="{6314CB95-075C-5BBA-0D1E-491E379790B7}"/>
              </a:ext>
            </a:extLst>
          </p:cNvPr>
          <p:cNvSpPr txBox="1"/>
          <p:nvPr/>
        </p:nvSpPr>
        <p:spPr>
          <a:xfrm>
            <a:off x="3800110" y="5062735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数据可变</a:t>
            </a:r>
          </a:p>
        </p:txBody>
      </p:sp>
      <p:sp>
        <p:nvSpPr>
          <p:cNvPr id="153" name="文本框 44">
            <a:extLst>
              <a:ext uri="{FF2B5EF4-FFF2-40B4-BE49-F238E27FC236}">
                <a16:creationId xmlns:a16="http://schemas.microsoft.com/office/drawing/2014/main" id="{22E32A41-2C6F-B5B4-8A98-E5F347B4C7B9}"/>
              </a:ext>
            </a:extLst>
          </p:cNvPr>
          <p:cNvSpPr txBox="1"/>
          <p:nvPr/>
        </p:nvSpPr>
        <p:spPr>
          <a:xfrm>
            <a:off x="5905211" y="506940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54" name="TextBox 42">
            <a:extLst>
              <a:ext uri="{FF2B5EF4-FFF2-40B4-BE49-F238E27FC236}">
                <a16:creationId xmlns:a16="http://schemas.microsoft.com/office/drawing/2014/main" id="{5412D011-0BF3-48BD-02CC-3083ACE3A6BB}"/>
              </a:ext>
            </a:extLst>
          </p:cNvPr>
          <p:cNvSpPr txBox="1"/>
          <p:nvPr/>
        </p:nvSpPr>
        <p:spPr>
          <a:xfrm>
            <a:off x="2229308" y="5135600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DATAIN</a:t>
            </a:r>
          </a:p>
        </p:txBody>
      </p:sp>
      <p:sp>
        <p:nvSpPr>
          <p:cNvPr id="155" name="矩形 98">
            <a:extLst>
              <a:ext uri="{FF2B5EF4-FFF2-40B4-BE49-F238E27FC236}">
                <a16:creationId xmlns:a16="http://schemas.microsoft.com/office/drawing/2014/main" id="{8D180C8B-AD69-DD6C-EAE8-E32110A9CF62}"/>
              </a:ext>
            </a:extLst>
          </p:cNvPr>
          <p:cNvSpPr/>
          <p:nvPr/>
        </p:nvSpPr>
        <p:spPr>
          <a:xfrm>
            <a:off x="8228658" y="5946993"/>
            <a:ext cx="997690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6" name="矩形 98">
            <a:extLst>
              <a:ext uri="{FF2B5EF4-FFF2-40B4-BE49-F238E27FC236}">
                <a16:creationId xmlns:a16="http://schemas.microsoft.com/office/drawing/2014/main" id="{E8FF39CF-A49F-4672-135E-E79056C4A441}"/>
              </a:ext>
            </a:extLst>
          </p:cNvPr>
          <p:cNvSpPr/>
          <p:nvPr/>
        </p:nvSpPr>
        <p:spPr>
          <a:xfrm>
            <a:off x="3402020" y="5946993"/>
            <a:ext cx="385170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57" name="直线连接符 58">
            <a:extLst>
              <a:ext uri="{FF2B5EF4-FFF2-40B4-BE49-F238E27FC236}">
                <a16:creationId xmlns:a16="http://schemas.microsoft.com/office/drawing/2014/main" id="{E4084F3B-608F-0B2E-AC61-F826DEB6D5A7}"/>
              </a:ext>
            </a:extLst>
          </p:cNvPr>
          <p:cNvCxnSpPr>
            <a:cxnSpLocks/>
          </p:cNvCxnSpPr>
          <p:nvPr/>
        </p:nvCxnSpPr>
        <p:spPr>
          <a:xfrm>
            <a:off x="3394326" y="5948904"/>
            <a:ext cx="583202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8" name="直线连接符 59">
            <a:extLst>
              <a:ext uri="{FF2B5EF4-FFF2-40B4-BE49-F238E27FC236}">
                <a16:creationId xmlns:a16="http://schemas.microsoft.com/office/drawing/2014/main" id="{C28902F3-E940-071C-7A3D-B911A1751B0E}"/>
              </a:ext>
            </a:extLst>
          </p:cNvPr>
          <p:cNvCxnSpPr>
            <a:cxnSpLocks/>
          </p:cNvCxnSpPr>
          <p:nvPr/>
        </p:nvCxnSpPr>
        <p:spPr>
          <a:xfrm flipV="1">
            <a:off x="3394326" y="6481209"/>
            <a:ext cx="5832024" cy="191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A4F8E8A-484F-F380-95D5-7113C4551E16}"/>
              </a:ext>
            </a:extLst>
          </p:cNvPr>
          <p:cNvCxnSpPr>
            <a:cxnSpLocks/>
          </p:cNvCxnSpPr>
          <p:nvPr/>
        </p:nvCxnSpPr>
        <p:spPr>
          <a:xfrm>
            <a:off x="7973620" y="5659153"/>
            <a:ext cx="25503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0" name="文本框 44">
            <a:extLst>
              <a:ext uri="{FF2B5EF4-FFF2-40B4-BE49-F238E27FC236}">
                <a16:creationId xmlns:a16="http://schemas.microsoft.com/office/drawing/2014/main" id="{A2C4B68E-4512-1A04-75CD-015441BFDC0F}"/>
              </a:ext>
            </a:extLst>
          </p:cNvPr>
          <p:cNvSpPr txBox="1"/>
          <p:nvPr/>
        </p:nvSpPr>
        <p:spPr>
          <a:xfrm>
            <a:off x="4690890" y="603959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数据可变</a:t>
            </a:r>
          </a:p>
        </p:txBody>
      </p:sp>
      <p:sp>
        <p:nvSpPr>
          <p:cNvPr id="161" name="文本框 44">
            <a:extLst>
              <a:ext uri="{FF2B5EF4-FFF2-40B4-BE49-F238E27FC236}">
                <a16:creationId xmlns:a16="http://schemas.microsoft.com/office/drawing/2014/main" id="{5453E9B9-9494-528C-045D-57BDCCC4F7A0}"/>
              </a:ext>
            </a:extLst>
          </p:cNvPr>
          <p:cNvSpPr txBox="1"/>
          <p:nvPr/>
        </p:nvSpPr>
        <p:spPr>
          <a:xfrm>
            <a:off x="7164584" y="6021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数据稳定</a:t>
            </a:r>
          </a:p>
        </p:txBody>
      </p:sp>
      <p:sp>
        <p:nvSpPr>
          <p:cNvPr id="162" name="TextBox 42">
            <a:extLst>
              <a:ext uri="{FF2B5EF4-FFF2-40B4-BE49-F238E27FC236}">
                <a16:creationId xmlns:a16="http://schemas.microsoft.com/office/drawing/2014/main" id="{865210B6-1BDC-B387-C3E2-7EF84DDD0126}"/>
              </a:ext>
            </a:extLst>
          </p:cNvPr>
          <p:cNvSpPr txBox="1"/>
          <p:nvPr/>
        </p:nvSpPr>
        <p:spPr>
          <a:xfrm>
            <a:off x="2028671" y="6039593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DATAOUT</a:t>
            </a:r>
          </a:p>
        </p:txBody>
      </p:sp>
      <p:cxnSp>
        <p:nvCxnSpPr>
          <p:cNvPr id="164" name="直线连接符 94">
            <a:extLst>
              <a:ext uri="{FF2B5EF4-FFF2-40B4-BE49-F238E27FC236}">
                <a16:creationId xmlns:a16="http://schemas.microsoft.com/office/drawing/2014/main" id="{C9A529EE-734F-5FFD-58A3-4EB608000217}"/>
              </a:ext>
            </a:extLst>
          </p:cNvPr>
          <p:cNvCxnSpPr>
            <a:cxnSpLocks/>
          </p:cNvCxnSpPr>
          <p:nvPr/>
        </p:nvCxnSpPr>
        <p:spPr>
          <a:xfrm>
            <a:off x="3608817" y="4507217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5" name="直线连接符 94">
            <a:extLst>
              <a:ext uri="{FF2B5EF4-FFF2-40B4-BE49-F238E27FC236}">
                <a16:creationId xmlns:a16="http://schemas.microsoft.com/office/drawing/2014/main" id="{0395CB0E-646C-09F4-3BF6-D0A6537A0A43}"/>
              </a:ext>
            </a:extLst>
          </p:cNvPr>
          <p:cNvCxnSpPr>
            <a:cxnSpLocks/>
          </p:cNvCxnSpPr>
          <p:nvPr/>
        </p:nvCxnSpPr>
        <p:spPr>
          <a:xfrm>
            <a:off x="3873847" y="4800310"/>
            <a:ext cx="2" cy="784614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6" name="直线连接符 94">
            <a:extLst>
              <a:ext uri="{FF2B5EF4-FFF2-40B4-BE49-F238E27FC236}">
                <a16:creationId xmlns:a16="http://schemas.microsoft.com/office/drawing/2014/main" id="{E8DAB0A7-BB8E-0E5E-7D03-103CCFEF7E12}"/>
              </a:ext>
            </a:extLst>
          </p:cNvPr>
          <p:cNvCxnSpPr>
            <a:cxnSpLocks/>
          </p:cNvCxnSpPr>
          <p:nvPr/>
        </p:nvCxnSpPr>
        <p:spPr>
          <a:xfrm>
            <a:off x="4834375" y="4504924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直线连接符 94">
            <a:extLst>
              <a:ext uri="{FF2B5EF4-FFF2-40B4-BE49-F238E27FC236}">
                <a16:creationId xmlns:a16="http://schemas.microsoft.com/office/drawing/2014/main" id="{D97AAC90-EF8C-42CB-E531-D1F66F3BA22C}"/>
              </a:ext>
            </a:extLst>
          </p:cNvPr>
          <p:cNvCxnSpPr>
            <a:cxnSpLocks/>
          </p:cNvCxnSpPr>
          <p:nvPr/>
        </p:nvCxnSpPr>
        <p:spPr>
          <a:xfrm>
            <a:off x="7973733" y="4800310"/>
            <a:ext cx="0" cy="935043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直线连接符 94">
            <a:extLst>
              <a:ext uri="{FF2B5EF4-FFF2-40B4-BE49-F238E27FC236}">
                <a16:creationId xmlns:a16="http://schemas.microsoft.com/office/drawing/2014/main" id="{0328300F-2B59-CEA6-503A-42E70F6D9BCD}"/>
              </a:ext>
            </a:extLst>
          </p:cNvPr>
          <p:cNvCxnSpPr>
            <a:cxnSpLocks/>
          </p:cNvCxnSpPr>
          <p:nvPr/>
        </p:nvCxnSpPr>
        <p:spPr>
          <a:xfrm>
            <a:off x="7253725" y="5584924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直线连接符 94">
            <a:extLst>
              <a:ext uri="{FF2B5EF4-FFF2-40B4-BE49-F238E27FC236}">
                <a16:creationId xmlns:a16="http://schemas.microsoft.com/office/drawing/2014/main" id="{3257603E-78F4-AE46-209A-BAAFB7E80023}"/>
              </a:ext>
            </a:extLst>
          </p:cNvPr>
          <p:cNvCxnSpPr>
            <a:cxnSpLocks/>
          </p:cNvCxnSpPr>
          <p:nvPr/>
        </p:nvCxnSpPr>
        <p:spPr>
          <a:xfrm>
            <a:off x="8228658" y="5584924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E1BFC9B5-EF9F-65A2-04D7-AB2EFA72315E}"/>
              </a:ext>
            </a:extLst>
          </p:cNvPr>
          <p:cNvCxnSpPr>
            <a:cxnSpLocks/>
          </p:cNvCxnSpPr>
          <p:nvPr/>
        </p:nvCxnSpPr>
        <p:spPr>
          <a:xfrm>
            <a:off x="3608817" y="4612068"/>
            <a:ext cx="122555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9B4F53B2-6E09-286C-96E6-27A43F9408DA}"/>
              </a:ext>
            </a:extLst>
          </p:cNvPr>
          <p:cNvCxnSpPr>
            <a:cxnSpLocks/>
          </p:cNvCxnSpPr>
          <p:nvPr/>
        </p:nvCxnSpPr>
        <p:spPr>
          <a:xfrm>
            <a:off x="7253723" y="5830603"/>
            <a:ext cx="97493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2A9299B8-C617-A0EB-6FB8-E4A5A37752DE}"/>
              </a:ext>
            </a:extLst>
          </p:cNvPr>
          <p:cNvSpPr txBox="1"/>
          <p:nvPr/>
        </p:nvSpPr>
        <p:spPr>
          <a:xfrm>
            <a:off x="4043528" y="4343479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25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18C020DE-7367-EBB3-EB1F-F72B5649E830}"/>
              </a:ext>
            </a:extLst>
          </p:cNvPr>
          <p:cNvSpPr txBox="1"/>
          <p:nvPr/>
        </p:nvSpPr>
        <p:spPr>
          <a:xfrm>
            <a:off x="3613703" y="4611170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E9DFC43F-EA9D-433F-CCA5-BC31A88CDD91}"/>
              </a:ext>
            </a:extLst>
          </p:cNvPr>
          <p:cNvSpPr txBox="1"/>
          <p:nvPr/>
        </p:nvSpPr>
        <p:spPr>
          <a:xfrm>
            <a:off x="7976922" y="5448736"/>
            <a:ext cx="25840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C8E6FA5B-C70E-D869-1016-BCC52E64F43D}"/>
              </a:ext>
            </a:extLst>
          </p:cNvPr>
          <p:cNvSpPr txBox="1"/>
          <p:nvPr/>
        </p:nvSpPr>
        <p:spPr>
          <a:xfrm>
            <a:off x="7628880" y="5568993"/>
            <a:ext cx="3321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B050"/>
                </a:solidFill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3270925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97ADE5-BBE9-E1AC-8325-B3CB56C7A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88FD7F-D395-C1D1-EA45-36C3C0FD4F9E}"/>
              </a:ext>
            </a:extLst>
          </p:cNvPr>
          <p:cNvSpPr/>
          <p:nvPr/>
        </p:nvSpPr>
        <p:spPr>
          <a:xfrm>
            <a:off x="4865224" y="164086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167">
            <a:extLst>
              <a:ext uri="{FF2B5EF4-FFF2-40B4-BE49-F238E27FC236}">
                <a16:creationId xmlns:a16="http://schemas.microsoft.com/office/drawing/2014/main" id="{A0393630-D005-DD13-38FD-3824B37D186F}"/>
              </a:ext>
            </a:extLst>
          </p:cNvPr>
          <p:cNvSpPr/>
          <p:nvPr/>
        </p:nvSpPr>
        <p:spPr>
          <a:xfrm>
            <a:off x="4793224" y="3047678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68">
            <a:extLst>
              <a:ext uri="{FF2B5EF4-FFF2-40B4-BE49-F238E27FC236}">
                <a16:creationId xmlns:a16="http://schemas.microsoft.com/office/drawing/2014/main" id="{F59EF467-CCAD-AF19-DED7-6ADBEEFF70D3}"/>
              </a:ext>
            </a:extLst>
          </p:cNvPr>
          <p:cNvSpPr txBox="1"/>
          <p:nvPr/>
        </p:nvSpPr>
        <p:spPr>
          <a:xfrm>
            <a:off x="6709298" y="16408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688AF2C-893F-87D7-6CF1-AAA9DFB83B3E}"/>
              </a:ext>
            </a:extLst>
          </p:cNvPr>
          <p:cNvGrpSpPr/>
          <p:nvPr/>
        </p:nvGrpSpPr>
        <p:grpSpPr>
          <a:xfrm>
            <a:off x="4025900" y="3031812"/>
            <a:ext cx="400050" cy="203200"/>
            <a:chOff x="4178300" y="4768850"/>
            <a:chExt cx="400050" cy="2032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B4B2437-4D0E-409B-A429-FA6B9F8DA51B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170675E-1FEE-D1BA-911F-E2D4C808F8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0FB1F0D-76DC-494B-F8CE-7A7F15D8E5C2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9982C5B-93E4-B42A-9D56-7B6FD35D48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76AB12C7-2B21-3C5C-02C5-4847A0418464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1B78D1-049C-48E3-A608-53233636BA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B8B99B72-D170-FD40-23F1-5C3D14E6E2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CFA6662-9FAD-A63C-82D0-AB35F68D84A9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425950" y="3119678"/>
            <a:ext cx="367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5BDF94C-20FC-02A0-BB59-CA71E72DEAD5}"/>
              </a:ext>
            </a:extLst>
          </p:cNvPr>
          <p:cNvCxnSpPr>
            <a:cxnSpLocks/>
          </p:cNvCxnSpPr>
          <p:nvPr/>
        </p:nvCxnSpPr>
        <p:spPr>
          <a:xfrm>
            <a:off x="3658626" y="3132859"/>
            <a:ext cx="36727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4BD722D-583A-EBE2-E6BB-87BC65B031B1}"/>
              </a:ext>
            </a:extLst>
          </p:cNvPr>
          <p:cNvCxnSpPr>
            <a:cxnSpLocks/>
          </p:cNvCxnSpPr>
          <p:nvPr/>
        </p:nvCxnSpPr>
        <p:spPr>
          <a:xfrm>
            <a:off x="3399069" y="2570885"/>
            <a:ext cx="0" cy="312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Oval 62">
            <a:extLst>
              <a:ext uri="{FF2B5EF4-FFF2-40B4-BE49-F238E27FC236}">
                <a16:creationId xmlns:a16="http://schemas.microsoft.com/office/drawing/2014/main" id="{2F5BF670-9330-30D4-A964-8511F52D8254}"/>
              </a:ext>
            </a:extLst>
          </p:cNvPr>
          <p:cNvSpPr/>
          <p:nvPr/>
        </p:nvSpPr>
        <p:spPr>
          <a:xfrm>
            <a:off x="3363069" y="2883694"/>
            <a:ext cx="72000" cy="7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8278964-323F-5656-272E-EEABB712258A}"/>
              </a:ext>
            </a:extLst>
          </p:cNvPr>
          <p:cNvSpPr/>
          <p:nvPr/>
        </p:nvSpPr>
        <p:spPr>
          <a:xfrm>
            <a:off x="3584873" y="3097412"/>
            <a:ext cx="72000" cy="7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12EDEB45-0EF3-A9EA-0039-C1C4EC374623}"/>
              </a:ext>
            </a:extLst>
          </p:cNvPr>
          <p:cNvSpPr/>
          <p:nvPr/>
        </p:nvSpPr>
        <p:spPr>
          <a:xfrm>
            <a:off x="3360192" y="3268503"/>
            <a:ext cx="72000" cy="7200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02D7D36-F7A9-76A9-78B6-4B1D98D0133A}"/>
              </a:ext>
            </a:extLst>
          </p:cNvPr>
          <p:cNvCxnSpPr>
            <a:cxnSpLocks/>
          </p:cNvCxnSpPr>
          <p:nvPr/>
        </p:nvCxnSpPr>
        <p:spPr>
          <a:xfrm>
            <a:off x="3396192" y="3340503"/>
            <a:ext cx="0" cy="31280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8">
            <a:extLst>
              <a:ext uri="{FF2B5EF4-FFF2-40B4-BE49-F238E27FC236}">
                <a16:creationId xmlns:a16="http://schemas.microsoft.com/office/drawing/2014/main" id="{463254EA-DAA8-4D41-214D-0908D0162AC8}"/>
              </a:ext>
            </a:extLst>
          </p:cNvPr>
          <p:cNvSpPr txBox="1"/>
          <p:nvPr/>
        </p:nvSpPr>
        <p:spPr>
          <a:xfrm>
            <a:off x="3867705" y="2657457"/>
            <a:ext cx="8370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R=100</a:t>
            </a:r>
          </a:p>
        </p:txBody>
      </p:sp>
      <p:sp>
        <p:nvSpPr>
          <p:cNvPr id="68" name="TextBox 68">
            <a:extLst>
              <a:ext uri="{FF2B5EF4-FFF2-40B4-BE49-F238E27FC236}">
                <a16:creationId xmlns:a16="http://schemas.microsoft.com/office/drawing/2014/main" id="{CCBF142A-1609-D2DA-6C30-26A26B6F3145}"/>
              </a:ext>
            </a:extLst>
          </p:cNvPr>
          <p:cNvSpPr txBox="1"/>
          <p:nvPr/>
        </p:nvSpPr>
        <p:spPr>
          <a:xfrm>
            <a:off x="3138749" y="3603975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altLang="zh-CN" dirty="0" err="1"/>
              <a:t>ss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E483188-C383-4D06-A54F-C12A579440D8}"/>
              </a:ext>
            </a:extLst>
          </p:cNvPr>
          <p:cNvSpPr txBox="1"/>
          <p:nvPr/>
        </p:nvSpPr>
        <p:spPr>
          <a:xfrm>
            <a:off x="3127422" y="221927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</a:t>
            </a:r>
            <a:r>
              <a:rPr lang="en-US" altLang="zh-CN" dirty="0" err="1"/>
              <a:t>dd</a:t>
            </a:r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7B8D473-1E91-7A35-139B-93BFC5D2A5F4}"/>
              </a:ext>
            </a:extLst>
          </p:cNvPr>
          <p:cNvCxnSpPr>
            <a:cxnSpLocks/>
            <a:stCxn id="64" idx="2"/>
          </p:cNvCxnSpPr>
          <p:nvPr/>
        </p:nvCxnSpPr>
        <p:spPr>
          <a:xfrm flipH="1" flipV="1">
            <a:off x="3270250" y="2883694"/>
            <a:ext cx="314623" cy="2497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68">
            <a:extLst>
              <a:ext uri="{FF2B5EF4-FFF2-40B4-BE49-F238E27FC236}">
                <a16:creationId xmlns:a16="http://schemas.microsoft.com/office/drawing/2014/main" id="{CA036F06-9A8B-6B89-240E-843FC1E6A84D}"/>
              </a:ext>
            </a:extLst>
          </p:cNvPr>
          <p:cNvSpPr txBox="1"/>
          <p:nvPr/>
        </p:nvSpPr>
        <p:spPr>
          <a:xfrm>
            <a:off x="4922374" y="292652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</p:spTree>
    <p:extLst>
      <p:ext uri="{BB962C8B-B14F-4D97-AF65-F5344CB8AC3E}">
        <p14:creationId xmlns:p14="http://schemas.microsoft.com/office/powerpoint/2010/main" val="596549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20632-5EB0-FF5A-E625-554D497FA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015AC8C-3387-83F3-F79D-DDA3528F7286}"/>
              </a:ext>
            </a:extLst>
          </p:cNvPr>
          <p:cNvSpPr/>
          <p:nvPr/>
        </p:nvSpPr>
        <p:spPr>
          <a:xfrm>
            <a:off x="4865224" y="164086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167">
            <a:extLst>
              <a:ext uri="{FF2B5EF4-FFF2-40B4-BE49-F238E27FC236}">
                <a16:creationId xmlns:a16="http://schemas.microsoft.com/office/drawing/2014/main" id="{B0CDAD53-D009-F500-460F-4C44AE3C87A9}"/>
              </a:ext>
            </a:extLst>
          </p:cNvPr>
          <p:cNvSpPr/>
          <p:nvPr/>
        </p:nvSpPr>
        <p:spPr>
          <a:xfrm>
            <a:off x="4786841" y="257088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68">
            <a:extLst>
              <a:ext uri="{FF2B5EF4-FFF2-40B4-BE49-F238E27FC236}">
                <a16:creationId xmlns:a16="http://schemas.microsoft.com/office/drawing/2014/main" id="{0EEFD9DC-675B-8801-FC64-638685A60AB9}"/>
              </a:ext>
            </a:extLst>
          </p:cNvPr>
          <p:cNvSpPr txBox="1"/>
          <p:nvPr/>
        </p:nvSpPr>
        <p:spPr>
          <a:xfrm>
            <a:off x="6709298" y="16408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439F8BA-CFDE-8A3B-84B8-AC3D6DCDD80B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4005263" y="2642885"/>
            <a:ext cx="781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68">
            <a:extLst>
              <a:ext uri="{FF2B5EF4-FFF2-40B4-BE49-F238E27FC236}">
                <a16:creationId xmlns:a16="http://schemas.microsoft.com/office/drawing/2014/main" id="{3F671E0A-3E4C-5FDA-2273-E0D368434A4C}"/>
              </a:ext>
            </a:extLst>
          </p:cNvPr>
          <p:cNvSpPr txBox="1"/>
          <p:nvPr/>
        </p:nvSpPr>
        <p:spPr>
          <a:xfrm>
            <a:off x="4915658" y="2472791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INPB</a:t>
            </a:r>
          </a:p>
        </p:txBody>
      </p:sp>
      <p:sp>
        <p:nvSpPr>
          <p:cNvPr id="3" name="三角形 15">
            <a:extLst>
              <a:ext uri="{FF2B5EF4-FFF2-40B4-BE49-F238E27FC236}">
                <a16:creationId xmlns:a16="http://schemas.microsoft.com/office/drawing/2014/main" id="{4F685C2A-85E8-1A75-D56E-A42B331681A2}"/>
              </a:ext>
            </a:extLst>
          </p:cNvPr>
          <p:cNvSpPr/>
          <p:nvPr/>
        </p:nvSpPr>
        <p:spPr>
          <a:xfrm rot="5400000">
            <a:off x="3421062" y="2407542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椭圆 76">
            <a:extLst>
              <a:ext uri="{FF2B5EF4-FFF2-40B4-BE49-F238E27FC236}">
                <a16:creationId xmlns:a16="http://schemas.microsoft.com/office/drawing/2014/main" id="{84B533F0-1518-4269-A122-D308645F7B96}"/>
              </a:ext>
            </a:extLst>
          </p:cNvPr>
          <p:cNvSpPr/>
          <p:nvPr/>
        </p:nvSpPr>
        <p:spPr>
          <a:xfrm flipV="1">
            <a:off x="3893697" y="2588885"/>
            <a:ext cx="108000" cy="1080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50E67CE0-7281-86F6-DDDE-A577258F74D5}"/>
              </a:ext>
            </a:extLst>
          </p:cNvPr>
          <p:cNvSpPr txBox="1"/>
          <p:nvPr/>
        </p:nvSpPr>
        <p:spPr>
          <a:xfrm>
            <a:off x="3341962" y="2883742"/>
            <a:ext cx="673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INV3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591F0CD-4CB5-E139-D73A-15D47A05023D}"/>
              </a:ext>
            </a:extLst>
          </p:cNvPr>
          <p:cNvCxnSpPr>
            <a:cxnSpLocks/>
          </p:cNvCxnSpPr>
          <p:nvPr/>
        </p:nvCxnSpPr>
        <p:spPr>
          <a:xfrm>
            <a:off x="2644997" y="2642885"/>
            <a:ext cx="781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215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4519F-C98F-95E2-4A7F-2F675A615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2CAAAF-5B50-AB7D-5725-15D6D3E6DCE0}"/>
              </a:ext>
            </a:extLst>
          </p:cNvPr>
          <p:cNvSpPr/>
          <p:nvPr/>
        </p:nvSpPr>
        <p:spPr>
          <a:xfrm>
            <a:off x="6046324" y="158371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Summing Junction 167">
            <a:extLst>
              <a:ext uri="{FF2B5EF4-FFF2-40B4-BE49-F238E27FC236}">
                <a16:creationId xmlns:a16="http://schemas.microsoft.com/office/drawing/2014/main" id="{9B69A418-092D-2B35-BD6D-10F50FBCFAA4}"/>
              </a:ext>
            </a:extLst>
          </p:cNvPr>
          <p:cNvSpPr/>
          <p:nvPr/>
        </p:nvSpPr>
        <p:spPr>
          <a:xfrm>
            <a:off x="5967941" y="251373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68">
            <a:extLst>
              <a:ext uri="{FF2B5EF4-FFF2-40B4-BE49-F238E27FC236}">
                <a16:creationId xmlns:a16="http://schemas.microsoft.com/office/drawing/2014/main" id="{BE76789B-51DF-D289-F155-A38EFE514799}"/>
              </a:ext>
            </a:extLst>
          </p:cNvPr>
          <p:cNvSpPr txBox="1"/>
          <p:nvPr/>
        </p:nvSpPr>
        <p:spPr>
          <a:xfrm>
            <a:off x="7890398" y="158371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2B34B363-1977-C880-DC3C-73146F8D4871}"/>
              </a:ext>
            </a:extLst>
          </p:cNvPr>
          <p:cNvCxnSpPr>
            <a:cxnSpLocks/>
            <a:endCxn id="5" idx="2"/>
          </p:cNvCxnSpPr>
          <p:nvPr/>
        </p:nvCxnSpPr>
        <p:spPr>
          <a:xfrm>
            <a:off x="5186363" y="2585735"/>
            <a:ext cx="78157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68">
            <a:extLst>
              <a:ext uri="{FF2B5EF4-FFF2-40B4-BE49-F238E27FC236}">
                <a16:creationId xmlns:a16="http://schemas.microsoft.com/office/drawing/2014/main" id="{506E3350-C586-CB52-5961-45CF0DEBD363}"/>
              </a:ext>
            </a:extLst>
          </p:cNvPr>
          <p:cNvSpPr txBox="1"/>
          <p:nvPr/>
        </p:nvSpPr>
        <p:spPr>
          <a:xfrm>
            <a:off x="6096758" y="2415641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INPC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4F40276-BA36-B0A2-9E76-CA88947A65CA}"/>
              </a:ext>
            </a:extLst>
          </p:cNvPr>
          <p:cNvGrpSpPr/>
          <p:nvPr/>
        </p:nvGrpSpPr>
        <p:grpSpPr>
          <a:xfrm>
            <a:off x="2886887" y="2321492"/>
            <a:ext cx="1793510" cy="463481"/>
            <a:chOff x="2222230" y="2152980"/>
            <a:chExt cx="3217776" cy="726142"/>
          </a:xfrm>
        </p:grpSpPr>
        <p:cxnSp>
          <p:nvCxnSpPr>
            <p:cNvPr id="7" name="直线连接符 24">
              <a:extLst>
                <a:ext uri="{FF2B5EF4-FFF2-40B4-BE49-F238E27FC236}">
                  <a16:creationId xmlns:a16="http://schemas.microsoft.com/office/drawing/2014/main" id="{75652399-351C-CE87-8CF2-58BBC6641B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22230" y="2879122"/>
              <a:ext cx="1436165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线连接符 25">
              <a:extLst>
                <a:ext uri="{FF2B5EF4-FFF2-40B4-BE49-F238E27FC236}">
                  <a16:creationId xmlns:a16="http://schemas.microsoft.com/office/drawing/2014/main" id="{EFC64A4F-6E20-ED7C-C322-B839017AE885}"/>
                </a:ext>
              </a:extLst>
            </p:cNvPr>
            <p:cNvCxnSpPr>
              <a:cxnSpLocks/>
            </p:cNvCxnSpPr>
            <p:nvPr/>
          </p:nvCxnSpPr>
          <p:spPr>
            <a:xfrm>
              <a:off x="4521552" y="2152980"/>
              <a:ext cx="918454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46">
              <a:extLst>
                <a:ext uri="{FF2B5EF4-FFF2-40B4-BE49-F238E27FC236}">
                  <a16:creationId xmlns:a16="http://schemas.microsoft.com/office/drawing/2014/main" id="{58BB0271-A61A-6E6A-9D94-D1BFAB8954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58395" y="2152980"/>
              <a:ext cx="863157" cy="72614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68">
            <a:extLst>
              <a:ext uri="{FF2B5EF4-FFF2-40B4-BE49-F238E27FC236}">
                <a16:creationId xmlns:a16="http://schemas.microsoft.com/office/drawing/2014/main" id="{B4E0800F-ABD5-B7AB-B906-A32875DFCED4}"/>
              </a:ext>
            </a:extLst>
          </p:cNvPr>
          <p:cNvSpPr txBox="1"/>
          <p:nvPr/>
        </p:nvSpPr>
        <p:spPr>
          <a:xfrm>
            <a:off x="3526024" y="3129803"/>
            <a:ext cx="822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0.85ns</a:t>
            </a:r>
          </a:p>
        </p:txBody>
      </p:sp>
      <p:cxnSp>
        <p:nvCxnSpPr>
          <p:cNvPr id="15" name="直线连接符 94">
            <a:extLst>
              <a:ext uri="{FF2B5EF4-FFF2-40B4-BE49-F238E27FC236}">
                <a16:creationId xmlns:a16="http://schemas.microsoft.com/office/drawing/2014/main" id="{D1550813-207C-F2ED-7892-167598A107D0}"/>
              </a:ext>
            </a:extLst>
          </p:cNvPr>
          <p:cNvCxnSpPr>
            <a:cxnSpLocks/>
          </p:cNvCxnSpPr>
          <p:nvPr/>
        </p:nvCxnSpPr>
        <p:spPr>
          <a:xfrm>
            <a:off x="3687370" y="2049803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直线连接符 94">
            <a:extLst>
              <a:ext uri="{FF2B5EF4-FFF2-40B4-BE49-F238E27FC236}">
                <a16:creationId xmlns:a16="http://schemas.microsoft.com/office/drawing/2014/main" id="{A9CAD683-AC4E-BFC0-404D-02FEF723FD4E}"/>
              </a:ext>
            </a:extLst>
          </p:cNvPr>
          <p:cNvCxnSpPr>
            <a:cxnSpLocks/>
          </p:cNvCxnSpPr>
          <p:nvPr/>
        </p:nvCxnSpPr>
        <p:spPr>
          <a:xfrm>
            <a:off x="4187341" y="2049803"/>
            <a:ext cx="0" cy="108000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D16BC4E-24A7-B8F4-167E-FD0FD8E93BD8}"/>
              </a:ext>
            </a:extLst>
          </p:cNvPr>
          <p:cNvCxnSpPr>
            <a:cxnSpLocks/>
          </p:cNvCxnSpPr>
          <p:nvPr/>
        </p:nvCxnSpPr>
        <p:spPr>
          <a:xfrm>
            <a:off x="3687370" y="2986879"/>
            <a:ext cx="49997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7099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94EFF-CD30-7404-B849-AEEA0978C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9554811-3920-CD2F-88D5-AA18F5B44C04}"/>
              </a:ext>
            </a:extLst>
          </p:cNvPr>
          <p:cNvSpPr/>
          <p:nvPr/>
        </p:nvSpPr>
        <p:spPr>
          <a:xfrm>
            <a:off x="3055474" y="1742460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Summing Junction 167">
            <a:extLst>
              <a:ext uri="{FF2B5EF4-FFF2-40B4-BE49-F238E27FC236}">
                <a16:creationId xmlns:a16="http://schemas.microsoft.com/office/drawing/2014/main" id="{48B57456-F7DC-20DD-7531-052E6DB25B08}"/>
              </a:ext>
            </a:extLst>
          </p:cNvPr>
          <p:cNvSpPr/>
          <p:nvPr/>
        </p:nvSpPr>
        <p:spPr>
          <a:xfrm>
            <a:off x="5445025" y="3028085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68">
            <a:extLst>
              <a:ext uri="{FF2B5EF4-FFF2-40B4-BE49-F238E27FC236}">
                <a16:creationId xmlns:a16="http://schemas.microsoft.com/office/drawing/2014/main" id="{E21A22C9-432E-5298-9F83-23C372E84A18}"/>
              </a:ext>
            </a:extLst>
          </p:cNvPr>
          <p:cNvSpPr txBox="1"/>
          <p:nvPr/>
        </p:nvSpPr>
        <p:spPr>
          <a:xfrm>
            <a:off x="4899548" y="174246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9" name="TextBox 68">
            <a:extLst>
              <a:ext uri="{FF2B5EF4-FFF2-40B4-BE49-F238E27FC236}">
                <a16:creationId xmlns:a16="http://schemas.microsoft.com/office/drawing/2014/main" id="{A8B9961B-C32B-F575-0415-7A91F8600C34}"/>
              </a:ext>
            </a:extLst>
          </p:cNvPr>
          <p:cNvSpPr txBox="1"/>
          <p:nvPr/>
        </p:nvSpPr>
        <p:spPr>
          <a:xfrm>
            <a:off x="4678468" y="2915419"/>
            <a:ext cx="766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37DCD4F-E0F9-E41B-CAE5-3CD2B5416E9C}"/>
              </a:ext>
            </a:extLst>
          </p:cNvPr>
          <p:cNvCxnSpPr>
            <a:cxnSpLocks/>
          </p:cNvCxnSpPr>
          <p:nvPr/>
        </p:nvCxnSpPr>
        <p:spPr>
          <a:xfrm>
            <a:off x="6362699" y="35941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2B8C9AC-CC7C-012C-8344-180ED01B796A}"/>
              </a:ext>
            </a:extLst>
          </p:cNvPr>
          <p:cNvCxnSpPr>
            <a:cxnSpLocks/>
          </p:cNvCxnSpPr>
          <p:nvPr/>
        </p:nvCxnSpPr>
        <p:spPr>
          <a:xfrm>
            <a:off x="6362699" y="37211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59911DE4-DDCC-1752-9301-C93D33CC5B2D}"/>
              </a:ext>
            </a:extLst>
          </p:cNvPr>
          <p:cNvSpPr/>
          <p:nvPr/>
        </p:nvSpPr>
        <p:spPr>
          <a:xfrm rot="10800000">
            <a:off x="6400672" y="403225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A58F0A1C-85C0-C280-372A-4426EEED6BD3}"/>
              </a:ext>
            </a:extLst>
          </p:cNvPr>
          <p:cNvCxnSpPr>
            <a:cxnSpLocks/>
            <a:stCxn id="4" idx="6"/>
          </p:cNvCxnSpPr>
          <p:nvPr/>
        </p:nvCxnSpPr>
        <p:spPr>
          <a:xfrm>
            <a:off x="5589025" y="3100085"/>
            <a:ext cx="938773" cy="494015"/>
          </a:xfrm>
          <a:prstGeom prst="bentConnector3">
            <a:avLst>
              <a:gd name="adj1" fmla="val 10005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3F6EF57-9753-D87F-0FCB-775FD7D4C63C}"/>
              </a:ext>
            </a:extLst>
          </p:cNvPr>
          <p:cNvCxnSpPr>
            <a:cxnSpLocks/>
            <a:stCxn id="21" idx="3"/>
          </p:cNvCxnSpPr>
          <p:nvPr/>
        </p:nvCxnSpPr>
        <p:spPr>
          <a:xfrm flipH="1" flipV="1">
            <a:off x="6527798" y="3721099"/>
            <a:ext cx="1" cy="3111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29135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AC61A-5DF1-DE22-695D-1D2B75491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Pentagon 1">
            <a:extLst>
              <a:ext uri="{FF2B5EF4-FFF2-40B4-BE49-F238E27FC236}">
                <a16:creationId xmlns:a16="http://schemas.microsoft.com/office/drawing/2014/main" id="{11CF2E51-7AEC-C32E-379B-601A3F7FB36B}"/>
              </a:ext>
            </a:extLst>
          </p:cNvPr>
          <p:cNvSpPr/>
          <p:nvPr/>
        </p:nvSpPr>
        <p:spPr>
          <a:xfrm>
            <a:off x="2247900" y="2774950"/>
            <a:ext cx="615950" cy="209550"/>
          </a:xfrm>
          <a:prstGeom prst="homePlat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14AE48E3-2296-A5D5-5BC7-35BC3B42546B}"/>
              </a:ext>
            </a:extLst>
          </p:cNvPr>
          <p:cNvSpPr/>
          <p:nvPr/>
        </p:nvSpPr>
        <p:spPr>
          <a:xfrm rot="5400000">
            <a:off x="4627864" y="2708043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10093F0-97CD-5C6E-DA62-9E7C363D26D1}"/>
              </a:ext>
            </a:extLst>
          </p:cNvPr>
          <p:cNvGrpSpPr/>
          <p:nvPr/>
        </p:nvGrpSpPr>
        <p:grpSpPr>
          <a:xfrm>
            <a:off x="3835399" y="3651250"/>
            <a:ext cx="330200" cy="127000"/>
            <a:chOff x="6362699" y="3594100"/>
            <a:chExt cx="330200" cy="12700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269C9E7-E74A-BC11-26FE-1351A7BCCDF8}"/>
                </a:ext>
              </a:extLst>
            </p:cNvPr>
            <p:cNvCxnSpPr>
              <a:cxnSpLocks/>
            </p:cNvCxnSpPr>
            <p:nvPr/>
          </p:nvCxnSpPr>
          <p:spPr>
            <a:xfrm>
              <a:off x="6362699" y="35941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36DAB69-ADF7-194D-E3CB-04DF02A964FD}"/>
                </a:ext>
              </a:extLst>
            </p:cNvPr>
            <p:cNvCxnSpPr>
              <a:cxnSpLocks/>
            </p:cNvCxnSpPr>
            <p:nvPr/>
          </p:nvCxnSpPr>
          <p:spPr>
            <a:xfrm>
              <a:off x="6362699" y="37211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82CA7B-00AA-3DCE-2C2B-391433F11837}"/>
              </a:ext>
            </a:extLst>
          </p:cNvPr>
          <p:cNvCxnSpPr>
            <a:cxnSpLocks/>
            <a:stCxn id="2" idx="3"/>
            <a:endCxn id="3" idx="3"/>
          </p:cNvCxnSpPr>
          <p:nvPr/>
        </p:nvCxnSpPr>
        <p:spPr>
          <a:xfrm>
            <a:off x="2863850" y="2879725"/>
            <a:ext cx="183032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Arrow: Pentagon 9">
            <a:extLst>
              <a:ext uri="{FF2B5EF4-FFF2-40B4-BE49-F238E27FC236}">
                <a16:creationId xmlns:a16="http://schemas.microsoft.com/office/drawing/2014/main" id="{C9F7E0F2-9502-8957-5351-814409AE981B}"/>
              </a:ext>
            </a:extLst>
          </p:cNvPr>
          <p:cNvSpPr/>
          <p:nvPr/>
        </p:nvSpPr>
        <p:spPr>
          <a:xfrm>
            <a:off x="8674100" y="2774950"/>
            <a:ext cx="615950" cy="209550"/>
          </a:xfrm>
          <a:prstGeom prst="homePlat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B99C21F0-DAC0-B444-A72F-4321C30F158E}"/>
              </a:ext>
            </a:extLst>
          </p:cNvPr>
          <p:cNvSpPr/>
          <p:nvPr/>
        </p:nvSpPr>
        <p:spPr>
          <a:xfrm rot="5400000">
            <a:off x="7044381" y="1825774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CCB731-4F47-3C0D-4591-1F7927822BCB}"/>
              </a:ext>
            </a:extLst>
          </p:cNvPr>
          <p:cNvGrpSpPr/>
          <p:nvPr/>
        </p:nvGrpSpPr>
        <p:grpSpPr>
          <a:xfrm>
            <a:off x="7626349" y="3651250"/>
            <a:ext cx="330200" cy="127000"/>
            <a:chOff x="6362699" y="3594100"/>
            <a:chExt cx="330200" cy="127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E5C7DE2-E3CC-D80B-8AC2-D31BF9EDA365}"/>
                </a:ext>
              </a:extLst>
            </p:cNvPr>
            <p:cNvCxnSpPr>
              <a:cxnSpLocks/>
            </p:cNvCxnSpPr>
            <p:nvPr/>
          </p:nvCxnSpPr>
          <p:spPr>
            <a:xfrm>
              <a:off x="6362699" y="35941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B180F3-60DA-1396-53A5-06AE361F38B1}"/>
                </a:ext>
              </a:extLst>
            </p:cNvPr>
            <p:cNvCxnSpPr>
              <a:cxnSpLocks/>
            </p:cNvCxnSpPr>
            <p:nvPr/>
          </p:nvCxnSpPr>
          <p:spPr>
            <a:xfrm>
              <a:off x="6362699" y="37211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1C388B29-0214-B71B-416B-5D58EB344EB0}"/>
              </a:ext>
            </a:extLst>
          </p:cNvPr>
          <p:cNvSpPr/>
          <p:nvPr/>
        </p:nvSpPr>
        <p:spPr>
          <a:xfrm rot="10800000">
            <a:off x="7664322" y="408940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BE35485-77C8-B1D1-4625-413A641E0AAF}"/>
              </a:ext>
            </a:extLst>
          </p:cNvPr>
          <p:cNvSpPr/>
          <p:nvPr/>
        </p:nvSpPr>
        <p:spPr>
          <a:xfrm rot="10800000">
            <a:off x="3873372" y="408940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存储的数据 2">
            <a:extLst>
              <a:ext uri="{FF2B5EF4-FFF2-40B4-BE49-F238E27FC236}">
                <a16:creationId xmlns:a16="http://schemas.microsoft.com/office/drawing/2014/main" id="{2A74A18A-4EE5-03EB-386E-32E4F2F05EDA}"/>
              </a:ext>
            </a:extLst>
          </p:cNvPr>
          <p:cNvSpPr/>
          <p:nvPr/>
        </p:nvSpPr>
        <p:spPr>
          <a:xfrm rot="10800000">
            <a:off x="5708626" y="3453522"/>
            <a:ext cx="577768" cy="395455"/>
          </a:xfrm>
          <a:custGeom>
            <a:avLst/>
            <a:gdLst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8333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1667 w 10000"/>
              <a:gd name="connsiteY0" fmla="*/ 0 h 10000"/>
              <a:gd name="connsiteX1" fmla="*/ 10000 w 10000"/>
              <a:gd name="connsiteY1" fmla="*/ 0 h 10000"/>
              <a:gd name="connsiteX2" fmla="*/ 7555 w 10000"/>
              <a:gd name="connsiteY2" fmla="*/ 5000 h 10000"/>
              <a:gd name="connsiteX3" fmla="*/ 10000 w 10000"/>
              <a:gd name="connsiteY3" fmla="*/ 10000 h 10000"/>
              <a:gd name="connsiteX4" fmla="*/ 1667 w 10000"/>
              <a:gd name="connsiteY4" fmla="*/ 10000 h 10000"/>
              <a:gd name="connsiteX5" fmla="*/ 0 w 10000"/>
              <a:gd name="connsiteY5" fmla="*/ 5000 h 10000"/>
              <a:gd name="connsiteX6" fmla="*/ 1667 w 10000"/>
              <a:gd name="connsiteY6" fmla="*/ 0 h 10000"/>
              <a:gd name="connsiteX0" fmla="*/ 2562 w 10895"/>
              <a:gd name="connsiteY0" fmla="*/ 0 h 10000"/>
              <a:gd name="connsiteX1" fmla="*/ 10895 w 10895"/>
              <a:gd name="connsiteY1" fmla="*/ 0 h 10000"/>
              <a:gd name="connsiteX2" fmla="*/ 8450 w 10895"/>
              <a:gd name="connsiteY2" fmla="*/ 5000 h 10000"/>
              <a:gd name="connsiteX3" fmla="*/ 10895 w 10895"/>
              <a:gd name="connsiteY3" fmla="*/ 10000 h 10000"/>
              <a:gd name="connsiteX4" fmla="*/ 2562 w 10895"/>
              <a:gd name="connsiteY4" fmla="*/ 10000 h 10000"/>
              <a:gd name="connsiteX5" fmla="*/ 0 w 10895"/>
              <a:gd name="connsiteY5" fmla="*/ 5029 h 10000"/>
              <a:gd name="connsiteX6" fmla="*/ 2562 w 10895"/>
              <a:gd name="connsiteY6" fmla="*/ 0 h 10000"/>
              <a:gd name="connsiteX0" fmla="*/ 2562 w 10895"/>
              <a:gd name="connsiteY0" fmla="*/ 0 h 10000"/>
              <a:gd name="connsiteX1" fmla="*/ 10895 w 10895"/>
              <a:gd name="connsiteY1" fmla="*/ 0 h 10000"/>
              <a:gd name="connsiteX2" fmla="*/ 7079 w 10895"/>
              <a:gd name="connsiteY2" fmla="*/ 4640 h 10000"/>
              <a:gd name="connsiteX3" fmla="*/ 10895 w 10895"/>
              <a:gd name="connsiteY3" fmla="*/ 10000 h 10000"/>
              <a:gd name="connsiteX4" fmla="*/ 2562 w 10895"/>
              <a:gd name="connsiteY4" fmla="*/ 10000 h 10000"/>
              <a:gd name="connsiteX5" fmla="*/ 0 w 10895"/>
              <a:gd name="connsiteY5" fmla="*/ 5029 h 10000"/>
              <a:gd name="connsiteX6" fmla="*/ 2562 w 10895"/>
              <a:gd name="connsiteY6" fmla="*/ 0 h 10000"/>
              <a:gd name="connsiteX0" fmla="*/ 4521 w 12854"/>
              <a:gd name="connsiteY0" fmla="*/ 0 h 10000"/>
              <a:gd name="connsiteX1" fmla="*/ 12854 w 12854"/>
              <a:gd name="connsiteY1" fmla="*/ 0 h 10000"/>
              <a:gd name="connsiteX2" fmla="*/ 9038 w 12854"/>
              <a:gd name="connsiteY2" fmla="*/ 4640 h 10000"/>
              <a:gd name="connsiteX3" fmla="*/ 12854 w 12854"/>
              <a:gd name="connsiteY3" fmla="*/ 10000 h 10000"/>
              <a:gd name="connsiteX4" fmla="*/ 4521 w 12854"/>
              <a:gd name="connsiteY4" fmla="*/ 10000 h 10000"/>
              <a:gd name="connsiteX5" fmla="*/ 0 w 12854"/>
              <a:gd name="connsiteY5" fmla="*/ 4849 h 10000"/>
              <a:gd name="connsiteX6" fmla="*/ 4521 w 12854"/>
              <a:gd name="connsiteY6" fmla="*/ 0 h 10000"/>
              <a:gd name="connsiteX0" fmla="*/ 4521 w 12854"/>
              <a:gd name="connsiteY0" fmla="*/ 0 h 10000"/>
              <a:gd name="connsiteX1" fmla="*/ 12854 w 12854"/>
              <a:gd name="connsiteY1" fmla="*/ 0 h 10000"/>
              <a:gd name="connsiteX2" fmla="*/ 9234 w 12854"/>
              <a:gd name="connsiteY2" fmla="*/ 4820 h 10000"/>
              <a:gd name="connsiteX3" fmla="*/ 12854 w 12854"/>
              <a:gd name="connsiteY3" fmla="*/ 10000 h 10000"/>
              <a:gd name="connsiteX4" fmla="*/ 4521 w 12854"/>
              <a:gd name="connsiteY4" fmla="*/ 10000 h 10000"/>
              <a:gd name="connsiteX5" fmla="*/ 0 w 12854"/>
              <a:gd name="connsiteY5" fmla="*/ 4849 h 10000"/>
              <a:gd name="connsiteX6" fmla="*/ 4521 w 12854"/>
              <a:gd name="connsiteY6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854" h="10000">
                <a:moveTo>
                  <a:pt x="4521" y="0"/>
                </a:moveTo>
                <a:lnTo>
                  <a:pt x="12854" y="0"/>
                </a:lnTo>
                <a:cubicBezTo>
                  <a:pt x="11933" y="0"/>
                  <a:pt x="9234" y="2059"/>
                  <a:pt x="9234" y="4820"/>
                </a:cubicBezTo>
                <a:cubicBezTo>
                  <a:pt x="9234" y="7581"/>
                  <a:pt x="11933" y="10000"/>
                  <a:pt x="12854" y="10000"/>
                </a:cubicBezTo>
                <a:lnTo>
                  <a:pt x="4521" y="10000"/>
                </a:lnTo>
                <a:cubicBezTo>
                  <a:pt x="3600" y="10000"/>
                  <a:pt x="0" y="7610"/>
                  <a:pt x="0" y="4849"/>
                </a:cubicBezTo>
                <a:cubicBezTo>
                  <a:pt x="0" y="2088"/>
                  <a:pt x="3600" y="0"/>
                  <a:pt x="4521" y="0"/>
                </a:cubicBezTo>
                <a:close/>
              </a:path>
            </a:pathLst>
          </a:custGeom>
          <a:solidFill>
            <a:schemeClr val="accent6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850452-D214-3A61-0501-395A04F4E73C}"/>
              </a:ext>
            </a:extLst>
          </p:cNvPr>
          <p:cNvCxnSpPr>
            <a:cxnSpLocks/>
            <a:stCxn id="3" idx="0"/>
            <a:endCxn id="10" idx="1"/>
          </p:cNvCxnSpPr>
          <p:nvPr/>
        </p:nvCxnSpPr>
        <p:spPr>
          <a:xfrm>
            <a:off x="5037540" y="2879725"/>
            <a:ext cx="36365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A637359-E307-B06A-1566-BDA7441C1614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4000498" y="3778250"/>
            <a:ext cx="1" cy="31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C5C85CA-17B8-7121-8437-E4AF48AE0499}"/>
              </a:ext>
            </a:extLst>
          </p:cNvPr>
          <p:cNvCxnSpPr>
            <a:cxnSpLocks/>
          </p:cNvCxnSpPr>
          <p:nvPr/>
        </p:nvCxnSpPr>
        <p:spPr>
          <a:xfrm>
            <a:off x="4000498" y="2879724"/>
            <a:ext cx="0" cy="771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2CE50B5-2708-2AF8-B578-F3849AAA37CA}"/>
              </a:ext>
            </a:extLst>
          </p:cNvPr>
          <p:cNvCxnSpPr>
            <a:cxnSpLocks/>
            <a:stCxn id="18" idx="5"/>
          </p:cNvCxnSpPr>
          <p:nvPr/>
        </p:nvCxnSpPr>
        <p:spPr>
          <a:xfrm>
            <a:off x="6286394" y="3657221"/>
            <a:ext cx="3139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0C2A5875-B2AD-49CC-A4AC-9057E7E00E12}"/>
              </a:ext>
            </a:extLst>
          </p:cNvPr>
          <p:cNvCxnSpPr>
            <a:cxnSpLocks/>
          </p:cNvCxnSpPr>
          <p:nvPr/>
        </p:nvCxnSpPr>
        <p:spPr>
          <a:xfrm>
            <a:off x="7797798" y="3778250"/>
            <a:ext cx="1" cy="31115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530BD10-4509-96ED-7318-A6CABFC09AC9}"/>
              </a:ext>
            </a:extLst>
          </p:cNvPr>
          <p:cNvCxnSpPr>
            <a:cxnSpLocks/>
          </p:cNvCxnSpPr>
          <p:nvPr/>
        </p:nvCxnSpPr>
        <p:spPr>
          <a:xfrm>
            <a:off x="7797798" y="2879724"/>
            <a:ext cx="0" cy="7715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365A3AF9-115D-3E02-CF9B-B30D6ED58240}"/>
              </a:ext>
            </a:extLst>
          </p:cNvPr>
          <p:cNvCxnSpPr>
            <a:cxnSpLocks/>
          </p:cNvCxnSpPr>
          <p:nvPr/>
        </p:nvCxnSpPr>
        <p:spPr>
          <a:xfrm>
            <a:off x="7442911" y="1997456"/>
            <a:ext cx="3139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58E41C35-F7BE-0774-E6C7-AD3AB843F7EC}"/>
              </a:ext>
            </a:extLst>
          </p:cNvPr>
          <p:cNvCxnSpPr>
            <a:cxnSpLocks/>
            <a:stCxn id="11" idx="3"/>
          </p:cNvCxnSpPr>
          <p:nvPr/>
        </p:nvCxnSpPr>
        <p:spPr>
          <a:xfrm rot="10800000" flipV="1">
            <a:off x="6600351" y="1997455"/>
            <a:ext cx="510343" cy="896557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FD004DA-5E3E-32F8-92D8-BF9CA9A145E0}"/>
              </a:ext>
            </a:extLst>
          </p:cNvPr>
          <p:cNvCxnSpPr>
            <a:cxnSpLocks/>
          </p:cNvCxnSpPr>
          <p:nvPr/>
        </p:nvCxnSpPr>
        <p:spPr>
          <a:xfrm rot="16200000" flipH="1">
            <a:off x="5246335" y="2957802"/>
            <a:ext cx="636588" cy="509007"/>
          </a:xfrm>
          <a:prstGeom prst="bentConnector3">
            <a:avLst>
              <a:gd name="adj1" fmla="val 100873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12B3A6C5-562D-D7A7-97D5-241720AF8AF5}"/>
              </a:ext>
            </a:extLst>
          </p:cNvPr>
          <p:cNvCxnSpPr>
            <a:cxnSpLocks/>
          </p:cNvCxnSpPr>
          <p:nvPr/>
        </p:nvCxnSpPr>
        <p:spPr>
          <a:xfrm>
            <a:off x="5505177" y="3778250"/>
            <a:ext cx="31395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A541EB7-F413-761F-17F6-DB7E88EE07B3}"/>
              </a:ext>
            </a:extLst>
          </p:cNvPr>
          <p:cNvSpPr txBox="1"/>
          <p:nvPr/>
        </p:nvSpPr>
        <p:spPr>
          <a:xfrm>
            <a:off x="1240893" y="2725835"/>
            <a:ext cx="100700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set_drive</a:t>
            </a:r>
            <a:r>
              <a:rPr lang="en-US" altLang="zh-CN" sz="1400" dirty="0"/>
              <a:t> 2</a:t>
            </a:r>
            <a:endParaRPr lang="en-US" sz="14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4C6710-2634-5D29-FDD0-0DC98D93798B}"/>
              </a:ext>
            </a:extLst>
          </p:cNvPr>
          <p:cNvSpPr txBox="1"/>
          <p:nvPr/>
        </p:nvSpPr>
        <p:spPr>
          <a:xfrm>
            <a:off x="3279000" y="354755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0.04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147EB9F-DE59-764C-76B0-390B21DEB56E}"/>
              </a:ext>
            </a:extLst>
          </p:cNvPr>
          <p:cNvSpPr txBox="1"/>
          <p:nvPr/>
        </p:nvSpPr>
        <p:spPr>
          <a:xfrm>
            <a:off x="7107922" y="3547550"/>
            <a:ext cx="5084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0.02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05F7F1-B864-851D-5AEA-9F8DED45D5AF}"/>
              </a:ext>
            </a:extLst>
          </p:cNvPr>
          <p:cNvSpPr txBox="1"/>
          <p:nvPr/>
        </p:nvSpPr>
        <p:spPr>
          <a:xfrm>
            <a:off x="4286614" y="3820400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pin_load</a:t>
            </a:r>
            <a:r>
              <a:rPr lang="en-US" altLang="zh-CN" sz="1400" dirty="0"/>
              <a:t> 0.03</a:t>
            </a:r>
            <a:endParaRPr lang="en-US" sz="1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A5631C6-AD41-1FB2-38BF-F33E0971C288}"/>
              </a:ext>
            </a:extLst>
          </p:cNvPr>
          <p:cNvSpPr txBox="1"/>
          <p:nvPr/>
        </p:nvSpPr>
        <p:spPr>
          <a:xfrm>
            <a:off x="5564629" y="1553154"/>
            <a:ext cx="1208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pin_load</a:t>
            </a:r>
            <a:r>
              <a:rPr lang="en-US" altLang="zh-CN" sz="1400" dirty="0"/>
              <a:t> 0.05</a:t>
            </a:r>
            <a:endParaRPr 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BA9CF21-77E3-56C5-125C-48B89E5A505D}"/>
              </a:ext>
            </a:extLst>
          </p:cNvPr>
          <p:cNvSpPr txBox="1"/>
          <p:nvPr/>
        </p:nvSpPr>
        <p:spPr>
          <a:xfrm>
            <a:off x="4149155" y="2210129"/>
            <a:ext cx="14334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rise_resistance</a:t>
            </a:r>
            <a:r>
              <a:rPr lang="en-US" altLang="zh-CN" sz="1400" dirty="0"/>
              <a:t> 1</a:t>
            </a:r>
            <a:endParaRPr lang="en-US" sz="14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9BDC136-9CAE-9BE6-4074-C6E7B120CB9F}"/>
              </a:ext>
            </a:extLst>
          </p:cNvPr>
          <p:cNvSpPr txBox="1"/>
          <p:nvPr/>
        </p:nvSpPr>
        <p:spPr>
          <a:xfrm>
            <a:off x="9302853" y="2720378"/>
            <a:ext cx="1191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/>
              <a:t>set_load</a:t>
            </a:r>
            <a:r>
              <a:rPr lang="en-US" altLang="zh-CN" sz="1400" dirty="0"/>
              <a:t> 0.07</a:t>
            </a:r>
            <a:endParaRPr lang="en-US" sz="14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E5B88E0-CB60-76F4-3D7F-3B520F6B4A45}"/>
              </a:ext>
            </a:extLst>
          </p:cNvPr>
          <p:cNvSpPr txBox="1"/>
          <p:nvPr/>
        </p:nvSpPr>
        <p:spPr>
          <a:xfrm>
            <a:off x="4405764" y="3099727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B78165D-8ADC-E4FB-E256-3596BBB48350}"/>
              </a:ext>
            </a:extLst>
          </p:cNvPr>
          <p:cNvSpPr txBox="1"/>
          <p:nvPr/>
        </p:nvSpPr>
        <p:spPr>
          <a:xfrm>
            <a:off x="6903748" y="2217411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AA77046-CF1B-E52B-4348-ECE670406116}"/>
              </a:ext>
            </a:extLst>
          </p:cNvPr>
          <p:cNvSpPr txBox="1"/>
          <p:nvPr/>
        </p:nvSpPr>
        <p:spPr>
          <a:xfrm>
            <a:off x="5590253" y="3841235"/>
            <a:ext cx="76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UOR2</a:t>
            </a:r>
          </a:p>
        </p:txBody>
      </p:sp>
      <p:cxnSp>
        <p:nvCxnSpPr>
          <p:cNvPr id="63" name="Connector: Curved 62">
            <a:extLst>
              <a:ext uri="{FF2B5EF4-FFF2-40B4-BE49-F238E27FC236}">
                <a16:creationId xmlns:a16="http://schemas.microsoft.com/office/drawing/2014/main" id="{171D8663-800D-4734-B6CA-22BE869A207A}"/>
              </a:ext>
            </a:extLst>
          </p:cNvPr>
          <p:cNvCxnSpPr>
            <a:cxnSpLocks/>
            <a:stCxn id="55" idx="0"/>
            <a:endCxn id="3" idx="3"/>
          </p:cNvCxnSpPr>
          <p:nvPr/>
        </p:nvCxnSpPr>
        <p:spPr>
          <a:xfrm rot="16200000" flipV="1">
            <a:off x="4322305" y="3251597"/>
            <a:ext cx="940675" cy="196931"/>
          </a:xfrm>
          <a:prstGeom prst="curvedConnector4">
            <a:avLst>
              <a:gd name="adj1" fmla="val 40874"/>
              <a:gd name="adj2" fmla="val 29083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Curved 67">
            <a:extLst>
              <a:ext uri="{FF2B5EF4-FFF2-40B4-BE49-F238E27FC236}">
                <a16:creationId xmlns:a16="http://schemas.microsoft.com/office/drawing/2014/main" id="{67620B72-B185-80EC-2632-817B5A9E71B4}"/>
              </a:ext>
            </a:extLst>
          </p:cNvPr>
          <p:cNvCxnSpPr>
            <a:cxnSpLocks/>
            <a:stCxn id="55" idx="0"/>
          </p:cNvCxnSpPr>
          <p:nvPr/>
        </p:nvCxnSpPr>
        <p:spPr>
          <a:xfrm rot="5400000" flipH="1" flipV="1">
            <a:off x="5208034" y="3230623"/>
            <a:ext cx="272850" cy="90670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Curved 70">
            <a:extLst>
              <a:ext uri="{FF2B5EF4-FFF2-40B4-BE49-F238E27FC236}">
                <a16:creationId xmlns:a16="http://schemas.microsoft.com/office/drawing/2014/main" id="{02EC145C-72B0-2E1C-777A-C9AFDB0C0255}"/>
              </a:ext>
            </a:extLst>
          </p:cNvPr>
          <p:cNvCxnSpPr>
            <a:cxnSpLocks/>
            <a:stCxn id="57" idx="2"/>
          </p:cNvCxnSpPr>
          <p:nvPr/>
        </p:nvCxnSpPr>
        <p:spPr>
          <a:xfrm rot="16200000" flipH="1">
            <a:off x="4905377" y="2478386"/>
            <a:ext cx="274046" cy="35308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Curved 73">
            <a:extLst>
              <a:ext uri="{FF2B5EF4-FFF2-40B4-BE49-F238E27FC236}">
                <a16:creationId xmlns:a16="http://schemas.microsoft.com/office/drawing/2014/main" id="{15A9622F-E24A-B6C1-02AC-2B6BB36F0C43}"/>
              </a:ext>
            </a:extLst>
          </p:cNvPr>
          <p:cNvCxnSpPr>
            <a:cxnSpLocks/>
            <a:stCxn id="56" idx="2"/>
          </p:cNvCxnSpPr>
          <p:nvPr/>
        </p:nvCxnSpPr>
        <p:spPr>
          <a:xfrm rot="16200000" flipH="1">
            <a:off x="6576099" y="1453953"/>
            <a:ext cx="78493" cy="89244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4220C76E-508E-B475-7BD3-E1523FFF66FD}"/>
              </a:ext>
            </a:extLst>
          </p:cNvPr>
          <p:cNvSpPr txBox="1"/>
          <p:nvPr/>
        </p:nvSpPr>
        <p:spPr>
          <a:xfrm>
            <a:off x="3805071" y="2621061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B7501-9332-DC8F-2C79-9E77947411A4}"/>
              </a:ext>
            </a:extLst>
          </p:cNvPr>
          <p:cNvSpPr txBox="1"/>
          <p:nvPr/>
        </p:nvSpPr>
        <p:spPr>
          <a:xfrm>
            <a:off x="6395595" y="2874961"/>
            <a:ext cx="4106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BAC070-EF31-F9FD-3833-22C55BDCC3A4}"/>
              </a:ext>
            </a:extLst>
          </p:cNvPr>
          <p:cNvSpPr txBox="1"/>
          <p:nvPr/>
        </p:nvSpPr>
        <p:spPr>
          <a:xfrm>
            <a:off x="4626168" y="2747236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 Z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0507740-0CA6-2079-BCD4-D261A7AAC11F}"/>
              </a:ext>
            </a:extLst>
          </p:cNvPr>
          <p:cNvSpPr txBox="1"/>
          <p:nvPr/>
        </p:nvSpPr>
        <p:spPr>
          <a:xfrm>
            <a:off x="5807762" y="3393661"/>
            <a:ext cx="26863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B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EA0FD85E-8C7E-A56D-86B4-5BB28A662D3F}"/>
              </a:ext>
            </a:extLst>
          </p:cNvPr>
          <p:cNvSpPr txBox="1"/>
          <p:nvPr/>
        </p:nvSpPr>
        <p:spPr>
          <a:xfrm>
            <a:off x="7040724" y="1852227"/>
            <a:ext cx="39305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A Z</a:t>
            </a:r>
          </a:p>
        </p:txBody>
      </p:sp>
    </p:spTree>
    <p:extLst>
      <p:ext uri="{BB962C8B-B14F-4D97-AF65-F5344CB8AC3E}">
        <p14:creationId xmlns:p14="http://schemas.microsoft.com/office/powerpoint/2010/main" val="4154000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00B1AF-20AA-FB04-B1E0-57B031C0EA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直线连接符 27">
            <a:extLst>
              <a:ext uri="{FF2B5EF4-FFF2-40B4-BE49-F238E27FC236}">
                <a16:creationId xmlns:a16="http://schemas.microsoft.com/office/drawing/2014/main" id="{713CDF4F-AFD1-3B35-553B-C8025E88FA63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7758576" y="2730513"/>
            <a:ext cx="202712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AEF6E861-4921-2588-D35A-467407E83002}"/>
              </a:ext>
            </a:extLst>
          </p:cNvPr>
          <p:cNvGrpSpPr/>
          <p:nvPr/>
        </p:nvGrpSpPr>
        <p:grpSpPr>
          <a:xfrm>
            <a:off x="9735785" y="2497953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ECF4C836-5459-7223-677D-107FC7B4A5FF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0CDCABFF-5A43-F60B-C153-B5260427AE8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7918D5D9-26C8-648C-3A47-3FD1F403E4AA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2C6D85BA-6062-47A8-2FB4-A11E79245AD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37911603-B699-015F-1EDA-87CC8EFBE43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33F28142-C902-B06C-40BB-9A6E282D18A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7239999A-98F1-526B-DFA2-B53D62DA06C3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1A8F2DFB-76D8-5669-E4A2-EA6546B9FD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Cloud 29">
            <a:extLst>
              <a:ext uri="{FF2B5EF4-FFF2-40B4-BE49-F238E27FC236}">
                <a16:creationId xmlns:a16="http://schemas.microsoft.com/office/drawing/2014/main" id="{AC0BEFF7-D98B-8BDD-6805-25B060201138}"/>
              </a:ext>
            </a:extLst>
          </p:cNvPr>
          <p:cNvSpPr/>
          <p:nvPr/>
        </p:nvSpPr>
        <p:spPr>
          <a:xfrm>
            <a:off x="8145556" y="2359562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6F7C9CFE-462E-CDED-A95E-C4707B3B65F2}"/>
                  </a:ext>
                </a:extLst>
              </p:cNvPr>
              <p:cNvSpPr txBox="1"/>
              <p:nvPr/>
            </p:nvSpPr>
            <p:spPr>
              <a:xfrm>
                <a:off x="8485409" y="2067280"/>
                <a:ext cx="92236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=3.3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103">
                <a:extLst>
                  <a:ext uri="{FF2B5EF4-FFF2-40B4-BE49-F238E27FC236}">
                    <a16:creationId xmlns:a16="http://schemas.microsoft.com/office/drawing/2014/main" id="{6F7C9CFE-462E-CDED-A95E-C4707B3B6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5409" y="2067280"/>
                <a:ext cx="922368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0DED2F05-CF1D-25F9-4DF3-119C564C8678}"/>
              </a:ext>
            </a:extLst>
          </p:cNvPr>
          <p:cNvSpPr txBox="1"/>
          <p:nvPr/>
        </p:nvSpPr>
        <p:spPr>
          <a:xfrm>
            <a:off x="9988919" y="2130428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C28D6F8-B21A-7D9B-4C5B-27BC61EB12F9}"/>
              </a:ext>
            </a:extLst>
          </p:cNvPr>
          <p:cNvSpPr/>
          <p:nvPr/>
        </p:nvSpPr>
        <p:spPr>
          <a:xfrm>
            <a:off x="5225025" y="2426445"/>
            <a:ext cx="2461551" cy="207435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2">
            <a:extLst>
              <a:ext uri="{FF2B5EF4-FFF2-40B4-BE49-F238E27FC236}">
                <a16:creationId xmlns:a16="http://schemas.microsoft.com/office/drawing/2014/main" id="{C1F096D6-8DD0-C95A-DA8C-B23AE2FB0917}"/>
              </a:ext>
            </a:extLst>
          </p:cNvPr>
          <p:cNvGrpSpPr/>
          <p:nvPr/>
        </p:nvGrpSpPr>
        <p:grpSpPr>
          <a:xfrm>
            <a:off x="2069675" y="2492378"/>
            <a:ext cx="1187867" cy="1033153"/>
            <a:chOff x="2459115" y="1343921"/>
            <a:chExt cx="1187867" cy="1033153"/>
          </a:xfrm>
        </p:grpSpPr>
        <p:grpSp>
          <p:nvGrpSpPr>
            <p:cNvPr id="4" name="组合 9">
              <a:extLst>
                <a:ext uri="{FF2B5EF4-FFF2-40B4-BE49-F238E27FC236}">
                  <a16:creationId xmlns:a16="http://schemas.microsoft.com/office/drawing/2014/main" id="{705F5D2F-FD3E-16B4-CA64-CB3CC1A6435C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" name="矩形 4">
                <a:extLst>
                  <a:ext uri="{FF2B5EF4-FFF2-40B4-BE49-F238E27FC236}">
                    <a16:creationId xmlns:a16="http://schemas.microsoft.com/office/drawing/2014/main" id="{129AD6B3-1ECB-6CDB-67DC-7460EEC1000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直角三角形 5">
                <a:extLst>
                  <a:ext uri="{FF2B5EF4-FFF2-40B4-BE49-F238E27FC236}">
                    <a16:creationId xmlns:a16="http://schemas.microsoft.com/office/drawing/2014/main" id="{68E46798-8B3A-2842-4430-0F57F6877AC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7" name="文本框 6">
                <a:extLst>
                  <a:ext uri="{FF2B5EF4-FFF2-40B4-BE49-F238E27FC236}">
                    <a16:creationId xmlns:a16="http://schemas.microsoft.com/office/drawing/2014/main" id="{02C36363-B5DC-7BFC-CB4B-170C608A5CE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9" name="文本框 7">
                <a:extLst>
                  <a:ext uri="{FF2B5EF4-FFF2-40B4-BE49-F238E27FC236}">
                    <a16:creationId xmlns:a16="http://schemas.microsoft.com/office/drawing/2014/main" id="{6FC1736A-4323-7526-2F02-0DC005A72550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0" name="文本框 8">
                <a:extLst>
                  <a:ext uri="{FF2B5EF4-FFF2-40B4-BE49-F238E27FC236}">
                    <a16:creationId xmlns:a16="http://schemas.microsoft.com/office/drawing/2014/main" id="{00273E95-4545-67BE-00D6-7F56143B96D9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FEBB2C34-31C8-D23A-F6A9-2558899CB24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6B39D75C-930A-4B12-1B46-D861E13512D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线连接符 20">
              <a:extLst>
                <a:ext uri="{FF2B5EF4-FFF2-40B4-BE49-F238E27FC236}">
                  <a16:creationId xmlns:a16="http://schemas.microsoft.com/office/drawing/2014/main" id="{5AD1DC0B-BB06-ADA9-68C7-E8AD170BD279}"/>
                </a:ext>
              </a:extLst>
            </p:cNvPr>
            <p:cNvCxnSpPr>
              <a:cxnSpLocks/>
            </p:cNvCxnSpPr>
            <p:nvPr/>
          </p:nvCxnSpPr>
          <p:spPr>
            <a:xfrm>
              <a:off x="2470961" y="2103714"/>
              <a:ext cx="294111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Flowchart: Summing Junction 167">
            <a:extLst>
              <a:ext uri="{FF2B5EF4-FFF2-40B4-BE49-F238E27FC236}">
                <a16:creationId xmlns:a16="http://schemas.microsoft.com/office/drawing/2014/main" id="{F3CE37C1-4858-11DC-326F-9D4A28A545A9}"/>
              </a:ext>
            </a:extLst>
          </p:cNvPr>
          <p:cNvSpPr/>
          <p:nvPr/>
        </p:nvSpPr>
        <p:spPr>
          <a:xfrm>
            <a:off x="7614576" y="265851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Summing Junction 167">
            <a:extLst>
              <a:ext uri="{FF2B5EF4-FFF2-40B4-BE49-F238E27FC236}">
                <a16:creationId xmlns:a16="http://schemas.microsoft.com/office/drawing/2014/main" id="{826CDFD2-ED5E-9934-AEF4-D75A7FDE1760}"/>
              </a:ext>
            </a:extLst>
          </p:cNvPr>
          <p:cNvSpPr/>
          <p:nvPr/>
        </p:nvSpPr>
        <p:spPr>
          <a:xfrm>
            <a:off x="5157413" y="265851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9BC3BB11-370D-7D4F-7334-96A341A41F2F}"/>
              </a:ext>
            </a:extLst>
          </p:cNvPr>
          <p:cNvSpPr txBox="1"/>
          <p:nvPr/>
        </p:nvSpPr>
        <p:spPr>
          <a:xfrm>
            <a:off x="6570101" y="2545848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STATE_O</a:t>
            </a:r>
            <a:endParaRPr kumimoji="1" lang="zh-CN" altLang="en-US" dirty="0"/>
          </a:p>
        </p:txBody>
      </p:sp>
      <p:sp>
        <p:nvSpPr>
          <p:cNvPr id="35" name="文本框 44">
            <a:extLst>
              <a:ext uri="{FF2B5EF4-FFF2-40B4-BE49-F238E27FC236}">
                <a16:creationId xmlns:a16="http://schemas.microsoft.com/office/drawing/2014/main" id="{FA2E7385-32D7-94C1-15D3-E93C1E0218E0}"/>
              </a:ext>
            </a:extLst>
          </p:cNvPr>
          <p:cNvSpPr txBox="1"/>
          <p:nvPr/>
        </p:nvSpPr>
        <p:spPr>
          <a:xfrm>
            <a:off x="5280847" y="2538035"/>
            <a:ext cx="1026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ROW_IN</a:t>
            </a:r>
            <a:endParaRPr kumimoji="1" lang="zh-CN" altLang="en-US" dirty="0"/>
          </a:p>
        </p:txBody>
      </p:sp>
      <p:sp>
        <p:nvSpPr>
          <p:cNvPr id="38" name="Cloud 29">
            <a:extLst>
              <a:ext uri="{FF2B5EF4-FFF2-40B4-BE49-F238E27FC236}">
                <a16:creationId xmlns:a16="http://schemas.microsoft.com/office/drawing/2014/main" id="{6DF147C7-3EB3-305E-7325-B5EC221D0DA9}"/>
              </a:ext>
            </a:extLst>
          </p:cNvPr>
          <p:cNvSpPr/>
          <p:nvPr/>
        </p:nvSpPr>
        <p:spPr>
          <a:xfrm>
            <a:off x="3239689" y="2359562"/>
            <a:ext cx="1602075" cy="914400"/>
          </a:xfrm>
          <a:prstGeom prst="cloud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直线连接符 27">
            <a:extLst>
              <a:ext uri="{FF2B5EF4-FFF2-40B4-BE49-F238E27FC236}">
                <a16:creationId xmlns:a16="http://schemas.microsoft.com/office/drawing/2014/main" id="{67AB4B49-7B0B-6E9F-9682-EF4EC03AAF20}"/>
              </a:ext>
            </a:extLst>
          </p:cNvPr>
          <p:cNvCxnSpPr>
            <a:cxnSpLocks/>
            <a:stCxn id="33" idx="2"/>
          </p:cNvCxnSpPr>
          <p:nvPr/>
        </p:nvCxnSpPr>
        <p:spPr>
          <a:xfrm flipH="1" flipV="1">
            <a:off x="4824977" y="2730512"/>
            <a:ext cx="33243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" name="TextBox 68">
            <a:extLst>
              <a:ext uri="{FF2B5EF4-FFF2-40B4-BE49-F238E27FC236}">
                <a16:creationId xmlns:a16="http://schemas.microsoft.com/office/drawing/2014/main" id="{4DDDC196-50ED-9841-4032-79B1B6F699DE}"/>
              </a:ext>
            </a:extLst>
          </p:cNvPr>
          <p:cNvSpPr txBox="1"/>
          <p:nvPr/>
        </p:nvSpPr>
        <p:spPr>
          <a:xfrm>
            <a:off x="7039116" y="4085650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cxnSp>
        <p:nvCxnSpPr>
          <p:cNvPr id="56" name="直线连接符 33">
            <a:extLst>
              <a:ext uri="{FF2B5EF4-FFF2-40B4-BE49-F238E27FC236}">
                <a16:creationId xmlns:a16="http://schemas.microsoft.com/office/drawing/2014/main" id="{7A42391A-AD1F-BFF9-856B-07F0F6ACE0C5}"/>
              </a:ext>
            </a:extLst>
          </p:cNvPr>
          <p:cNvCxnSpPr>
            <a:cxnSpLocks/>
            <a:endCxn id="77" idx="2"/>
          </p:cNvCxnSpPr>
          <p:nvPr/>
        </p:nvCxnSpPr>
        <p:spPr>
          <a:xfrm>
            <a:off x="4824977" y="4072756"/>
            <a:ext cx="33243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lowchart: Summing Junction 167">
            <a:extLst>
              <a:ext uri="{FF2B5EF4-FFF2-40B4-BE49-F238E27FC236}">
                <a16:creationId xmlns:a16="http://schemas.microsoft.com/office/drawing/2014/main" id="{836F7AE1-D586-E87D-D427-23EC7228006C}"/>
              </a:ext>
            </a:extLst>
          </p:cNvPr>
          <p:cNvSpPr/>
          <p:nvPr/>
        </p:nvSpPr>
        <p:spPr>
          <a:xfrm>
            <a:off x="5157413" y="400075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68">
            <a:extLst>
              <a:ext uri="{FF2B5EF4-FFF2-40B4-BE49-F238E27FC236}">
                <a16:creationId xmlns:a16="http://schemas.microsoft.com/office/drawing/2014/main" id="{15342821-3FAD-F503-D9D5-19E8B9F107D1}"/>
              </a:ext>
            </a:extLst>
          </p:cNvPr>
          <p:cNvSpPr txBox="1"/>
          <p:nvPr/>
        </p:nvSpPr>
        <p:spPr>
          <a:xfrm>
            <a:off x="5284919" y="3877989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CLK_CORE</a:t>
            </a:r>
          </a:p>
        </p:txBody>
      </p:sp>
      <p:sp>
        <p:nvSpPr>
          <p:cNvPr id="84" name="TextBox 68">
            <a:extLst>
              <a:ext uri="{FF2B5EF4-FFF2-40B4-BE49-F238E27FC236}">
                <a16:creationId xmlns:a16="http://schemas.microsoft.com/office/drawing/2014/main" id="{0E1E864E-A0AB-E8C4-03CB-53B64FFD1D27}"/>
              </a:ext>
            </a:extLst>
          </p:cNvPr>
          <p:cNvSpPr txBox="1"/>
          <p:nvPr/>
        </p:nvSpPr>
        <p:spPr>
          <a:xfrm>
            <a:off x="8363514" y="3345962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CLK_CFG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103">
                <a:extLst>
                  <a:ext uri="{FF2B5EF4-FFF2-40B4-BE49-F238E27FC236}">
                    <a16:creationId xmlns:a16="http://schemas.microsoft.com/office/drawing/2014/main" id="{97980DE7-35BF-02F3-94AF-26276CA9308F}"/>
                  </a:ext>
                </a:extLst>
              </p:cNvPr>
              <p:cNvSpPr txBox="1"/>
              <p:nvPr/>
            </p:nvSpPr>
            <p:spPr>
              <a:xfrm>
                <a:off x="3640039" y="2067280"/>
                <a:ext cx="80137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𝑐𝑜𝑚𝑏</m:t>
                        </m:r>
                        <m:r>
                          <a:rPr lang="en-US" sz="1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000" dirty="0">
                    <a:solidFill>
                      <a:srgbClr val="FF0000"/>
                    </a:solidFill>
                  </a:rPr>
                  <a:t>=2.1</a:t>
                </a:r>
              </a:p>
            </p:txBody>
          </p:sp>
        </mc:Choice>
        <mc:Fallback xmlns="">
          <p:sp>
            <p:nvSpPr>
              <p:cNvPr id="86" name="TextBox 103">
                <a:extLst>
                  <a:ext uri="{FF2B5EF4-FFF2-40B4-BE49-F238E27FC236}">
                    <a16:creationId xmlns:a16="http://schemas.microsoft.com/office/drawing/2014/main" id="{97980DE7-35BF-02F3-94AF-26276CA930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0039" y="2067280"/>
                <a:ext cx="801373" cy="246221"/>
              </a:xfrm>
              <a:prstGeom prst="rect">
                <a:avLst/>
              </a:prstGeom>
              <a:blipFill>
                <a:blip r:embed="rId3"/>
                <a:stretch>
                  <a:fillRect b="-14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5A627BA5-E467-A14F-59AD-9050B6DEC3CC}"/>
              </a:ext>
            </a:extLst>
          </p:cNvPr>
          <p:cNvCxnSpPr>
            <a:cxnSpLocks/>
            <a:stCxn id="84" idx="3"/>
            <a:endCxn id="20" idx="5"/>
          </p:cNvCxnSpPr>
          <p:nvPr/>
        </p:nvCxnSpPr>
        <p:spPr>
          <a:xfrm flipV="1">
            <a:off x="9431435" y="3268887"/>
            <a:ext cx="610307" cy="26174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68">
            <a:extLst>
              <a:ext uri="{FF2B5EF4-FFF2-40B4-BE49-F238E27FC236}">
                <a16:creationId xmlns:a16="http://schemas.microsoft.com/office/drawing/2014/main" id="{DA2C0966-7B4C-311E-C4CB-95B4E642B633}"/>
              </a:ext>
            </a:extLst>
          </p:cNvPr>
          <p:cNvSpPr txBox="1"/>
          <p:nvPr/>
        </p:nvSpPr>
        <p:spPr>
          <a:xfrm>
            <a:off x="1032329" y="3067505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CLK_SAD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103">
                <a:extLst>
                  <a:ext uri="{FF2B5EF4-FFF2-40B4-BE49-F238E27FC236}">
                    <a16:creationId xmlns:a16="http://schemas.microsoft.com/office/drawing/2014/main" id="{DCDB1F61-87E3-8B3B-262D-34C06BEC0945}"/>
                  </a:ext>
                </a:extLst>
              </p:cNvPr>
              <p:cNvSpPr txBox="1"/>
              <p:nvPr/>
            </p:nvSpPr>
            <p:spPr>
              <a:xfrm>
                <a:off x="10534148" y="2776445"/>
                <a:ext cx="935192" cy="258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𝑠𝑒𝑡𝑢𝑝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=1.2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7" name="TextBox 103">
                <a:extLst>
                  <a:ext uri="{FF2B5EF4-FFF2-40B4-BE49-F238E27FC236}">
                    <a16:creationId xmlns:a16="http://schemas.microsoft.com/office/drawing/2014/main" id="{DCDB1F61-87E3-8B3B-262D-34C06BEC0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4148" y="2776445"/>
                <a:ext cx="935192" cy="25808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Connector: Curved 101">
            <a:extLst>
              <a:ext uri="{FF2B5EF4-FFF2-40B4-BE49-F238E27FC236}">
                <a16:creationId xmlns:a16="http://schemas.microsoft.com/office/drawing/2014/main" id="{8649168F-6FEC-CBCF-4326-3CCB320BD4E7}"/>
              </a:ext>
            </a:extLst>
          </p:cNvPr>
          <p:cNvCxnSpPr>
            <a:cxnSpLocks/>
          </p:cNvCxnSpPr>
          <p:nvPr/>
        </p:nvCxnSpPr>
        <p:spPr>
          <a:xfrm flipV="1">
            <a:off x="2419300" y="2861123"/>
            <a:ext cx="401996" cy="200290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103">
                <a:extLst>
                  <a:ext uri="{FF2B5EF4-FFF2-40B4-BE49-F238E27FC236}">
                    <a16:creationId xmlns:a16="http://schemas.microsoft.com/office/drawing/2014/main" id="{77B2311A-554A-5245-E5ED-4C64AD2934FB}"/>
                  </a:ext>
                </a:extLst>
              </p:cNvPr>
              <p:cNvSpPr txBox="1"/>
              <p:nvPr/>
            </p:nvSpPr>
            <p:spPr>
              <a:xfrm>
                <a:off x="1660856" y="2831462"/>
                <a:ext cx="77809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=0.6</m:t>
                      </m:r>
                    </m:oMath>
                  </m:oMathPara>
                </a14:m>
                <a:endParaRPr lang="en-US" sz="1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TextBox 103">
                <a:extLst>
                  <a:ext uri="{FF2B5EF4-FFF2-40B4-BE49-F238E27FC236}">
                    <a16:creationId xmlns:a16="http://schemas.microsoft.com/office/drawing/2014/main" id="{77B2311A-554A-5245-E5ED-4C64AD293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0856" y="2831462"/>
                <a:ext cx="778098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8057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9CA9F26B-B73A-D1E4-63F4-C5C16E04DD27}"/>
              </a:ext>
            </a:extLst>
          </p:cNvPr>
          <p:cNvSpPr txBox="1"/>
          <p:nvPr/>
        </p:nvSpPr>
        <p:spPr>
          <a:xfrm>
            <a:off x="2432432" y="22189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正单调弧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822E23-AA46-A3BB-21EC-4B25A4AE9163}"/>
              </a:ext>
            </a:extLst>
          </p:cNvPr>
          <p:cNvSpPr txBox="1"/>
          <p:nvPr/>
        </p:nvSpPr>
        <p:spPr>
          <a:xfrm>
            <a:off x="2432432" y="3683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负单调弧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973E8CF-1871-0FDE-3977-3679866FBEB3}"/>
              </a:ext>
            </a:extLst>
          </p:cNvPr>
          <p:cNvSpPr txBox="1"/>
          <p:nvPr/>
        </p:nvSpPr>
        <p:spPr>
          <a:xfrm>
            <a:off x="2396748" y="51378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非单调弧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6187B7-2287-1096-30C7-C2CAC0052FA8}"/>
              </a:ext>
            </a:extLst>
          </p:cNvPr>
          <p:cNvGrpSpPr/>
          <p:nvPr/>
        </p:nvGrpSpPr>
        <p:grpSpPr>
          <a:xfrm>
            <a:off x="2432432" y="1477606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D7C74395-A456-B080-5FE8-AAB259BAA605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C789FBB-9390-DB18-60FC-0DA607BC814F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734FCB62-544A-1813-E566-555C8ECE62D5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F5740833-E0B5-A53C-D235-5E2B53BFBDF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9C399D-72DA-9F19-8CE0-13F6D06D01F8}"/>
              </a:ext>
            </a:extLst>
          </p:cNvPr>
          <p:cNvGrpSpPr/>
          <p:nvPr/>
        </p:nvGrpSpPr>
        <p:grpSpPr>
          <a:xfrm>
            <a:off x="2464226" y="2942493"/>
            <a:ext cx="1253006" cy="612649"/>
            <a:chOff x="2464226" y="2942493"/>
            <a:chExt cx="1253006" cy="612649"/>
          </a:xfrm>
        </p:grpSpPr>
        <p:sp>
          <p:nvSpPr>
            <p:cNvPr id="3" name="存储的数据 2">
              <a:extLst>
                <a:ext uri="{FF2B5EF4-FFF2-40B4-BE49-F238E27FC236}">
                  <a16:creationId xmlns:a16="http://schemas.microsoft.com/office/drawing/2014/main" id="{13194DDF-7553-9B09-CA9F-67E3A75E8624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3CB477-CCA5-B53D-559A-E89D60CCD584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D0A4104E-BD12-04F9-B60F-21B70969135D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675619BC-AF7B-FB36-63A5-4BADBB9958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0C6CBE00-4776-9D8C-DBC1-8CD539173E1D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F710116-648A-A42C-F34A-11187F3FA1AD}"/>
              </a:ext>
            </a:extLst>
          </p:cNvPr>
          <p:cNvGrpSpPr/>
          <p:nvPr/>
        </p:nvGrpSpPr>
        <p:grpSpPr>
          <a:xfrm>
            <a:off x="2147395" y="4401241"/>
            <a:ext cx="1602302" cy="612649"/>
            <a:chOff x="2147395" y="4401241"/>
            <a:chExt cx="1602302" cy="612649"/>
          </a:xfrm>
        </p:grpSpPr>
        <p:sp>
          <p:nvSpPr>
            <p:cNvPr id="7" name="存储的数据 2">
              <a:extLst>
                <a:ext uri="{FF2B5EF4-FFF2-40B4-BE49-F238E27FC236}">
                  <a16:creationId xmlns:a16="http://schemas.microsoft.com/office/drawing/2014/main" id="{0242A67E-2602-5FB1-D8AE-1D8B24AA5FF7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弧 15">
              <a:extLst>
                <a:ext uri="{FF2B5EF4-FFF2-40B4-BE49-F238E27FC236}">
                  <a16:creationId xmlns:a16="http://schemas.microsoft.com/office/drawing/2014/main" id="{32F70967-FFE7-522A-1BBB-75FA5E6FD1EF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7FA57DA-C609-3647-8699-476F779C863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3768271-7A27-F479-F403-0EA1173FF0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1E9C9C07-4492-2287-8BF0-122E72138FFB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D5324A-C3EF-421C-F0F2-6F044862B096}"/>
              </a:ext>
            </a:extLst>
          </p:cNvPr>
          <p:cNvGrpSpPr/>
          <p:nvPr/>
        </p:nvGrpSpPr>
        <p:grpSpPr>
          <a:xfrm>
            <a:off x="1872187" y="1853300"/>
            <a:ext cx="417251" cy="236954"/>
            <a:chOff x="4731798" y="1609596"/>
            <a:chExt cx="978024" cy="480658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010E8B78-1785-106C-C238-DD6BD4E5F246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3EC6C619-3415-4C21-02AB-CB7D1B2F8058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6ED9F658-CC05-B2D4-BBEE-207228D0A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7E9F021-A724-ADBD-6EEA-CB4CB54B66E0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3838418" y="3130341"/>
            <a:ext cx="417251" cy="236954"/>
            <a:chOff x="4731798" y="1609596"/>
            <a:chExt cx="978024" cy="480658"/>
          </a:xfrm>
        </p:grpSpPr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DD8D66B5-BCD8-9E98-FBAF-17A40074F4B7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9464652-99CF-29C9-9B1F-53D0DB5A36E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E178393-2832-0D2A-29AA-83E75861C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E459457-D85F-E3FF-0E4A-3F5D81EB09EB}"/>
              </a:ext>
            </a:extLst>
          </p:cNvPr>
          <p:cNvGrpSpPr/>
          <p:nvPr/>
        </p:nvGrpSpPr>
        <p:grpSpPr>
          <a:xfrm>
            <a:off x="3804848" y="1665453"/>
            <a:ext cx="417251" cy="236954"/>
            <a:chOff x="4731798" y="1609596"/>
            <a:chExt cx="978024" cy="480658"/>
          </a:xfrm>
        </p:grpSpPr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19B1D987-A3A5-91A2-2414-296587E563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DE0FBEC5-8002-8C70-1CA8-494F7015EC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B1474219-276A-43C9-7D89-8F9FB2703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0F4E2FB-C212-2E7C-9264-72BE40258092}"/>
              </a:ext>
            </a:extLst>
          </p:cNvPr>
          <p:cNvSpPr txBox="1"/>
          <p:nvPr/>
        </p:nvSpPr>
        <p:spPr>
          <a:xfrm>
            <a:off x="2115215" y="1431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B4C4D8-B656-17D0-FD1F-3D6158E7915E}"/>
              </a:ext>
            </a:extLst>
          </p:cNvPr>
          <p:cNvSpPr txBox="1"/>
          <p:nvPr/>
        </p:nvSpPr>
        <p:spPr>
          <a:xfrm>
            <a:off x="2140304" y="2896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FE74EDE-ED81-6543-A6C2-773668D111E1}"/>
              </a:ext>
            </a:extLst>
          </p:cNvPr>
          <p:cNvGrpSpPr/>
          <p:nvPr/>
        </p:nvGrpSpPr>
        <p:grpSpPr>
          <a:xfrm>
            <a:off x="1867313" y="3310523"/>
            <a:ext cx="417251" cy="236954"/>
            <a:chOff x="4731798" y="1609596"/>
            <a:chExt cx="978024" cy="480658"/>
          </a:xfrm>
        </p:grpSpPr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D85C84B8-BE2C-85CB-7548-DBA89AD7EE4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571165C6-4475-82F2-0ED6-3C50051320BE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C48199B6-CA2F-909C-932C-F0C16473A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1084D47-C86C-A7C9-20FF-33525FE15E63}"/>
              </a:ext>
            </a:extLst>
          </p:cNvPr>
          <p:cNvGrpSpPr/>
          <p:nvPr/>
        </p:nvGrpSpPr>
        <p:grpSpPr>
          <a:xfrm>
            <a:off x="1876300" y="4445727"/>
            <a:ext cx="417251" cy="236954"/>
            <a:chOff x="4731798" y="1609596"/>
            <a:chExt cx="978024" cy="480658"/>
          </a:xfrm>
        </p:grpSpPr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8076DBE3-182F-0F29-0DB2-2CEA131B1E4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F6EF9DF-402C-8607-3BDE-B8BA836737FB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742E9899-9A54-143E-7F3B-28FBFFDE1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5DCA137-D9F4-4104-4D3A-BBC8D0E148DC}"/>
              </a:ext>
            </a:extLst>
          </p:cNvPr>
          <p:cNvGrpSpPr/>
          <p:nvPr/>
        </p:nvGrpSpPr>
        <p:grpSpPr>
          <a:xfrm>
            <a:off x="3838418" y="4585878"/>
            <a:ext cx="417251" cy="236954"/>
            <a:chOff x="4731798" y="1609596"/>
            <a:chExt cx="978024" cy="480658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CE69DE04-EFB2-4900-951E-69FF019EF23D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D081710-33F7-F2B6-C9B0-7798A8394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5CA6B525-5A37-6A19-7D18-DFBC1C5CB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099DBF-C062-123B-007D-A45634DDA694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4548261" y="4585878"/>
            <a:ext cx="417251" cy="236954"/>
            <a:chOff x="4731798" y="1609596"/>
            <a:chExt cx="978024" cy="480658"/>
          </a:xfrm>
        </p:grpSpPr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D8B7F4A3-5989-0B56-7151-DB0553FFADE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EF2A74BD-71A0-496C-952C-E40699A7DB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E221E3C4-51B0-AECC-7639-A0E9ADC6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76AD58D8-4061-7948-8D05-787534A507DE}"/>
              </a:ext>
            </a:extLst>
          </p:cNvPr>
          <p:cNvSpPr txBox="1"/>
          <p:nvPr/>
        </p:nvSpPr>
        <p:spPr>
          <a:xfrm>
            <a:off x="4194215" y="45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4380654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91">
            <a:extLst>
              <a:ext uri="{FF2B5EF4-FFF2-40B4-BE49-F238E27FC236}">
                <a16:creationId xmlns:a16="http://schemas.microsoft.com/office/drawing/2014/main" id="{887B554A-1756-7401-B939-B95CEE12E7A3}"/>
              </a:ext>
            </a:extLst>
          </p:cNvPr>
          <p:cNvCxnSpPr>
            <a:cxnSpLocks/>
          </p:cNvCxnSpPr>
          <p:nvPr/>
        </p:nvCxnSpPr>
        <p:spPr>
          <a:xfrm>
            <a:off x="42650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97">
            <a:extLst>
              <a:ext uri="{FF2B5EF4-FFF2-40B4-BE49-F238E27FC236}">
                <a16:creationId xmlns:a16="http://schemas.microsoft.com/office/drawing/2014/main" id="{CC5B1CFE-550D-DAF6-A63F-AD4ED4D515DC}"/>
              </a:ext>
            </a:extLst>
          </p:cNvPr>
          <p:cNvCxnSpPr>
            <a:cxnSpLocks/>
          </p:cNvCxnSpPr>
          <p:nvPr/>
        </p:nvCxnSpPr>
        <p:spPr>
          <a:xfrm>
            <a:off x="6855865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02">
            <a:extLst>
              <a:ext uri="{FF2B5EF4-FFF2-40B4-BE49-F238E27FC236}">
                <a16:creationId xmlns:a16="http://schemas.microsoft.com/office/drawing/2014/main" id="{1AABCF79-F4AA-1A5E-8EDD-6010A64068F5}"/>
              </a:ext>
            </a:extLst>
          </p:cNvPr>
          <p:cNvCxnSpPr>
            <a:cxnSpLocks/>
          </p:cNvCxnSpPr>
          <p:nvPr/>
        </p:nvCxnSpPr>
        <p:spPr>
          <a:xfrm>
            <a:off x="3397049" y="2952564"/>
            <a:ext cx="8775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03">
            <a:extLst>
              <a:ext uri="{FF2B5EF4-FFF2-40B4-BE49-F238E27FC236}">
                <a16:creationId xmlns:a16="http://schemas.microsoft.com/office/drawing/2014/main" id="{F7CAF949-CE14-C021-802E-5E931ABD39DB}"/>
              </a:ext>
            </a:extLst>
          </p:cNvPr>
          <p:cNvCxnSpPr>
            <a:cxnSpLocks/>
          </p:cNvCxnSpPr>
          <p:nvPr/>
        </p:nvCxnSpPr>
        <p:spPr>
          <a:xfrm flipV="1">
            <a:off x="4256202" y="2417876"/>
            <a:ext cx="2598301" cy="41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110">
            <a:extLst>
              <a:ext uri="{FF2B5EF4-FFF2-40B4-BE49-F238E27FC236}">
                <a16:creationId xmlns:a16="http://schemas.microsoft.com/office/drawing/2014/main" id="{FDE5C9BA-3F4A-440F-6EA1-5D229AD08C1F}"/>
              </a:ext>
            </a:extLst>
          </p:cNvPr>
          <p:cNvCxnSpPr>
            <a:cxnSpLocks/>
          </p:cNvCxnSpPr>
          <p:nvPr/>
        </p:nvCxnSpPr>
        <p:spPr>
          <a:xfrm>
            <a:off x="6854503" y="2952564"/>
            <a:ext cx="17296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112">
            <a:extLst>
              <a:ext uri="{FF2B5EF4-FFF2-40B4-BE49-F238E27FC236}">
                <a16:creationId xmlns:a16="http://schemas.microsoft.com/office/drawing/2014/main" id="{A4A70D6A-566E-D2D7-AD0E-EEAAD81582D1}"/>
              </a:ext>
            </a:extLst>
          </p:cNvPr>
          <p:cNvCxnSpPr>
            <a:cxnSpLocks/>
          </p:cNvCxnSpPr>
          <p:nvPr/>
        </p:nvCxnSpPr>
        <p:spPr>
          <a:xfrm>
            <a:off x="8588956" y="2412737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15">
            <a:extLst>
              <a:ext uri="{FF2B5EF4-FFF2-40B4-BE49-F238E27FC236}">
                <a16:creationId xmlns:a16="http://schemas.microsoft.com/office/drawing/2014/main" id="{C8839AD9-F3FC-E58C-573C-A496CB365E65}"/>
              </a:ext>
            </a:extLst>
          </p:cNvPr>
          <p:cNvCxnSpPr>
            <a:cxnSpLocks/>
          </p:cNvCxnSpPr>
          <p:nvPr/>
        </p:nvCxnSpPr>
        <p:spPr>
          <a:xfrm>
            <a:off x="8584199" y="2412737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42">
            <a:extLst>
              <a:ext uri="{FF2B5EF4-FFF2-40B4-BE49-F238E27FC236}">
                <a16:creationId xmlns:a16="http://schemas.microsoft.com/office/drawing/2014/main" id="{4AE2060F-BB35-7BAB-8328-28E25287911E}"/>
              </a:ext>
            </a:extLst>
          </p:cNvPr>
          <p:cNvSpPr txBox="1"/>
          <p:nvPr/>
        </p:nvSpPr>
        <p:spPr>
          <a:xfrm>
            <a:off x="1359417" y="2465586"/>
            <a:ext cx="2040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VIRTUAL_CLK_SAD</a:t>
            </a:r>
          </a:p>
        </p:txBody>
      </p:sp>
      <p:cxnSp>
        <p:nvCxnSpPr>
          <p:cNvPr id="45" name="直线连接符 146">
            <a:extLst>
              <a:ext uri="{FF2B5EF4-FFF2-40B4-BE49-F238E27FC236}">
                <a16:creationId xmlns:a16="http://schemas.microsoft.com/office/drawing/2014/main" id="{1C410BFB-83BE-4B9B-2D63-FE88F297F515}"/>
              </a:ext>
            </a:extLst>
          </p:cNvPr>
          <p:cNvCxnSpPr>
            <a:cxnSpLocks/>
          </p:cNvCxnSpPr>
          <p:nvPr/>
        </p:nvCxnSpPr>
        <p:spPr>
          <a:xfrm>
            <a:off x="34010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151">
            <a:extLst>
              <a:ext uri="{FF2B5EF4-FFF2-40B4-BE49-F238E27FC236}">
                <a16:creationId xmlns:a16="http://schemas.microsoft.com/office/drawing/2014/main" id="{22724AA1-2EC7-F7C6-EE7C-10347FA1B8D6}"/>
              </a:ext>
            </a:extLst>
          </p:cNvPr>
          <p:cNvCxnSpPr>
            <a:cxnSpLocks/>
          </p:cNvCxnSpPr>
          <p:nvPr/>
        </p:nvCxnSpPr>
        <p:spPr>
          <a:xfrm>
            <a:off x="55598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155">
            <a:extLst>
              <a:ext uri="{FF2B5EF4-FFF2-40B4-BE49-F238E27FC236}">
                <a16:creationId xmlns:a16="http://schemas.microsoft.com/office/drawing/2014/main" id="{74BF6AE3-CCB9-9E0B-35A3-A530650CBDD7}"/>
              </a:ext>
            </a:extLst>
          </p:cNvPr>
          <p:cNvCxnSpPr>
            <a:cxnSpLocks/>
          </p:cNvCxnSpPr>
          <p:nvPr/>
        </p:nvCxnSpPr>
        <p:spPr>
          <a:xfrm>
            <a:off x="7729249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158">
            <a:extLst>
              <a:ext uri="{FF2B5EF4-FFF2-40B4-BE49-F238E27FC236}">
                <a16:creationId xmlns:a16="http://schemas.microsoft.com/office/drawing/2014/main" id="{F5169D1F-B501-46FC-D337-8007E3DE3EF7}"/>
              </a:ext>
            </a:extLst>
          </p:cNvPr>
          <p:cNvCxnSpPr>
            <a:cxnSpLocks/>
          </p:cNvCxnSpPr>
          <p:nvPr/>
        </p:nvCxnSpPr>
        <p:spPr>
          <a:xfrm>
            <a:off x="3397049" y="4208189"/>
            <a:ext cx="215830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163">
            <a:extLst>
              <a:ext uri="{FF2B5EF4-FFF2-40B4-BE49-F238E27FC236}">
                <a16:creationId xmlns:a16="http://schemas.microsoft.com/office/drawing/2014/main" id="{FA349C35-7836-9782-179C-DB3E0E2325CE}"/>
              </a:ext>
            </a:extLst>
          </p:cNvPr>
          <p:cNvCxnSpPr>
            <a:cxnSpLocks/>
          </p:cNvCxnSpPr>
          <p:nvPr/>
        </p:nvCxnSpPr>
        <p:spPr>
          <a:xfrm>
            <a:off x="5555849" y="4748016"/>
            <a:ext cx="2173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9">
            <a:extLst>
              <a:ext uri="{FF2B5EF4-FFF2-40B4-BE49-F238E27FC236}">
                <a16:creationId xmlns:a16="http://schemas.microsoft.com/office/drawing/2014/main" id="{E7FCE4B2-E1F7-BD00-E4F3-C60D0642D1C0}"/>
              </a:ext>
            </a:extLst>
          </p:cNvPr>
          <p:cNvSpPr txBox="1"/>
          <p:nvPr/>
        </p:nvSpPr>
        <p:spPr>
          <a:xfrm>
            <a:off x="2168314" y="428793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CLK_CORE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95D8EA3-671E-F662-D62B-DF0006C58FE0}"/>
              </a:ext>
            </a:extLst>
          </p:cNvPr>
          <p:cNvCxnSpPr>
            <a:cxnSpLocks/>
          </p:cNvCxnSpPr>
          <p:nvPr/>
        </p:nvCxnSpPr>
        <p:spPr>
          <a:xfrm>
            <a:off x="3406063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E7E1554-D3B9-E38D-9DAC-F7330881DE67}"/>
              </a:ext>
            </a:extLst>
          </p:cNvPr>
          <p:cNvCxnSpPr>
            <a:cxnSpLocks/>
          </p:cNvCxnSpPr>
          <p:nvPr/>
        </p:nvCxnSpPr>
        <p:spPr>
          <a:xfrm>
            <a:off x="4274626" y="28697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30E30EE-E058-8A38-3F4D-297BBA5F0911}"/>
              </a:ext>
            </a:extLst>
          </p:cNvPr>
          <p:cNvCxnSpPr>
            <a:cxnSpLocks/>
          </p:cNvCxnSpPr>
          <p:nvPr/>
        </p:nvCxnSpPr>
        <p:spPr>
          <a:xfrm>
            <a:off x="4530165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1178CA3-C1E1-DB99-DB41-FB6F27292BFF}"/>
              </a:ext>
            </a:extLst>
          </p:cNvPr>
          <p:cNvCxnSpPr>
            <a:cxnSpLocks/>
          </p:cNvCxnSpPr>
          <p:nvPr/>
        </p:nvCxnSpPr>
        <p:spPr>
          <a:xfrm>
            <a:off x="5448491" y="2879355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01CCDF-ED10-04AB-2873-79B72432A833}"/>
              </a:ext>
            </a:extLst>
          </p:cNvPr>
          <p:cNvCxnSpPr>
            <a:cxnSpLocks/>
          </p:cNvCxnSpPr>
          <p:nvPr/>
        </p:nvCxnSpPr>
        <p:spPr>
          <a:xfrm>
            <a:off x="7731782" y="28570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86CBBB7B-E009-D034-9E1E-B2EFCBF14AC1}"/>
              </a:ext>
            </a:extLst>
          </p:cNvPr>
          <p:cNvSpPr txBox="1"/>
          <p:nvPr/>
        </p:nvSpPr>
        <p:spPr>
          <a:xfrm>
            <a:off x="3216065" y="21664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BC4231C-4036-19D9-DB62-DECDC658EC68}"/>
              </a:ext>
            </a:extLst>
          </p:cNvPr>
          <p:cNvSpPr txBox="1"/>
          <p:nvPr/>
        </p:nvSpPr>
        <p:spPr>
          <a:xfrm>
            <a:off x="4073337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DE6B71D2-AC1F-D8D2-8F19-ABCB74936772}"/>
              </a:ext>
            </a:extLst>
          </p:cNvPr>
          <p:cNvSpPr txBox="1"/>
          <p:nvPr/>
        </p:nvSpPr>
        <p:spPr>
          <a:xfrm>
            <a:off x="4930591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4ns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D2D1604-52A2-51CE-E39F-709696212C72}"/>
              </a:ext>
            </a:extLst>
          </p:cNvPr>
          <p:cNvSpPr txBox="1"/>
          <p:nvPr/>
        </p:nvSpPr>
        <p:spPr>
          <a:xfrm>
            <a:off x="5788535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3D18686-3533-B419-2838-A0776978A35A}"/>
              </a:ext>
            </a:extLst>
          </p:cNvPr>
          <p:cNvSpPr txBox="1"/>
          <p:nvPr/>
        </p:nvSpPr>
        <p:spPr>
          <a:xfrm>
            <a:off x="6657283" y="216768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8ns</a:t>
            </a:r>
          </a:p>
        </p:txBody>
      </p:sp>
      <p:cxnSp>
        <p:nvCxnSpPr>
          <p:cNvPr id="91" name="直线连接符 166">
            <a:extLst>
              <a:ext uri="{FF2B5EF4-FFF2-40B4-BE49-F238E27FC236}">
                <a16:creationId xmlns:a16="http://schemas.microsoft.com/office/drawing/2014/main" id="{39638350-82BA-A624-0E81-DF0A02A1C99A}"/>
              </a:ext>
            </a:extLst>
          </p:cNvPr>
          <p:cNvCxnSpPr>
            <a:cxnSpLocks/>
          </p:cNvCxnSpPr>
          <p:nvPr/>
        </p:nvCxnSpPr>
        <p:spPr>
          <a:xfrm>
            <a:off x="7729249" y="4208189"/>
            <a:ext cx="12965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F884D4A5-BAD9-98D2-9578-FB2E332FF004}"/>
              </a:ext>
            </a:extLst>
          </p:cNvPr>
          <p:cNvSpPr txBox="1"/>
          <p:nvPr/>
        </p:nvSpPr>
        <p:spPr>
          <a:xfrm>
            <a:off x="7541537" y="217165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10ns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3E4DE334-2560-6507-03A5-B03A3F1ECDFC}"/>
              </a:ext>
            </a:extLst>
          </p:cNvPr>
          <p:cNvSpPr txBox="1"/>
          <p:nvPr/>
        </p:nvSpPr>
        <p:spPr>
          <a:xfrm>
            <a:off x="8380013" y="217165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12ns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D63A5304-9AB5-EEA5-E5A8-877A08E248E5}"/>
              </a:ext>
            </a:extLst>
          </p:cNvPr>
          <p:cNvCxnSpPr>
            <a:cxnSpLocks/>
          </p:cNvCxnSpPr>
          <p:nvPr/>
        </p:nvCxnSpPr>
        <p:spPr>
          <a:xfrm>
            <a:off x="4281980" y="3344111"/>
            <a:ext cx="24818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03">
                <a:extLst>
                  <a:ext uri="{FF2B5EF4-FFF2-40B4-BE49-F238E27FC236}">
                    <a16:creationId xmlns:a16="http://schemas.microsoft.com/office/drawing/2014/main" id="{F8132AF5-D02D-6832-DAE2-691E8EF0F917}"/>
                  </a:ext>
                </a:extLst>
              </p:cNvPr>
              <p:cNvSpPr txBox="1"/>
              <p:nvPr/>
            </p:nvSpPr>
            <p:spPr>
              <a:xfrm>
                <a:off x="4167192" y="2944001"/>
                <a:ext cx="47775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r>
                  <a:rPr lang="en-US" sz="1000" dirty="0">
                    <a:solidFill>
                      <a:srgbClr val="FF0000"/>
                    </a:solidFill>
                  </a:rPr>
                  <a:t>  0.6</a:t>
                </a:r>
              </a:p>
            </p:txBody>
          </p:sp>
        </mc:Choice>
        <mc:Fallback xmlns="">
          <p:sp>
            <p:nvSpPr>
              <p:cNvPr id="111" name="TextBox 103">
                <a:extLst>
                  <a:ext uri="{FF2B5EF4-FFF2-40B4-BE49-F238E27FC236}">
                    <a16:creationId xmlns:a16="http://schemas.microsoft.com/office/drawing/2014/main" id="{F8132AF5-D02D-6832-DAE2-691E8EF0F9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192" y="2944001"/>
                <a:ext cx="477759" cy="400110"/>
              </a:xfrm>
              <a:prstGeom prst="rect">
                <a:avLst/>
              </a:prstGeom>
              <a:blipFill>
                <a:blip r:embed="rId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7FEA375-8F3D-DA85-2AD9-738C689D2CBD}"/>
              </a:ext>
            </a:extLst>
          </p:cNvPr>
          <p:cNvCxnSpPr>
            <a:cxnSpLocks/>
          </p:cNvCxnSpPr>
          <p:nvPr/>
        </p:nvCxnSpPr>
        <p:spPr>
          <a:xfrm>
            <a:off x="4522812" y="3502251"/>
            <a:ext cx="91832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03">
                <a:extLst>
                  <a:ext uri="{FF2B5EF4-FFF2-40B4-BE49-F238E27FC236}">
                    <a16:creationId xmlns:a16="http://schemas.microsoft.com/office/drawing/2014/main" id="{637474CD-D311-E479-29B0-4A8FDC91C916}"/>
                  </a:ext>
                </a:extLst>
              </p:cNvPr>
              <p:cNvSpPr txBox="1"/>
              <p:nvPr/>
            </p:nvSpPr>
            <p:spPr>
              <a:xfrm>
                <a:off x="4633616" y="3115409"/>
                <a:ext cx="67332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r>
                  <a:rPr lang="en-US" sz="1000" dirty="0">
                    <a:solidFill>
                      <a:srgbClr val="FF0000"/>
                    </a:solidFill>
                  </a:rPr>
                  <a:t>     2.1</a:t>
                </a:r>
              </a:p>
            </p:txBody>
          </p:sp>
        </mc:Choice>
        <mc:Fallback xmlns="">
          <p:sp>
            <p:nvSpPr>
              <p:cNvPr id="113" name="TextBox 103">
                <a:extLst>
                  <a:ext uri="{FF2B5EF4-FFF2-40B4-BE49-F238E27FC236}">
                    <a16:creationId xmlns:a16="http://schemas.microsoft.com/office/drawing/2014/main" id="{637474CD-D311-E479-29B0-4A8FDC91C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3616" y="3115409"/>
                <a:ext cx="673326" cy="400110"/>
              </a:xfrm>
              <a:prstGeom prst="rect">
                <a:avLst/>
              </a:prstGeom>
              <a:blipFill>
                <a:blip r:embed="rId3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1F24E701-541A-0845-5AC2-F543349B2A14}"/>
              </a:ext>
            </a:extLst>
          </p:cNvPr>
          <p:cNvCxnSpPr>
            <a:cxnSpLocks/>
          </p:cNvCxnSpPr>
          <p:nvPr/>
        </p:nvCxnSpPr>
        <p:spPr>
          <a:xfrm>
            <a:off x="5448490" y="3675222"/>
            <a:ext cx="22710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63DAC565-7C5E-3AB9-2549-E3D51D28BE5C}"/>
              </a:ext>
            </a:extLst>
          </p:cNvPr>
          <p:cNvCxnSpPr>
            <a:cxnSpLocks/>
          </p:cNvCxnSpPr>
          <p:nvPr/>
        </p:nvCxnSpPr>
        <p:spPr>
          <a:xfrm>
            <a:off x="4281980" y="2659380"/>
            <a:ext cx="3447269" cy="1776583"/>
          </a:xfrm>
          <a:prstGeom prst="curvedConnector3">
            <a:avLst/>
          </a:prstGeom>
          <a:ln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2" name="TextBox 103">
            <a:extLst>
              <a:ext uri="{FF2B5EF4-FFF2-40B4-BE49-F238E27FC236}">
                <a16:creationId xmlns:a16="http://schemas.microsoft.com/office/drawing/2014/main" id="{16346E1F-E36E-B677-705C-EE9DE15E40A6}"/>
              </a:ext>
            </a:extLst>
          </p:cNvPr>
          <p:cNvSpPr txBox="1"/>
          <p:nvPr/>
        </p:nvSpPr>
        <p:spPr>
          <a:xfrm>
            <a:off x="5775750" y="3282363"/>
            <a:ext cx="13740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输入路径的可用时间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             5.3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14A204D-4B77-56DF-507E-4BEBC10C2264}"/>
              </a:ext>
            </a:extLst>
          </p:cNvPr>
          <p:cNvCxnSpPr>
            <a:cxnSpLocks/>
          </p:cNvCxnSpPr>
          <p:nvPr/>
        </p:nvCxnSpPr>
        <p:spPr>
          <a:xfrm>
            <a:off x="4265065" y="4086702"/>
            <a:ext cx="346418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5" name="TextBox 103">
            <a:extLst>
              <a:ext uri="{FF2B5EF4-FFF2-40B4-BE49-F238E27FC236}">
                <a16:creationId xmlns:a16="http://schemas.microsoft.com/office/drawing/2014/main" id="{A5B4FC55-E9B5-8D86-0EC7-C8711555B813}"/>
              </a:ext>
            </a:extLst>
          </p:cNvPr>
          <p:cNvSpPr txBox="1"/>
          <p:nvPr/>
        </p:nvSpPr>
        <p:spPr>
          <a:xfrm>
            <a:off x="5218669" y="3718514"/>
            <a:ext cx="15023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输入路径的总时钟周期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                  8</a:t>
            </a:r>
          </a:p>
        </p:txBody>
      </p:sp>
    </p:spTree>
    <p:extLst>
      <p:ext uri="{BB962C8B-B14F-4D97-AF65-F5344CB8AC3E}">
        <p14:creationId xmlns:p14="http://schemas.microsoft.com/office/powerpoint/2010/main" val="3614696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ACF59-EA31-3A31-633A-0107E120C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直线连接符 91">
            <a:extLst>
              <a:ext uri="{FF2B5EF4-FFF2-40B4-BE49-F238E27FC236}">
                <a16:creationId xmlns:a16="http://schemas.microsoft.com/office/drawing/2014/main" id="{D5D954CC-F2A7-248C-CAB7-2FBA5AFE4B89}"/>
              </a:ext>
            </a:extLst>
          </p:cNvPr>
          <p:cNvCxnSpPr>
            <a:cxnSpLocks/>
          </p:cNvCxnSpPr>
          <p:nvPr/>
        </p:nvCxnSpPr>
        <p:spPr>
          <a:xfrm>
            <a:off x="3404575" y="2417876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97">
            <a:extLst>
              <a:ext uri="{FF2B5EF4-FFF2-40B4-BE49-F238E27FC236}">
                <a16:creationId xmlns:a16="http://schemas.microsoft.com/office/drawing/2014/main" id="{E5B8A1DD-31DF-EAE0-60C5-62038490BC1E}"/>
              </a:ext>
            </a:extLst>
          </p:cNvPr>
          <p:cNvCxnSpPr>
            <a:cxnSpLocks/>
          </p:cNvCxnSpPr>
          <p:nvPr/>
        </p:nvCxnSpPr>
        <p:spPr>
          <a:xfrm>
            <a:off x="7729249" y="2417875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02">
            <a:extLst>
              <a:ext uri="{FF2B5EF4-FFF2-40B4-BE49-F238E27FC236}">
                <a16:creationId xmlns:a16="http://schemas.microsoft.com/office/drawing/2014/main" id="{64D32C1A-E177-F84B-46A2-AD03AC4CF527}"/>
              </a:ext>
            </a:extLst>
          </p:cNvPr>
          <p:cNvCxnSpPr>
            <a:cxnSpLocks/>
          </p:cNvCxnSpPr>
          <p:nvPr/>
        </p:nvCxnSpPr>
        <p:spPr>
          <a:xfrm>
            <a:off x="5551601" y="2944001"/>
            <a:ext cx="2177648" cy="85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103">
            <a:extLst>
              <a:ext uri="{FF2B5EF4-FFF2-40B4-BE49-F238E27FC236}">
                <a16:creationId xmlns:a16="http://schemas.microsoft.com/office/drawing/2014/main" id="{6DF0E500-2195-3A4A-3F84-BC236D1EEC07}"/>
              </a:ext>
            </a:extLst>
          </p:cNvPr>
          <p:cNvCxnSpPr>
            <a:cxnSpLocks/>
          </p:cNvCxnSpPr>
          <p:nvPr/>
        </p:nvCxnSpPr>
        <p:spPr>
          <a:xfrm>
            <a:off x="3396699" y="2421409"/>
            <a:ext cx="215763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15">
            <a:extLst>
              <a:ext uri="{FF2B5EF4-FFF2-40B4-BE49-F238E27FC236}">
                <a16:creationId xmlns:a16="http://schemas.microsoft.com/office/drawing/2014/main" id="{6D29D2E0-EDC6-4193-931C-138DCE6E360C}"/>
              </a:ext>
            </a:extLst>
          </p:cNvPr>
          <p:cNvCxnSpPr>
            <a:cxnSpLocks/>
          </p:cNvCxnSpPr>
          <p:nvPr/>
        </p:nvCxnSpPr>
        <p:spPr>
          <a:xfrm>
            <a:off x="7719577" y="2417875"/>
            <a:ext cx="44156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42">
            <a:extLst>
              <a:ext uri="{FF2B5EF4-FFF2-40B4-BE49-F238E27FC236}">
                <a16:creationId xmlns:a16="http://schemas.microsoft.com/office/drawing/2014/main" id="{27FD303E-D826-D8DD-D1A1-8B3C36B8C496}"/>
              </a:ext>
            </a:extLst>
          </p:cNvPr>
          <p:cNvSpPr txBox="1"/>
          <p:nvPr/>
        </p:nvSpPr>
        <p:spPr>
          <a:xfrm>
            <a:off x="2175344" y="2472836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CLK_CORE</a:t>
            </a:r>
          </a:p>
        </p:txBody>
      </p:sp>
      <p:cxnSp>
        <p:nvCxnSpPr>
          <p:cNvPr id="45" name="直线连接符 146">
            <a:extLst>
              <a:ext uri="{FF2B5EF4-FFF2-40B4-BE49-F238E27FC236}">
                <a16:creationId xmlns:a16="http://schemas.microsoft.com/office/drawing/2014/main" id="{EAF3BD95-71AB-BAF9-D249-17894929B2C9}"/>
              </a:ext>
            </a:extLst>
          </p:cNvPr>
          <p:cNvCxnSpPr>
            <a:cxnSpLocks/>
          </p:cNvCxnSpPr>
          <p:nvPr/>
        </p:nvCxnSpPr>
        <p:spPr>
          <a:xfrm>
            <a:off x="3401065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线连接符 151">
            <a:extLst>
              <a:ext uri="{FF2B5EF4-FFF2-40B4-BE49-F238E27FC236}">
                <a16:creationId xmlns:a16="http://schemas.microsoft.com/office/drawing/2014/main" id="{687B812D-A15F-C7F2-7C79-F533B83A2B0B}"/>
              </a:ext>
            </a:extLst>
          </p:cNvPr>
          <p:cNvCxnSpPr>
            <a:cxnSpLocks/>
          </p:cNvCxnSpPr>
          <p:nvPr/>
        </p:nvCxnSpPr>
        <p:spPr>
          <a:xfrm>
            <a:off x="5118303" y="4208189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直线连接符 155">
            <a:extLst>
              <a:ext uri="{FF2B5EF4-FFF2-40B4-BE49-F238E27FC236}">
                <a16:creationId xmlns:a16="http://schemas.microsoft.com/office/drawing/2014/main" id="{0D388E4A-AC86-2A67-6634-2328B26E84CE}"/>
              </a:ext>
            </a:extLst>
          </p:cNvPr>
          <p:cNvCxnSpPr>
            <a:cxnSpLocks/>
          </p:cNvCxnSpPr>
          <p:nvPr/>
        </p:nvCxnSpPr>
        <p:spPr>
          <a:xfrm>
            <a:off x="6839944" y="4202684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线连接符 158">
            <a:extLst>
              <a:ext uri="{FF2B5EF4-FFF2-40B4-BE49-F238E27FC236}">
                <a16:creationId xmlns:a16="http://schemas.microsoft.com/office/drawing/2014/main" id="{CC78A36D-FFF5-4A0B-897E-09B778882C34}"/>
              </a:ext>
            </a:extLst>
          </p:cNvPr>
          <p:cNvCxnSpPr>
            <a:cxnSpLocks/>
          </p:cNvCxnSpPr>
          <p:nvPr/>
        </p:nvCxnSpPr>
        <p:spPr>
          <a:xfrm>
            <a:off x="3397049" y="4208189"/>
            <a:ext cx="17212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线连接符 163">
            <a:extLst>
              <a:ext uri="{FF2B5EF4-FFF2-40B4-BE49-F238E27FC236}">
                <a16:creationId xmlns:a16="http://schemas.microsoft.com/office/drawing/2014/main" id="{9375B239-EF6F-D486-B1CD-FB616A6756B8}"/>
              </a:ext>
            </a:extLst>
          </p:cNvPr>
          <p:cNvCxnSpPr>
            <a:cxnSpLocks/>
          </p:cNvCxnSpPr>
          <p:nvPr/>
        </p:nvCxnSpPr>
        <p:spPr>
          <a:xfrm>
            <a:off x="5118303" y="4748016"/>
            <a:ext cx="172164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TextBox 59">
            <a:extLst>
              <a:ext uri="{FF2B5EF4-FFF2-40B4-BE49-F238E27FC236}">
                <a16:creationId xmlns:a16="http://schemas.microsoft.com/office/drawing/2014/main" id="{444460BA-4525-C274-3AF3-B67A67221341}"/>
              </a:ext>
            </a:extLst>
          </p:cNvPr>
          <p:cNvSpPr txBox="1"/>
          <p:nvPr/>
        </p:nvSpPr>
        <p:spPr>
          <a:xfrm>
            <a:off x="1415885" y="4283458"/>
            <a:ext cx="2024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VIRTUAL_CLK_CFG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5969687A-2CD5-1349-4027-7E54E6E43251}"/>
              </a:ext>
            </a:extLst>
          </p:cNvPr>
          <p:cNvCxnSpPr>
            <a:cxnSpLocks/>
          </p:cNvCxnSpPr>
          <p:nvPr/>
        </p:nvCxnSpPr>
        <p:spPr>
          <a:xfrm>
            <a:off x="3406063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B5D71795-EA70-2789-47BE-A9BE8D2154C9}"/>
              </a:ext>
            </a:extLst>
          </p:cNvPr>
          <p:cNvCxnSpPr>
            <a:cxnSpLocks/>
          </p:cNvCxnSpPr>
          <p:nvPr/>
        </p:nvCxnSpPr>
        <p:spPr>
          <a:xfrm>
            <a:off x="4906773" y="2866662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0B05F7F6-9796-0AE4-4E1A-A1FA7F9888C8}"/>
              </a:ext>
            </a:extLst>
          </p:cNvPr>
          <p:cNvCxnSpPr>
            <a:cxnSpLocks/>
          </p:cNvCxnSpPr>
          <p:nvPr/>
        </p:nvCxnSpPr>
        <p:spPr>
          <a:xfrm>
            <a:off x="5436063" y="2866662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969BBD7-2AA6-D8EE-3E1A-EB81E24B7CB3}"/>
              </a:ext>
            </a:extLst>
          </p:cNvPr>
          <p:cNvCxnSpPr>
            <a:cxnSpLocks/>
          </p:cNvCxnSpPr>
          <p:nvPr/>
        </p:nvCxnSpPr>
        <p:spPr>
          <a:xfrm>
            <a:off x="6843775" y="2882434"/>
            <a:ext cx="0" cy="1692000"/>
          </a:xfrm>
          <a:prstGeom prst="line">
            <a:avLst/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1FD572CD-6B7E-FB3B-3409-A3438528601D}"/>
              </a:ext>
            </a:extLst>
          </p:cNvPr>
          <p:cNvSpPr txBox="1"/>
          <p:nvPr/>
        </p:nvSpPr>
        <p:spPr>
          <a:xfrm>
            <a:off x="3216065" y="2166474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0ns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35FBF9E-AE14-D748-B6F1-67A15EF96FEF}"/>
              </a:ext>
            </a:extLst>
          </p:cNvPr>
          <p:cNvSpPr txBox="1"/>
          <p:nvPr/>
        </p:nvSpPr>
        <p:spPr>
          <a:xfrm>
            <a:off x="4073337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2ns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842F5DE-B5F2-0998-DC61-0CD9FD2CF5A3}"/>
              </a:ext>
            </a:extLst>
          </p:cNvPr>
          <p:cNvSpPr txBox="1"/>
          <p:nvPr/>
        </p:nvSpPr>
        <p:spPr>
          <a:xfrm>
            <a:off x="4930591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4ns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8B0DBB9-F06E-9622-0041-0E1DF4A4CF59}"/>
              </a:ext>
            </a:extLst>
          </p:cNvPr>
          <p:cNvSpPr txBox="1"/>
          <p:nvPr/>
        </p:nvSpPr>
        <p:spPr>
          <a:xfrm>
            <a:off x="5788535" y="2163119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6ns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4B7AECF-AE9D-3EF1-1D12-8CA256E40BC1}"/>
              </a:ext>
            </a:extLst>
          </p:cNvPr>
          <p:cNvSpPr txBox="1"/>
          <p:nvPr/>
        </p:nvSpPr>
        <p:spPr>
          <a:xfrm>
            <a:off x="6657283" y="2167687"/>
            <a:ext cx="3754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8ns</a:t>
            </a:r>
          </a:p>
        </p:txBody>
      </p:sp>
      <p:cxnSp>
        <p:nvCxnSpPr>
          <p:cNvPr id="91" name="直线连接符 166">
            <a:extLst>
              <a:ext uri="{FF2B5EF4-FFF2-40B4-BE49-F238E27FC236}">
                <a16:creationId xmlns:a16="http://schemas.microsoft.com/office/drawing/2014/main" id="{3AD8CC3D-BB44-5C22-4807-CF40E759A04C}"/>
              </a:ext>
            </a:extLst>
          </p:cNvPr>
          <p:cNvCxnSpPr>
            <a:cxnSpLocks/>
          </p:cNvCxnSpPr>
          <p:nvPr/>
        </p:nvCxnSpPr>
        <p:spPr>
          <a:xfrm>
            <a:off x="6839944" y="4202684"/>
            <a:ext cx="129651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CC3A0332-08F7-46AC-83A9-0932F8784E9D}"/>
              </a:ext>
            </a:extLst>
          </p:cNvPr>
          <p:cNvSpPr txBox="1"/>
          <p:nvPr/>
        </p:nvSpPr>
        <p:spPr>
          <a:xfrm>
            <a:off x="7541537" y="217165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10ns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B69FCF58-53E0-8534-EF4F-328062FD7DD4}"/>
              </a:ext>
            </a:extLst>
          </p:cNvPr>
          <p:cNvSpPr txBox="1"/>
          <p:nvPr/>
        </p:nvSpPr>
        <p:spPr>
          <a:xfrm>
            <a:off x="8380013" y="2171655"/>
            <a:ext cx="44275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12ns</a:t>
            </a:r>
          </a:p>
        </p:txBody>
      </p: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C2916EFC-5EAD-83AF-26EF-5933EC052A9F}"/>
              </a:ext>
            </a:extLst>
          </p:cNvPr>
          <p:cNvCxnSpPr>
            <a:cxnSpLocks/>
          </p:cNvCxnSpPr>
          <p:nvPr/>
        </p:nvCxnSpPr>
        <p:spPr>
          <a:xfrm>
            <a:off x="4906773" y="3271994"/>
            <a:ext cx="51497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03">
                <a:extLst>
                  <a:ext uri="{FF2B5EF4-FFF2-40B4-BE49-F238E27FC236}">
                    <a16:creationId xmlns:a16="http://schemas.microsoft.com/office/drawing/2014/main" id="{CE85B633-576B-FC2C-2D4F-BABA730626C4}"/>
                  </a:ext>
                </a:extLst>
              </p:cNvPr>
              <p:cNvSpPr txBox="1"/>
              <p:nvPr/>
            </p:nvSpPr>
            <p:spPr>
              <a:xfrm>
                <a:off x="4880297" y="2866662"/>
                <a:ext cx="625236" cy="4138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setup</m:t>
                          </m:r>
                          <m:r>
                            <a:rPr lang="en-US" altLang="zh-CN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r>
                  <a:rPr lang="en-US" sz="1000" dirty="0">
                    <a:solidFill>
                      <a:srgbClr val="FF0000"/>
                    </a:solidFill>
                  </a:rPr>
                  <a:t>   1.2</a:t>
                </a:r>
              </a:p>
            </p:txBody>
          </p:sp>
        </mc:Choice>
        <mc:Fallback xmlns="">
          <p:sp>
            <p:nvSpPr>
              <p:cNvPr id="111" name="TextBox 103">
                <a:extLst>
                  <a:ext uri="{FF2B5EF4-FFF2-40B4-BE49-F238E27FC236}">
                    <a16:creationId xmlns:a16="http://schemas.microsoft.com/office/drawing/2014/main" id="{CE85B633-576B-FC2C-2D4F-BABA730626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0297" y="2866662"/>
                <a:ext cx="625236" cy="413831"/>
              </a:xfrm>
              <a:prstGeom prst="rect">
                <a:avLst/>
              </a:prstGeom>
              <a:blipFill>
                <a:blip r:embed="rId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8F386620-1E54-5230-582B-8098736B5DFD}"/>
              </a:ext>
            </a:extLst>
          </p:cNvPr>
          <p:cNvCxnSpPr>
            <a:cxnSpLocks/>
          </p:cNvCxnSpPr>
          <p:nvPr/>
        </p:nvCxnSpPr>
        <p:spPr>
          <a:xfrm>
            <a:off x="5436063" y="3653090"/>
            <a:ext cx="140388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03">
                <a:extLst>
                  <a:ext uri="{FF2B5EF4-FFF2-40B4-BE49-F238E27FC236}">
                    <a16:creationId xmlns:a16="http://schemas.microsoft.com/office/drawing/2014/main" id="{A3F7A804-5B19-7846-5F53-52C18EE1227F}"/>
                  </a:ext>
                </a:extLst>
              </p:cNvPr>
              <p:cNvSpPr txBox="1"/>
              <p:nvPr/>
            </p:nvSpPr>
            <p:spPr>
              <a:xfrm>
                <a:off x="5788065" y="3277472"/>
                <a:ext cx="62491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𝑐𝑜𝑚𝑏</m:t>
                          </m:r>
                          <m:r>
                            <a:rPr lang="en-US" sz="1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b="0" dirty="0">
                  <a:solidFill>
                    <a:srgbClr val="FF0000"/>
                  </a:solidFill>
                </a:endParaRPr>
              </a:p>
              <a:p>
                <a:r>
                  <a:rPr lang="en-US" sz="1000" dirty="0">
                    <a:solidFill>
                      <a:srgbClr val="FF0000"/>
                    </a:solidFill>
                  </a:rPr>
                  <a:t>     3.3</a:t>
                </a:r>
              </a:p>
            </p:txBody>
          </p:sp>
        </mc:Choice>
        <mc:Fallback xmlns="">
          <p:sp>
            <p:nvSpPr>
              <p:cNvPr id="113" name="TextBox 103">
                <a:extLst>
                  <a:ext uri="{FF2B5EF4-FFF2-40B4-BE49-F238E27FC236}">
                    <a16:creationId xmlns:a16="http://schemas.microsoft.com/office/drawing/2014/main" id="{A3F7A804-5B19-7846-5F53-52C18EE12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8065" y="3277472"/>
                <a:ext cx="624915" cy="400110"/>
              </a:xfrm>
              <a:prstGeom prst="rect">
                <a:avLst/>
              </a:prstGeom>
              <a:blipFill>
                <a:blip r:embed="rId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CC760AF3-97D9-0802-0F99-57E5CF552EE1}"/>
              </a:ext>
            </a:extLst>
          </p:cNvPr>
          <p:cNvCxnSpPr>
            <a:cxnSpLocks/>
          </p:cNvCxnSpPr>
          <p:nvPr/>
        </p:nvCxnSpPr>
        <p:spPr>
          <a:xfrm>
            <a:off x="3400359" y="3560922"/>
            <a:ext cx="1506414" cy="561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19" name="Connector: Curved 118">
            <a:extLst>
              <a:ext uri="{FF2B5EF4-FFF2-40B4-BE49-F238E27FC236}">
                <a16:creationId xmlns:a16="http://schemas.microsoft.com/office/drawing/2014/main" id="{0055630E-A37D-8C37-2F66-64449CC76672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3400359" y="2657502"/>
            <a:ext cx="3439584" cy="1831948"/>
          </a:xfrm>
          <a:prstGeom prst="curvedConnector3">
            <a:avLst/>
          </a:prstGeom>
          <a:ln>
            <a:prstDash val="sysDot"/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22" name="TextBox 103">
            <a:extLst>
              <a:ext uri="{FF2B5EF4-FFF2-40B4-BE49-F238E27FC236}">
                <a16:creationId xmlns:a16="http://schemas.microsoft.com/office/drawing/2014/main" id="{3C2642DA-6F91-B4C0-C808-016323956DAE}"/>
              </a:ext>
            </a:extLst>
          </p:cNvPr>
          <p:cNvSpPr txBox="1"/>
          <p:nvPr/>
        </p:nvSpPr>
        <p:spPr>
          <a:xfrm>
            <a:off x="3537954" y="3159946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solidFill>
                  <a:srgbClr val="FF0000"/>
                </a:solidFill>
              </a:rPr>
              <a:t>输出路径的可用时间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             3.5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E66FE103-AB53-30AA-D750-2538D17C8A4F}"/>
              </a:ext>
            </a:extLst>
          </p:cNvPr>
          <p:cNvCxnSpPr>
            <a:cxnSpLocks/>
          </p:cNvCxnSpPr>
          <p:nvPr/>
        </p:nvCxnSpPr>
        <p:spPr>
          <a:xfrm>
            <a:off x="3400359" y="4112771"/>
            <a:ext cx="344661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25" name="TextBox 103">
            <a:extLst>
              <a:ext uri="{FF2B5EF4-FFF2-40B4-BE49-F238E27FC236}">
                <a16:creationId xmlns:a16="http://schemas.microsoft.com/office/drawing/2014/main" id="{111B3765-AB47-9741-3496-2BB41EDC9541}"/>
              </a:ext>
            </a:extLst>
          </p:cNvPr>
          <p:cNvSpPr txBox="1"/>
          <p:nvPr/>
        </p:nvSpPr>
        <p:spPr>
          <a:xfrm>
            <a:off x="4353963" y="3744583"/>
            <a:ext cx="15023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000">
                <a:solidFill>
                  <a:srgbClr val="FF0000"/>
                </a:solidFill>
              </a:rPr>
              <a:t>输出路</a:t>
            </a:r>
            <a:r>
              <a:rPr lang="zh-CN" altLang="en-US" sz="1000" dirty="0">
                <a:solidFill>
                  <a:srgbClr val="FF0000"/>
                </a:solidFill>
              </a:rPr>
              <a:t>径的总时钟周期</a:t>
            </a:r>
            <a:endParaRPr lang="en-US" altLang="zh-CN" sz="1000" dirty="0">
              <a:solidFill>
                <a:srgbClr val="FF0000"/>
              </a:solidFill>
            </a:endParaRPr>
          </a:p>
          <a:p>
            <a:r>
              <a:rPr lang="en-US" sz="1000" dirty="0">
                <a:solidFill>
                  <a:srgbClr val="FF0000"/>
                </a:solidFill>
              </a:rPr>
              <a:t>                  8</a:t>
            </a:r>
          </a:p>
        </p:txBody>
      </p:sp>
      <p:cxnSp>
        <p:nvCxnSpPr>
          <p:cNvPr id="4" name="直线连接符 151">
            <a:extLst>
              <a:ext uri="{FF2B5EF4-FFF2-40B4-BE49-F238E27FC236}">
                <a16:creationId xmlns:a16="http://schemas.microsoft.com/office/drawing/2014/main" id="{04B52EDF-8BF1-558A-01A2-D0F665D13DD8}"/>
              </a:ext>
            </a:extLst>
          </p:cNvPr>
          <p:cNvCxnSpPr>
            <a:cxnSpLocks/>
          </p:cNvCxnSpPr>
          <p:nvPr/>
        </p:nvCxnSpPr>
        <p:spPr>
          <a:xfrm>
            <a:off x="5551601" y="2417992"/>
            <a:ext cx="0" cy="5398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8850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A57B41-5735-322F-496B-414E56BDC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45">
            <a:extLst>
              <a:ext uri="{FF2B5EF4-FFF2-40B4-BE49-F238E27FC236}">
                <a16:creationId xmlns:a16="http://schemas.microsoft.com/office/drawing/2014/main" id="{CD07D1DF-1552-EC82-D38A-0178D4E4782B}"/>
              </a:ext>
            </a:extLst>
          </p:cNvPr>
          <p:cNvGrpSpPr/>
          <p:nvPr/>
        </p:nvGrpSpPr>
        <p:grpSpPr>
          <a:xfrm>
            <a:off x="7559273" y="2784616"/>
            <a:ext cx="756004" cy="1033153"/>
            <a:chOff x="2661581" y="1343921"/>
            <a:chExt cx="756004" cy="1033153"/>
          </a:xfrm>
        </p:grpSpPr>
        <p:sp>
          <p:nvSpPr>
            <p:cNvPr id="5" name="矩形 49">
              <a:extLst>
                <a:ext uri="{FF2B5EF4-FFF2-40B4-BE49-F238E27FC236}">
                  <a16:creationId xmlns:a16="http://schemas.microsoft.com/office/drawing/2014/main" id="{0DA81996-6E67-1479-B5B6-9C75A1FEB51B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" name="直角三角形 50">
              <a:extLst>
                <a:ext uri="{FF2B5EF4-FFF2-40B4-BE49-F238E27FC236}">
                  <a16:creationId xmlns:a16="http://schemas.microsoft.com/office/drawing/2014/main" id="{2400ADCA-DBD6-B00B-0B8D-68774B442F02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文本框 51">
              <a:extLst>
                <a:ext uri="{FF2B5EF4-FFF2-40B4-BE49-F238E27FC236}">
                  <a16:creationId xmlns:a16="http://schemas.microsoft.com/office/drawing/2014/main" id="{A16FE579-D9DB-65D6-55BE-BC80A972BF8C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8" name="文本框 52">
              <a:extLst>
                <a:ext uri="{FF2B5EF4-FFF2-40B4-BE49-F238E27FC236}">
                  <a16:creationId xmlns:a16="http://schemas.microsoft.com/office/drawing/2014/main" id="{64F01D11-3ED5-DC80-E806-CA8407410817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9" name="文本框 53">
              <a:extLst>
                <a:ext uri="{FF2B5EF4-FFF2-40B4-BE49-F238E27FC236}">
                  <a16:creationId xmlns:a16="http://schemas.microsoft.com/office/drawing/2014/main" id="{6EE584BB-64B1-8566-2AAD-DE0D60470654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0" name="直线连接符 46">
            <a:extLst>
              <a:ext uri="{FF2B5EF4-FFF2-40B4-BE49-F238E27FC236}">
                <a16:creationId xmlns:a16="http://schemas.microsoft.com/office/drawing/2014/main" id="{2D1F9050-E98F-441E-9CDC-32058F824698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6675213" y="3034547"/>
            <a:ext cx="987551" cy="8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56">
            <a:extLst>
              <a:ext uri="{FF2B5EF4-FFF2-40B4-BE49-F238E27FC236}">
                <a16:creationId xmlns:a16="http://schemas.microsoft.com/office/drawing/2014/main" id="{D8182EA1-1822-4FA5-8AA4-37F8A1A89FDE}"/>
              </a:ext>
            </a:extLst>
          </p:cNvPr>
          <p:cNvCxnSpPr>
            <a:cxnSpLocks/>
            <a:endCxn id="6" idx="5"/>
          </p:cNvCxnSpPr>
          <p:nvPr/>
        </p:nvCxnSpPr>
        <p:spPr>
          <a:xfrm>
            <a:off x="7359884" y="3555550"/>
            <a:ext cx="3028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6" name="组合 57">
            <a:extLst>
              <a:ext uri="{FF2B5EF4-FFF2-40B4-BE49-F238E27FC236}">
                <a16:creationId xmlns:a16="http://schemas.microsoft.com/office/drawing/2014/main" id="{65844DF1-95B3-B328-8896-886185403376}"/>
              </a:ext>
            </a:extLst>
          </p:cNvPr>
          <p:cNvGrpSpPr/>
          <p:nvPr/>
        </p:nvGrpSpPr>
        <p:grpSpPr>
          <a:xfrm>
            <a:off x="3570226" y="1860265"/>
            <a:ext cx="1187867" cy="1033153"/>
            <a:chOff x="2459115" y="1343921"/>
            <a:chExt cx="1187867" cy="1033153"/>
          </a:xfrm>
        </p:grpSpPr>
        <p:grpSp>
          <p:nvGrpSpPr>
            <p:cNvPr id="27" name="组合 58">
              <a:extLst>
                <a:ext uri="{FF2B5EF4-FFF2-40B4-BE49-F238E27FC236}">
                  <a16:creationId xmlns:a16="http://schemas.microsoft.com/office/drawing/2014/main" id="{BB2EE058-051D-3B9D-4197-68F1EF4DBC6A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31" name="矩形 62">
                <a:extLst>
                  <a:ext uri="{FF2B5EF4-FFF2-40B4-BE49-F238E27FC236}">
                    <a16:creationId xmlns:a16="http://schemas.microsoft.com/office/drawing/2014/main" id="{C5EC379B-835D-7314-EA61-EEFECFFB575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直角三角形 63">
                <a:extLst>
                  <a:ext uri="{FF2B5EF4-FFF2-40B4-BE49-F238E27FC236}">
                    <a16:creationId xmlns:a16="http://schemas.microsoft.com/office/drawing/2014/main" id="{B36EB20E-9DDB-BE0D-996D-83DDF8A9081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3" name="文本框 64">
                <a:extLst>
                  <a:ext uri="{FF2B5EF4-FFF2-40B4-BE49-F238E27FC236}">
                    <a16:creationId xmlns:a16="http://schemas.microsoft.com/office/drawing/2014/main" id="{B19EEB69-A4FC-C2C6-D3D4-8F7A7C76F18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4" name="文本框 65">
                <a:extLst>
                  <a:ext uri="{FF2B5EF4-FFF2-40B4-BE49-F238E27FC236}">
                    <a16:creationId xmlns:a16="http://schemas.microsoft.com/office/drawing/2014/main" id="{9EAE1020-2657-A0D0-E958-5F111150F56E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5" name="文本框 66">
                <a:extLst>
                  <a:ext uri="{FF2B5EF4-FFF2-40B4-BE49-F238E27FC236}">
                    <a16:creationId xmlns:a16="http://schemas.microsoft.com/office/drawing/2014/main" id="{9DF01737-9CAF-37A1-DD9B-A4BC9257521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8" name="直线连接符 59">
              <a:extLst>
                <a:ext uri="{FF2B5EF4-FFF2-40B4-BE49-F238E27FC236}">
                  <a16:creationId xmlns:a16="http://schemas.microsoft.com/office/drawing/2014/main" id="{096A410F-06B6-6F16-BFD6-A92D88FE2D7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线连接符 60">
              <a:extLst>
                <a:ext uri="{FF2B5EF4-FFF2-40B4-BE49-F238E27FC236}">
                  <a16:creationId xmlns:a16="http://schemas.microsoft.com/office/drawing/2014/main" id="{9AD65536-97C6-4683-52CF-77733DF2B72B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线连接符 61">
              <a:extLst>
                <a:ext uri="{FF2B5EF4-FFF2-40B4-BE49-F238E27FC236}">
                  <a16:creationId xmlns:a16="http://schemas.microsoft.com/office/drawing/2014/main" id="{85603191-C7FE-CF40-7505-02BE0942C17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6784718C-FE06-4FEB-9A2C-BC47E00FDDC0}"/>
              </a:ext>
            </a:extLst>
          </p:cNvPr>
          <p:cNvCxnSpPr>
            <a:cxnSpLocks/>
          </p:cNvCxnSpPr>
          <p:nvPr/>
        </p:nvCxnSpPr>
        <p:spPr>
          <a:xfrm>
            <a:off x="4758093" y="2092826"/>
            <a:ext cx="3089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8447F790-7684-5E68-7CE2-C8A7B7216D2A}"/>
              </a:ext>
            </a:extLst>
          </p:cNvPr>
          <p:cNvCxnSpPr>
            <a:cxnSpLocks/>
          </p:cNvCxnSpPr>
          <p:nvPr/>
        </p:nvCxnSpPr>
        <p:spPr>
          <a:xfrm flipV="1">
            <a:off x="5067003" y="2086375"/>
            <a:ext cx="0" cy="6111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2A1A2DF-27D1-BCCC-6A73-31842A6F3A73}"/>
              </a:ext>
            </a:extLst>
          </p:cNvPr>
          <p:cNvCxnSpPr>
            <a:cxnSpLocks/>
          </p:cNvCxnSpPr>
          <p:nvPr/>
        </p:nvCxnSpPr>
        <p:spPr>
          <a:xfrm flipH="1">
            <a:off x="5060484" y="2697481"/>
            <a:ext cx="10322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83089A2-6B2C-946C-93DD-58AFB6D3D50D}"/>
              </a:ext>
            </a:extLst>
          </p:cNvPr>
          <p:cNvSpPr txBox="1"/>
          <p:nvPr/>
        </p:nvSpPr>
        <p:spPr>
          <a:xfrm>
            <a:off x="3776535" y="3034547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UFF_CORE</a:t>
            </a:r>
          </a:p>
        </p:txBody>
      </p:sp>
      <p:grpSp>
        <p:nvGrpSpPr>
          <p:cNvPr id="46" name="组合 57">
            <a:extLst>
              <a:ext uri="{FF2B5EF4-FFF2-40B4-BE49-F238E27FC236}">
                <a16:creationId xmlns:a16="http://schemas.microsoft.com/office/drawing/2014/main" id="{A3124610-5042-F0B8-AA4C-94BFA8F1C584}"/>
              </a:ext>
            </a:extLst>
          </p:cNvPr>
          <p:cNvGrpSpPr/>
          <p:nvPr/>
        </p:nvGrpSpPr>
        <p:grpSpPr>
          <a:xfrm>
            <a:off x="3570226" y="3377681"/>
            <a:ext cx="1187867" cy="1033153"/>
            <a:chOff x="2459115" y="1343921"/>
            <a:chExt cx="1187867" cy="1033153"/>
          </a:xfrm>
        </p:grpSpPr>
        <p:grpSp>
          <p:nvGrpSpPr>
            <p:cNvPr id="47" name="组合 58">
              <a:extLst>
                <a:ext uri="{FF2B5EF4-FFF2-40B4-BE49-F238E27FC236}">
                  <a16:creationId xmlns:a16="http://schemas.microsoft.com/office/drawing/2014/main" id="{B206A7E7-A541-6D8D-1435-1FC882118972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1" name="矩形 62">
                <a:extLst>
                  <a:ext uri="{FF2B5EF4-FFF2-40B4-BE49-F238E27FC236}">
                    <a16:creationId xmlns:a16="http://schemas.microsoft.com/office/drawing/2014/main" id="{2FA3B888-7598-DFD4-67AD-7B8795BEBCE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直角三角形 63">
                <a:extLst>
                  <a:ext uri="{FF2B5EF4-FFF2-40B4-BE49-F238E27FC236}">
                    <a16:creationId xmlns:a16="http://schemas.microsoft.com/office/drawing/2014/main" id="{3D5492D9-342B-7395-55B2-5E64D87F5DC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文本框 64">
                <a:extLst>
                  <a:ext uri="{FF2B5EF4-FFF2-40B4-BE49-F238E27FC236}">
                    <a16:creationId xmlns:a16="http://schemas.microsoft.com/office/drawing/2014/main" id="{A18188B2-1887-30E2-FAB9-DF55D10D00E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4" name="文本框 65">
                <a:extLst>
                  <a:ext uri="{FF2B5EF4-FFF2-40B4-BE49-F238E27FC236}">
                    <a16:creationId xmlns:a16="http://schemas.microsoft.com/office/drawing/2014/main" id="{F833F236-2665-AC1B-451B-4EE078FC5151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5" name="文本框 66">
                <a:extLst>
                  <a:ext uri="{FF2B5EF4-FFF2-40B4-BE49-F238E27FC236}">
                    <a16:creationId xmlns:a16="http://schemas.microsoft.com/office/drawing/2014/main" id="{B118BEC5-AFE4-09C3-CC18-8A55076B666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8" name="直线连接符 59">
              <a:extLst>
                <a:ext uri="{FF2B5EF4-FFF2-40B4-BE49-F238E27FC236}">
                  <a16:creationId xmlns:a16="http://schemas.microsoft.com/office/drawing/2014/main" id="{4B21FD67-4EB8-96D9-6553-34D21FD2478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60">
              <a:extLst>
                <a:ext uri="{FF2B5EF4-FFF2-40B4-BE49-F238E27FC236}">
                  <a16:creationId xmlns:a16="http://schemas.microsoft.com/office/drawing/2014/main" id="{5C6CAE53-B1E6-D9BD-D452-DFFCCF17042E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线连接符 61">
              <a:extLst>
                <a:ext uri="{FF2B5EF4-FFF2-40B4-BE49-F238E27FC236}">
                  <a16:creationId xmlns:a16="http://schemas.microsoft.com/office/drawing/2014/main" id="{A9DFF06C-BFBD-B036-9EC4-947B695095E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658095D7-5A00-A2E9-A23C-2C6ADC9F1D86}"/>
              </a:ext>
            </a:extLst>
          </p:cNvPr>
          <p:cNvCxnSpPr>
            <a:cxnSpLocks/>
          </p:cNvCxnSpPr>
          <p:nvPr/>
        </p:nvCxnSpPr>
        <p:spPr>
          <a:xfrm flipV="1">
            <a:off x="4758093" y="3328465"/>
            <a:ext cx="1334648" cy="281777"/>
          </a:xfrm>
          <a:prstGeom prst="bentConnector3">
            <a:avLst>
              <a:gd name="adj1" fmla="val 2288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097FB23D-BA70-C943-E5F9-0C64C32ED12F}"/>
              </a:ext>
            </a:extLst>
          </p:cNvPr>
          <p:cNvSpPr txBox="1"/>
          <p:nvPr/>
        </p:nvSpPr>
        <p:spPr>
          <a:xfrm>
            <a:off x="3768559" y="1510972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UFF_SYS</a:t>
            </a:r>
          </a:p>
        </p:txBody>
      </p:sp>
      <p:sp>
        <p:nvSpPr>
          <p:cNvPr id="2" name="梯形 11">
            <a:extLst>
              <a:ext uri="{FF2B5EF4-FFF2-40B4-BE49-F238E27FC236}">
                <a16:creationId xmlns:a16="http://schemas.microsoft.com/office/drawing/2014/main" id="{546EF28E-6891-7B1B-F147-0B33319FDABF}"/>
              </a:ext>
            </a:extLst>
          </p:cNvPr>
          <p:cNvSpPr/>
          <p:nvPr/>
        </p:nvSpPr>
        <p:spPr>
          <a:xfrm rot="5400000">
            <a:off x="5636901" y="2746570"/>
            <a:ext cx="1500671" cy="575953"/>
          </a:xfrm>
          <a:prstGeom prst="trapezoid">
            <a:avLst>
              <a:gd name="adj" fmla="val 58568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6" name="直线连接符 56">
            <a:extLst>
              <a:ext uri="{FF2B5EF4-FFF2-40B4-BE49-F238E27FC236}">
                <a16:creationId xmlns:a16="http://schemas.microsoft.com/office/drawing/2014/main" id="{B50BD2C9-15B3-316B-85FD-53683A2FE1D8}"/>
              </a:ext>
            </a:extLst>
          </p:cNvPr>
          <p:cNvCxnSpPr>
            <a:cxnSpLocks/>
          </p:cNvCxnSpPr>
          <p:nvPr/>
        </p:nvCxnSpPr>
        <p:spPr>
          <a:xfrm>
            <a:off x="8238717" y="3034547"/>
            <a:ext cx="3028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直线连接符 56">
            <a:extLst>
              <a:ext uri="{FF2B5EF4-FFF2-40B4-BE49-F238E27FC236}">
                <a16:creationId xmlns:a16="http://schemas.microsoft.com/office/drawing/2014/main" id="{03175578-9417-C3A5-C64C-439634381D9F}"/>
              </a:ext>
            </a:extLst>
          </p:cNvPr>
          <p:cNvCxnSpPr>
            <a:cxnSpLocks/>
          </p:cNvCxnSpPr>
          <p:nvPr/>
        </p:nvCxnSpPr>
        <p:spPr>
          <a:xfrm>
            <a:off x="6405217" y="3603007"/>
            <a:ext cx="0" cy="4295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2EE12F5C-D0EB-7690-BBE0-D979A35C2312}"/>
              </a:ext>
            </a:extLst>
          </p:cNvPr>
          <p:cNvSpPr txBox="1"/>
          <p:nvPr/>
        </p:nvSpPr>
        <p:spPr>
          <a:xfrm>
            <a:off x="5868852" y="3973504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PHY_CLK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45416FB-3078-8BDB-35C0-6CE6C80D0CBB}"/>
              </a:ext>
            </a:extLst>
          </p:cNvPr>
          <p:cNvSpPr txBox="1"/>
          <p:nvPr/>
        </p:nvSpPr>
        <p:spPr>
          <a:xfrm>
            <a:off x="6074330" y="314330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DFCC20A-E7E6-BDFD-03C9-6FDF899CED35}"/>
              </a:ext>
            </a:extLst>
          </p:cNvPr>
          <p:cNvSpPr txBox="1"/>
          <p:nvPr/>
        </p:nvSpPr>
        <p:spPr>
          <a:xfrm>
            <a:off x="6076029" y="251281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DF9E0FA-4578-3FE9-2397-719038586BD7}"/>
              </a:ext>
            </a:extLst>
          </p:cNvPr>
          <p:cNvSpPr txBox="1"/>
          <p:nvPr/>
        </p:nvSpPr>
        <p:spPr>
          <a:xfrm>
            <a:off x="6253573" y="3279686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7032A019-27B5-ABBC-16A9-3819BF548FAB}"/>
              </a:ext>
            </a:extLst>
          </p:cNvPr>
          <p:cNvSpPr txBox="1"/>
          <p:nvPr/>
        </p:nvSpPr>
        <p:spPr>
          <a:xfrm>
            <a:off x="6393755" y="2842165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cxnSp>
        <p:nvCxnSpPr>
          <p:cNvPr id="112" name="Connector: Curved 101">
            <a:extLst>
              <a:ext uri="{FF2B5EF4-FFF2-40B4-BE49-F238E27FC236}">
                <a16:creationId xmlns:a16="http://schemas.microsoft.com/office/drawing/2014/main" id="{7268409D-0E41-B93E-F8E9-F432B173D737}"/>
              </a:ext>
            </a:extLst>
          </p:cNvPr>
          <p:cNvCxnSpPr>
            <a:cxnSpLocks/>
            <a:stCxn id="108" idx="0"/>
            <a:endCxn id="110" idx="1"/>
          </p:cNvCxnSpPr>
          <p:nvPr/>
        </p:nvCxnSpPr>
        <p:spPr>
          <a:xfrm rot="16200000" flipV="1">
            <a:off x="6273059" y="3147528"/>
            <a:ext cx="252855" cy="11462"/>
          </a:xfrm>
          <a:prstGeom prst="curvedConnector4">
            <a:avLst>
              <a:gd name="adj1" fmla="val 299"/>
              <a:gd name="adj2" fmla="val 845184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Multiplication Sign 146">
            <a:extLst>
              <a:ext uri="{FF2B5EF4-FFF2-40B4-BE49-F238E27FC236}">
                <a16:creationId xmlns:a16="http://schemas.microsoft.com/office/drawing/2014/main" id="{F39C61DA-7F14-8530-29A8-16EA9C4B7D3C}"/>
              </a:ext>
            </a:extLst>
          </p:cNvPr>
          <p:cNvSpPr/>
          <p:nvPr/>
        </p:nvSpPr>
        <p:spPr>
          <a:xfrm>
            <a:off x="6182349" y="3041685"/>
            <a:ext cx="265666" cy="246847"/>
          </a:xfrm>
          <a:prstGeom prst="mathMultiply">
            <a:avLst>
              <a:gd name="adj1" fmla="val 685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A3F1FDFF-E158-5F4B-E171-28AC0AC52096}"/>
              </a:ext>
            </a:extLst>
          </p:cNvPr>
          <p:cNvSpPr txBox="1"/>
          <p:nvPr/>
        </p:nvSpPr>
        <p:spPr>
          <a:xfrm>
            <a:off x="5896195" y="193943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UMUX0</a:t>
            </a:r>
          </a:p>
        </p:txBody>
      </p:sp>
    </p:spTree>
    <p:extLst>
      <p:ext uri="{BB962C8B-B14F-4D97-AF65-F5344CB8AC3E}">
        <p14:creationId xmlns:p14="http://schemas.microsoft.com/office/powerpoint/2010/main" val="10338175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3CDBD-CF95-D99A-4030-3E8AF9B6B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45">
            <a:extLst>
              <a:ext uri="{FF2B5EF4-FFF2-40B4-BE49-F238E27FC236}">
                <a16:creationId xmlns:a16="http://schemas.microsoft.com/office/drawing/2014/main" id="{2D197F35-3B68-1AAE-33D1-F76CD4EFC5BB}"/>
              </a:ext>
            </a:extLst>
          </p:cNvPr>
          <p:cNvGrpSpPr/>
          <p:nvPr/>
        </p:nvGrpSpPr>
        <p:grpSpPr>
          <a:xfrm>
            <a:off x="9152651" y="2658066"/>
            <a:ext cx="756004" cy="1033153"/>
            <a:chOff x="2661581" y="1343921"/>
            <a:chExt cx="756004" cy="1033153"/>
          </a:xfrm>
        </p:grpSpPr>
        <p:sp>
          <p:nvSpPr>
            <p:cNvPr id="11" name="矩形 49">
              <a:extLst>
                <a:ext uri="{FF2B5EF4-FFF2-40B4-BE49-F238E27FC236}">
                  <a16:creationId xmlns:a16="http://schemas.microsoft.com/office/drawing/2014/main" id="{0CC87A6F-301A-1253-52CD-E8AA57B997B0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直角三角形 50">
              <a:extLst>
                <a:ext uri="{FF2B5EF4-FFF2-40B4-BE49-F238E27FC236}">
                  <a16:creationId xmlns:a16="http://schemas.microsoft.com/office/drawing/2014/main" id="{59A5A1AE-F044-7C33-DB87-D7D2B9973502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文本框 51">
              <a:extLst>
                <a:ext uri="{FF2B5EF4-FFF2-40B4-BE49-F238E27FC236}">
                  <a16:creationId xmlns:a16="http://schemas.microsoft.com/office/drawing/2014/main" id="{4F92FC29-78B6-B7D9-29D6-DC640B921AD9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5" name="文本框 52">
              <a:extLst>
                <a:ext uri="{FF2B5EF4-FFF2-40B4-BE49-F238E27FC236}">
                  <a16:creationId xmlns:a16="http://schemas.microsoft.com/office/drawing/2014/main" id="{3E0606E7-69F4-1F5F-FE7C-E4DE9CE571EA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6" name="文本框 53">
              <a:extLst>
                <a:ext uri="{FF2B5EF4-FFF2-40B4-BE49-F238E27FC236}">
                  <a16:creationId xmlns:a16="http://schemas.microsoft.com/office/drawing/2014/main" id="{B6485535-F28E-26FB-D03C-91E72BCFFCBD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17" name="直线连接符 46">
            <a:extLst>
              <a:ext uri="{FF2B5EF4-FFF2-40B4-BE49-F238E27FC236}">
                <a16:creationId xmlns:a16="http://schemas.microsoft.com/office/drawing/2014/main" id="{A0ABB95F-77A8-F26B-AD5F-A11AD48216F9}"/>
              </a:ext>
            </a:extLst>
          </p:cNvPr>
          <p:cNvCxnSpPr>
            <a:cxnSpLocks/>
            <a:stCxn id="56" idx="3"/>
          </p:cNvCxnSpPr>
          <p:nvPr/>
        </p:nvCxnSpPr>
        <p:spPr>
          <a:xfrm>
            <a:off x="8636954" y="2896497"/>
            <a:ext cx="6191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线连接符 47">
            <a:extLst>
              <a:ext uri="{FF2B5EF4-FFF2-40B4-BE49-F238E27FC236}">
                <a16:creationId xmlns:a16="http://schemas.microsoft.com/office/drawing/2014/main" id="{A83CE754-A64A-754C-8DBC-19D7A8D7EB9F}"/>
              </a:ext>
            </a:extLst>
          </p:cNvPr>
          <p:cNvCxnSpPr>
            <a:cxnSpLocks/>
          </p:cNvCxnSpPr>
          <p:nvPr/>
        </p:nvCxnSpPr>
        <p:spPr>
          <a:xfrm>
            <a:off x="9832095" y="289062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Flowchart: Delay 55">
            <a:extLst>
              <a:ext uri="{FF2B5EF4-FFF2-40B4-BE49-F238E27FC236}">
                <a16:creationId xmlns:a16="http://schemas.microsoft.com/office/drawing/2014/main" id="{DE899EA3-7A66-BFC8-B80F-8DFA3DEB4916}"/>
              </a:ext>
            </a:extLst>
          </p:cNvPr>
          <p:cNvSpPr/>
          <p:nvPr/>
        </p:nvSpPr>
        <p:spPr>
          <a:xfrm>
            <a:off x="8108317" y="2680715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6F1960AC-0E5C-F8ED-735A-AC516156F534}"/>
              </a:ext>
            </a:extLst>
          </p:cNvPr>
          <p:cNvGrpSpPr/>
          <p:nvPr/>
        </p:nvGrpSpPr>
        <p:grpSpPr>
          <a:xfrm>
            <a:off x="2478491" y="2632820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A53E3C91-C723-09DF-3263-527EC9535AC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4" name="矩形 62">
                <a:extLst>
                  <a:ext uri="{FF2B5EF4-FFF2-40B4-BE49-F238E27FC236}">
                    <a16:creationId xmlns:a16="http://schemas.microsoft.com/office/drawing/2014/main" id="{F0ECCF70-ED02-F547-9635-74B790303F3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直角三角形 63">
                <a:extLst>
                  <a:ext uri="{FF2B5EF4-FFF2-40B4-BE49-F238E27FC236}">
                    <a16:creationId xmlns:a16="http://schemas.microsoft.com/office/drawing/2014/main" id="{FD1964A4-952F-7E2F-8023-4DB87605376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8" name="文本框 64">
                <a:extLst>
                  <a:ext uri="{FF2B5EF4-FFF2-40B4-BE49-F238E27FC236}">
                    <a16:creationId xmlns:a16="http://schemas.microsoft.com/office/drawing/2014/main" id="{2906F752-F48D-5B5A-F8D0-C74153576124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2" name="文本框 65">
                <a:extLst>
                  <a:ext uri="{FF2B5EF4-FFF2-40B4-BE49-F238E27FC236}">
                    <a16:creationId xmlns:a16="http://schemas.microsoft.com/office/drawing/2014/main" id="{201A787A-0881-D37F-6E89-2D2C974A991F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3" name="文本框 66">
                <a:extLst>
                  <a:ext uri="{FF2B5EF4-FFF2-40B4-BE49-F238E27FC236}">
                    <a16:creationId xmlns:a16="http://schemas.microsoft.com/office/drawing/2014/main" id="{3E8844C0-328C-7EE5-8F56-EB9E48C27124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FE33B0D0-7608-0F08-F719-95792443ECC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0">
              <a:extLst>
                <a:ext uri="{FF2B5EF4-FFF2-40B4-BE49-F238E27FC236}">
                  <a16:creationId xmlns:a16="http://schemas.microsoft.com/office/drawing/2014/main" id="{D56F7BFC-6277-8C47-CE0A-9CA53CC64A3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线连接符 61">
              <a:extLst>
                <a:ext uri="{FF2B5EF4-FFF2-40B4-BE49-F238E27FC236}">
                  <a16:creationId xmlns:a16="http://schemas.microsoft.com/office/drawing/2014/main" id="{810BC2A2-4208-77D2-08CF-78BBA41D0B0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69246F6-2F9F-BA82-9760-6BB40C1A483E}"/>
              </a:ext>
            </a:extLst>
          </p:cNvPr>
          <p:cNvCxnSpPr>
            <a:cxnSpLocks/>
          </p:cNvCxnSpPr>
          <p:nvPr/>
        </p:nvCxnSpPr>
        <p:spPr>
          <a:xfrm flipH="1" flipV="1">
            <a:off x="1583690" y="4165680"/>
            <a:ext cx="4358958" cy="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3462C00F-F559-DF8A-A3D7-3CF618ED44C3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2478491" y="3383708"/>
            <a:ext cx="4616" cy="7591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椭圆 93">
            <a:extLst>
              <a:ext uri="{FF2B5EF4-FFF2-40B4-BE49-F238E27FC236}">
                <a16:creationId xmlns:a16="http://schemas.microsoft.com/office/drawing/2014/main" id="{B1ADC116-B228-E9B6-AAB3-E4B3188586BA}"/>
              </a:ext>
            </a:extLst>
          </p:cNvPr>
          <p:cNvSpPr/>
          <p:nvPr/>
        </p:nvSpPr>
        <p:spPr>
          <a:xfrm>
            <a:off x="2455631" y="41428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D786722-061E-1FDD-9C14-C6B2E63DE1A5}"/>
              </a:ext>
            </a:extLst>
          </p:cNvPr>
          <p:cNvSpPr txBox="1"/>
          <p:nvPr/>
        </p:nvSpPr>
        <p:spPr>
          <a:xfrm>
            <a:off x="1551633" y="3864771"/>
            <a:ext cx="926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SYSCLK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C278CB5-FD92-05AE-7987-184481EA7730}"/>
              </a:ext>
            </a:extLst>
          </p:cNvPr>
          <p:cNvSpPr txBox="1"/>
          <p:nvPr/>
        </p:nvSpPr>
        <p:spPr>
          <a:xfrm>
            <a:off x="2699388" y="231174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UFF0</a:t>
            </a:r>
          </a:p>
        </p:txBody>
      </p:sp>
      <p:sp>
        <p:nvSpPr>
          <p:cNvPr id="84" name="三角形 15">
            <a:extLst>
              <a:ext uri="{FF2B5EF4-FFF2-40B4-BE49-F238E27FC236}">
                <a16:creationId xmlns:a16="http://schemas.microsoft.com/office/drawing/2014/main" id="{43FAB1C8-96F6-6661-2AE9-AB8C4C46A0BF}"/>
              </a:ext>
            </a:extLst>
          </p:cNvPr>
          <p:cNvSpPr/>
          <p:nvPr/>
        </p:nvSpPr>
        <p:spPr>
          <a:xfrm rot="5400000">
            <a:off x="4745925" y="2723518"/>
            <a:ext cx="481714" cy="470687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85" name="组合 38">
            <a:extLst>
              <a:ext uri="{FF2B5EF4-FFF2-40B4-BE49-F238E27FC236}">
                <a16:creationId xmlns:a16="http://schemas.microsoft.com/office/drawing/2014/main" id="{6F11178B-CDDC-200B-C4AA-7767904F2F67}"/>
              </a:ext>
            </a:extLst>
          </p:cNvPr>
          <p:cNvGrpSpPr/>
          <p:nvPr/>
        </p:nvGrpSpPr>
        <p:grpSpPr>
          <a:xfrm>
            <a:off x="5274034" y="2465291"/>
            <a:ext cx="1602302" cy="612649"/>
            <a:chOff x="2147395" y="4401241"/>
            <a:chExt cx="1602302" cy="612649"/>
          </a:xfrm>
        </p:grpSpPr>
        <p:sp>
          <p:nvSpPr>
            <p:cNvPr id="86" name="存储的数据 2">
              <a:extLst>
                <a:ext uri="{FF2B5EF4-FFF2-40B4-BE49-F238E27FC236}">
                  <a16:creationId xmlns:a16="http://schemas.microsoft.com/office/drawing/2014/main" id="{81751DEF-20CD-D60E-70A3-5A1D97C6A314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7" name="弧 15">
              <a:extLst>
                <a:ext uri="{FF2B5EF4-FFF2-40B4-BE49-F238E27FC236}">
                  <a16:creationId xmlns:a16="http://schemas.microsoft.com/office/drawing/2014/main" id="{F14CD5DB-5934-10EA-9135-CAF547B09EED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88" name="直线连接符 24">
              <a:extLst>
                <a:ext uri="{FF2B5EF4-FFF2-40B4-BE49-F238E27FC236}">
                  <a16:creationId xmlns:a16="http://schemas.microsoft.com/office/drawing/2014/main" id="{9647901C-9E92-3467-667E-0726DBAA8B3E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直线连接符 25">
              <a:extLst>
                <a:ext uri="{FF2B5EF4-FFF2-40B4-BE49-F238E27FC236}">
                  <a16:creationId xmlns:a16="http://schemas.microsoft.com/office/drawing/2014/main" id="{B31A2EEF-F05A-F104-D26E-896C42B616FE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直线连接符 35">
              <a:extLst>
                <a:ext uri="{FF2B5EF4-FFF2-40B4-BE49-F238E27FC236}">
                  <a16:creationId xmlns:a16="http://schemas.microsoft.com/office/drawing/2014/main" id="{2ECEB2D8-6960-D0D3-4F4F-B74D89EE5E83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FAEC859-CF5E-CF30-F4DA-CB91CD0D8F42}"/>
              </a:ext>
            </a:extLst>
          </p:cNvPr>
          <p:cNvGrpSpPr/>
          <p:nvPr/>
        </p:nvGrpSpPr>
        <p:grpSpPr>
          <a:xfrm>
            <a:off x="7195893" y="2534975"/>
            <a:ext cx="578688" cy="481714"/>
            <a:chOff x="5263410" y="1285892"/>
            <a:chExt cx="578688" cy="481714"/>
          </a:xfrm>
        </p:grpSpPr>
        <p:sp>
          <p:nvSpPr>
            <p:cNvPr id="91" name="三角形 15">
              <a:extLst>
                <a:ext uri="{FF2B5EF4-FFF2-40B4-BE49-F238E27FC236}">
                  <a16:creationId xmlns:a16="http://schemas.microsoft.com/office/drawing/2014/main" id="{833F57B5-156A-39CD-5AA2-0CD875A9A389}"/>
                </a:ext>
              </a:extLst>
            </p:cNvPr>
            <p:cNvSpPr/>
            <p:nvPr/>
          </p:nvSpPr>
          <p:spPr>
            <a:xfrm rot="5400000">
              <a:off x="5257897" y="1291405"/>
              <a:ext cx="481714" cy="470687"/>
            </a:xfrm>
            <a:prstGeom prst="triangl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92" name="椭圆 76">
              <a:extLst>
                <a:ext uri="{FF2B5EF4-FFF2-40B4-BE49-F238E27FC236}">
                  <a16:creationId xmlns:a16="http://schemas.microsoft.com/office/drawing/2014/main" id="{409C2296-E2CA-C3FE-D2C0-52FD9981DA96}"/>
                </a:ext>
              </a:extLst>
            </p:cNvPr>
            <p:cNvSpPr/>
            <p:nvPr/>
          </p:nvSpPr>
          <p:spPr>
            <a:xfrm flipV="1">
              <a:off x="5734098" y="1464451"/>
              <a:ext cx="108000" cy="108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96" name="Flowchart: Delay 95">
            <a:extLst>
              <a:ext uri="{FF2B5EF4-FFF2-40B4-BE49-F238E27FC236}">
                <a16:creationId xmlns:a16="http://schemas.microsoft.com/office/drawing/2014/main" id="{0A417DCA-F791-AC1F-E6EC-B8785A2C4D60}"/>
              </a:ext>
            </a:extLst>
          </p:cNvPr>
          <p:cNvSpPr/>
          <p:nvPr/>
        </p:nvSpPr>
        <p:spPr>
          <a:xfrm>
            <a:off x="3673503" y="2743079"/>
            <a:ext cx="528637" cy="431564"/>
          </a:xfrm>
          <a:prstGeom prst="flowChartDelay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98" name="直线连接符 46">
            <a:extLst>
              <a:ext uri="{FF2B5EF4-FFF2-40B4-BE49-F238E27FC236}">
                <a16:creationId xmlns:a16="http://schemas.microsoft.com/office/drawing/2014/main" id="{923FDF82-82F1-33B7-DBD7-30937079F89B}"/>
              </a:ext>
            </a:extLst>
          </p:cNvPr>
          <p:cNvCxnSpPr>
            <a:cxnSpLocks/>
            <a:stCxn id="96" idx="3"/>
            <a:endCxn id="84" idx="3"/>
          </p:cNvCxnSpPr>
          <p:nvPr/>
        </p:nvCxnSpPr>
        <p:spPr>
          <a:xfrm>
            <a:off x="4202140" y="2958861"/>
            <a:ext cx="54929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线连接符 46">
            <a:extLst>
              <a:ext uri="{FF2B5EF4-FFF2-40B4-BE49-F238E27FC236}">
                <a16:creationId xmlns:a16="http://schemas.microsoft.com/office/drawing/2014/main" id="{B2A4719B-F142-F812-FCAB-12BEF04CFE8D}"/>
              </a:ext>
            </a:extLst>
          </p:cNvPr>
          <p:cNvCxnSpPr>
            <a:cxnSpLocks/>
          </p:cNvCxnSpPr>
          <p:nvPr/>
        </p:nvCxnSpPr>
        <p:spPr>
          <a:xfrm>
            <a:off x="5224378" y="2958605"/>
            <a:ext cx="3837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直线连接符 46">
            <a:extLst>
              <a:ext uri="{FF2B5EF4-FFF2-40B4-BE49-F238E27FC236}">
                <a16:creationId xmlns:a16="http://schemas.microsoft.com/office/drawing/2014/main" id="{00D0F055-7974-7D80-978E-A32FBCEA7950}"/>
              </a:ext>
            </a:extLst>
          </p:cNvPr>
          <p:cNvCxnSpPr>
            <a:cxnSpLocks/>
            <a:endCxn id="91" idx="3"/>
          </p:cNvCxnSpPr>
          <p:nvPr/>
        </p:nvCxnSpPr>
        <p:spPr>
          <a:xfrm>
            <a:off x="6849361" y="2775831"/>
            <a:ext cx="346533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" name="直线连接符 46">
            <a:extLst>
              <a:ext uri="{FF2B5EF4-FFF2-40B4-BE49-F238E27FC236}">
                <a16:creationId xmlns:a16="http://schemas.microsoft.com/office/drawing/2014/main" id="{60585FEA-EF1B-F29F-F6B8-452212B76DBA}"/>
              </a:ext>
            </a:extLst>
          </p:cNvPr>
          <p:cNvCxnSpPr>
            <a:cxnSpLocks/>
          </p:cNvCxnSpPr>
          <p:nvPr/>
        </p:nvCxnSpPr>
        <p:spPr>
          <a:xfrm>
            <a:off x="7776337" y="2771782"/>
            <a:ext cx="331980" cy="40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92D94387-8D30-2B08-1394-1F3477A90C33}"/>
              </a:ext>
            </a:extLst>
          </p:cNvPr>
          <p:cNvCxnSpPr>
            <a:cxnSpLocks/>
            <a:endCxn id="13" idx="5"/>
          </p:cNvCxnSpPr>
          <p:nvPr/>
        </p:nvCxnSpPr>
        <p:spPr>
          <a:xfrm flipV="1">
            <a:off x="5942321" y="3429000"/>
            <a:ext cx="3313821" cy="736679"/>
          </a:xfrm>
          <a:prstGeom prst="bentConnector3">
            <a:avLst>
              <a:gd name="adj1" fmla="val 9081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4CC3ED31-912A-9506-840A-A77A3EEC3173}"/>
              </a:ext>
            </a:extLst>
          </p:cNvPr>
          <p:cNvSpPr txBox="1"/>
          <p:nvPr/>
        </p:nvSpPr>
        <p:spPr>
          <a:xfrm>
            <a:off x="3446144" y="2373747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UAND2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8CF4C7B7-D4BD-5A3F-9C9C-97CC6E933B65}"/>
              </a:ext>
            </a:extLst>
          </p:cNvPr>
          <p:cNvSpPr txBox="1"/>
          <p:nvPr/>
        </p:nvSpPr>
        <p:spPr>
          <a:xfrm>
            <a:off x="4450887" y="2350308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UBUF3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BF4FB7ED-F069-E36D-6CBF-81834A941153}"/>
              </a:ext>
            </a:extLst>
          </p:cNvPr>
          <p:cNvSpPr txBox="1"/>
          <p:nvPr/>
        </p:nvSpPr>
        <p:spPr>
          <a:xfrm>
            <a:off x="5700593" y="2093756"/>
            <a:ext cx="901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UXOR4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A787FFE-9E14-7D30-56CE-D1C167ED4358}"/>
              </a:ext>
            </a:extLst>
          </p:cNvPr>
          <p:cNvSpPr txBox="1"/>
          <p:nvPr/>
        </p:nvSpPr>
        <p:spPr>
          <a:xfrm>
            <a:off x="6980632" y="214504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UINV5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E3DF22E-C7D5-D6D0-869C-EA7123677E54}"/>
              </a:ext>
            </a:extLst>
          </p:cNvPr>
          <p:cNvSpPr txBox="1"/>
          <p:nvPr/>
        </p:nvSpPr>
        <p:spPr>
          <a:xfrm>
            <a:off x="7922030" y="230162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UAND6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CF3EF3B4-BA0C-D804-DF0E-01F6118F0124}"/>
              </a:ext>
            </a:extLst>
          </p:cNvPr>
          <p:cNvSpPr txBox="1"/>
          <p:nvPr/>
        </p:nvSpPr>
        <p:spPr>
          <a:xfrm>
            <a:off x="9170189" y="2311747"/>
            <a:ext cx="681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UFF1</a:t>
            </a:r>
          </a:p>
        </p:txBody>
      </p:sp>
      <p:sp>
        <p:nvSpPr>
          <p:cNvPr id="131" name="Freeform: Shape 130">
            <a:extLst>
              <a:ext uri="{FF2B5EF4-FFF2-40B4-BE49-F238E27FC236}">
                <a16:creationId xmlns:a16="http://schemas.microsoft.com/office/drawing/2014/main" id="{F59C1AFC-345D-045A-C9EF-977074D87846}"/>
              </a:ext>
            </a:extLst>
          </p:cNvPr>
          <p:cNvSpPr/>
          <p:nvPr/>
        </p:nvSpPr>
        <p:spPr>
          <a:xfrm>
            <a:off x="2948940" y="1952000"/>
            <a:ext cx="6243638" cy="1289757"/>
          </a:xfrm>
          <a:custGeom>
            <a:avLst/>
            <a:gdLst>
              <a:gd name="connsiteX0" fmla="*/ 0 w 6243638"/>
              <a:gd name="connsiteY0" fmla="*/ 1289757 h 1289757"/>
              <a:gd name="connsiteX1" fmla="*/ 419100 w 6243638"/>
              <a:gd name="connsiteY1" fmla="*/ 580145 h 1289757"/>
              <a:gd name="connsiteX2" fmla="*/ 1676400 w 6243638"/>
              <a:gd name="connsiteY2" fmla="*/ 108657 h 1289757"/>
              <a:gd name="connsiteX3" fmla="*/ 3705225 w 6243638"/>
              <a:gd name="connsiteY3" fmla="*/ 3882 h 1289757"/>
              <a:gd name="connsiteX4" fmla="*/ 5243513 w 6243638"/>
              <a:gd name="connsiteY4" fmla="*/ 194382 h 1289757"/>
              <a:gd name="connsiteX5" fmla="*/ 5895975 w 6243638"/>
              <a:gd name="connsiteY5" fmla="*/ 451557 h 1289757"/>
              <a:gd name="connsiteX6" fmla="*/ 6243638 w 6243638"/>
              <a:gd name="connsiteY6" fmla="*/ 808745 h 1289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243638" h="1289757">
                <a:moveTo>
                  <a:pt x="0" y="1289757"/>
                </a:moveTo>
                <a:cubicBezTo>
                  <a:pt x="69850" y="1033376"/>
                  <a:pt x="139700" y="776995"/>
                  <a:pt x="419100" y="580145"/>
                </a:cubicBezTo>
                <a:cubicBezTo>
                  <a:pt x="698500" y="383295"/>
                  <a:pt x="1128713" y="204701"/>
                  <a:pt x="1676400" y="108657"/>
                </a:cubicBezTo>
                <a:cubicBezTo>
                  <a:pt x="2224088" y="12613"/>
                  <a:pt x="3110706" y="-10405"/>
                  <a:pt x="3705225" y="3882"/>
                </a:cubicBezTo>
                <a:cubicBezTo>
                  <a:pt x="4299744" y="18169"/>
                  <a:pt x="4878388" y="119770"/>
                  <a:pt x="5243513" y="194382"/>
                </a:cubicBezTo>
                <a:cubicBezTo>
                  <a:pt x="5608638" y="268994"/>
                  <a:pt x="5729288" y="349163"/>
                  <a:pt x="5895975" y="451557"/>
                </a:cubicBezTo>
                <a:cubicBezTo>
                  <a:pt x="6062662" y="553951"/>
                  <a:pt x="6153150" y="681348"/>
                  <a:pt x="6243638" y="808745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: Shape 131">
            <a:extLst>
              <a:ext uri="{FF2B5EF4-FFF2-40B4-BE49-F238E27FC236}">
                <a16:creationId xmlns:a16="http://schemas.microsoft.com/office/drawing/2014/main" id="{A86383BE-2CEA-C5E4-9F32-B1E8C6D9B83B}"/>
              </a:ext>
            </a:extLst>
          </p:cNvPr>
          <p:cNvSpPr/>
          <p:nvPr/>
        </p:nvSpPr>
        <p:spPr>
          <a:xfrm>
            <a:off x="4258628" y="2860757"/>
            <a:ext cx="3762375" cy="709764"/>
          </a:xfrm>
          <a:custGeom>
            <a:avLst/>
            <a:gdLst>
              <a:gd name="connsiteX0" fmla="*/ 0 w 3762375"/>
              <a:gd name="connsiteY0" fmla="*/ 323850 h 709764"/>
              <a:gd name="connsiteX1" fmla="*/ 600075 w 3762375"/>
              <a:gd name="connsiteY1" fmla="*/ 604838 h 709764"/>
              <a:gd name="connsiteX2" fmla="*/ 1624012 w 3762375"/>
              <a:gd name="connsiteY2" fmla="*/ 709613 h 709764"/>
              <a:gd name="connsiteX3" fmla="*/ 2752725 w 3762375"/>
              <a:gd name="connsiteY3" fmla="*/ 619125 h 709764"/>
              <a:gd name="connsiteX4" fmla="*/ 3457575 w 3762375"/>
              <a:gd name="connsiteY4" fmla="*/ 304800 h 709764"/>
              <a:gd name="connsiteX5" fmla="*/ 3762375 w 3762375"/>
              <a:gd name="connsiteY5" fmla="*/ 0 h 709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62375" h="709764">
                <a:moveTo>
                  <a:pt x="0" y="323850"/>
                </a:moveTo>
                <a:cubicBezTo>
                  <a:pt x="164703" y="432197"/>
                  <a:pt x="329406" y="540544"/>
                  <a:pt x="600075" y="604838"/>
                </a:cubicBezTo>
                <a:cubicBezTo>
                  <a:pt x="870744" y="669132"/>
                  <a:pt x="1265237" y="707232"/>
                  <a:pt x="1624012" y="709613"/>
                </a:cubicBezTo>
                <a:cubicBezTo>
                  <a:pt x="1982787" y="711994"/>
                  <a:pt x="2447131" y="686594"/>
                  <a:pt x="2752725" y="619125"/>
                </a:cubicBezTo>
                <a:cubicBezTo>
                  <a:pt x="3058319" y="551656"/>
                  <a:pt x="3289300" y="407987"/>
                  <a:pt x="3457575" y="304800"/>
                </a:cubicBezTo>
                <a:cubicBezTo>
                  <a:pt x="3625850" y="201613"/>
                  <a:pt x="3694112" y="100806"/>
                  <a:pt x="3762375" y="0"/>
                </a:cubicBezTo>
              </a:path>
            </a:pathLst>
          </a:custGeom>
          <a:ln w="19050" cap="flat" cmpd="sng" algn="ctr">
            <a:solidFill>
              <a:schemeClr val="accent6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9543E85C-BC70-D05F-ACD4-5F626F134BEF}"/>
              </a:ext>
            </a:extLst>
          </p:cNvPr>
          <p:cNvSpPr txBox="1"/>
          <p:nvPr/>
        </p:nvSpPr>
        <p:spPr>
          <a:xfrm>
            <a:off x="3898859" y="2765939"/>
            <a:ext cx="316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Z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1EC0C4A-264F-1C67-0DAE-FB082AEC9DBF}"/>
              </a:ext>
            </a:extLst>
          </p:cNvPr>
          <p:cNvSpPr txBox="1"/>
          <p:nvPr/>
        </p:nvSpPr>
        <p:spPr>
          <a:xfrm>
            <a:off x="8061240" y="2596878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6546A2E-6B4D-A7FA-98F8-29EA63EECDC4}"/>
              </a:ext>
            </a:extLst>
          </p:cNvPr>
          <p:cNvSpPr txBox="1"/>
          <p:nvPr/>
        </p:nvSpPr>
        <p:spPr>
          <a:xfrm>
            <a:off x="5410972" y="157483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原有时序路径</a:t>
            </a:r>
            <a:endParaRPr lang="en-US" dirty="0"/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27C6D5C8-9177-447B-80F5-8C48C9628322}"/>
              </a:ext>
            </a:extLst>
          </p:cNvPr>
          <p:cNvSpPr txBox="1"/>
          <p:nvPr/>
        </p:nvSpPr>
        <p:spPr>
          <a:xfrm>
            <a:off x="5080337" y="356308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分割后的时序路径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822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54A0914-75BD-27AA-F492-1E9E2046FD8F}"/>
              </a:ext>
            </a:extLst>
          </p:cNvPr>
          <p:cNvGrpSpPr/>
          <p:nvPr/>
        </p:nvGrpSpPr>
        <p:grpSpPr>
          <a:xfrm>
            <a:off x="2876550" y="2752412"/>
            <a:ext cx="400050" cy="203200"/>
            <a:chOff x="4178300" y="4768850"/>
            <a:chExt cx="400050" cy="2032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C12BE7-726F-CC78-2603-CB263C11D883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F9C82E2-D526-915A-6C8E-03EE2C94EC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F8C47BA-D1D1-F95B-B139-566B7A05FC04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F360D9F-531C-07E5-BED7-17F0E4470D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7BA8FFC0-C4E8-037F-F4E1-638B6FD808AD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64C96A0-F5BD-F61B-F446-EA1B5299F1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545C7DE-CE87-A326-99FC-A2571CA80C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47A1B1A-9503-03C5-BD78-690406241913}"/>
              </a:ext>
            </a:extLst>
          </p:cNvPr>
          <p:cNvCxnSpPr>
            <a:cxnSpLocks/>
          </p:cNvCxnSpPr>
          <p:nvPr/>
        </p:nvCxnSpPr>
        <p:spPr>
          <a:xfrm>
            <a:off x="3663949" y="32258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5DD350-1F4B-C537-B97A-96DAAFC8E4BE}"/>
              </a:ext>
            </a:extLst>
          </p:cNvPr>
          <p:cNvCxnSpPr>
            <a:cxnSpLocks/>
          </p:cNvCxnSpPr>
          <p:nvPr/>
        </p:nvCxnSpPr>
        <p:spPr>
          <a:xfrm>
            <a:off x="3663949" y="33528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1485671A-C158-35AC-164E-031FE3AF1C9F}"/>
              </a:ext>
            </a:extLst>
          </p:cNvPr>
          <p:cNvSpPr/>
          <p:nvPr/>
        </p:nvSpPr>
        <p:spPr>
          <a:xfrm rot="10800000">
            <a:off x="3701922" y="366395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8692B3C-93A9-2F50-5B28-14DBB871C801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3829048" y="3352799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1D9DD27-C3E8-1A31-0793-7DF0EE0E988C}"/>
              </a:ext>
            </a:extLst>
          </p:cNvPr>
          <p:cNvCxnSpPr>
            <a:cxnSpLocks/>
          </p:cNvCxnSpPr>
          <p:nvPr/>
        </p:nvCxnSpPr>
        <p:spPr>
          <a:xfrm>
            <a:off x="3276600" y="2831787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9956116-5C09-0F11-2D2B-3206C80A0D24}"/>
              </a:ext>
            </a:extLst>
          </p:cNvPr>
          <p:cNvCxnSpPr>
            <a:cxnSpLocks/>
          </p:cNvCxnSpPr>
          <p:nvPr/>
        </p:nvCxnSpPr>
        <p:spPr>
          <a:xfrm flipV="1">
            <a:off x="3829048" y="2831786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17A5DFB-1A19-5F40-6400-D4665A2DF525}"/>
              </a:ext>
            </a:extLst>
          </p:cNvPr>
          <p:cNvCxnSpPr>
            <a:cxnSpLocks/>
          </p:cNvCxnSpPr>
          <p:nvPr/>
        </p:nvCxnSpPr>
        <p:spPr>
          <a:xfrm>
            <a:off x="2324102" y="2857187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10A29F7-57C7-DAF7-3771-218F6D61992A}"/>
              </a:ext>
            </a:extLst>
          </p:cNvPr>
          <p:cNvGrpSpPr/>
          <p:nvPr/>
        </p:nvGrpSpPr>
        <p:grpSpPr>
          <a:xfrm>
            <a:off x="4359527" y="2727011"/>
            <a:ext cx="400050" cy="203200"/>
            <a:chOff x="4178300" y="4768850"/>
            <a:chExt cx="400050" cy="2032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37ACDF7-4C00-F467-9C7E-34511B5420E8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1CAF242-23E9-74B1-09D3-271C49BA34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6EAC74D-5EB2-979F-86B5-412E76ED7302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D0EA6EE-1631-2980-B05E-5547389AD4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EB4B957-B39F-7EEB-6629-205F2F39DDBC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54E17F-B244-09C5-591A-8A07EB3D03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4EF9B3A-61CC-73A8-51F4-AF6BB3350D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AC45DF4-FD7D-F3DF-58D9-586A214AF11E}"/>
              </a:ext>
            </a:extLst>
          </p:cNvPr>
          <p:cNvCxnSpPr>
            <a:cxnSpLocks/>
          </p:cNvCxnSpPr>
          <p:nvPr/>
        </p:nvCxnSpPr>
        <p:spPr>
          <a:xfrm>
            <a:off x="5146926" y="320039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8F666653-D460-622C-2ABC-720E312A57B6}"/>
              </a:ext>
            </a:extLst>
          </p:cNvPr>
          <p:cNvCxnSpPr>
            <a:cxnSpLocks/>
          </p:cNvCxnSpPr>
          <p:nvPr/>
        </p:nvCxnSpPr>
        <p:spPr>
          <a:xfrm>
            <a:off x="5146926" y="332739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BE52CCE9-B63C-5BD5-CD2F-EC7B51BD8A33}"/>
              </a:ext>
            </a:extLst>
          </p:cNvPr>
          <p:cNvSpPr/>
          <p:nvPr/>
        </p:nvSpPr>
        <p:spPr>
          <a:xfrm rot="10800000">
            <a:off x="5184899" y="363854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557BC41-0E32-E412-D074-B9FA3FB06499}"/>
              </a:ext>
            </a:extLst>
          </p:cNvPr>
          <p:cNvCxnSpPr>
            <a:cxnSpLocks/>
            <a:stCxn id="42" idx="3"/>
          </p:cNvCxnSpPr>
          <p:nvPr/>
        </p:nvCxnSpPr>
        <p:spPr>
          <a:xfrm flipH="1" flipV="1">
            <a:off x="5312025" y="332739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2ED5A0-2740-BFCB-AB12-532C7973F9A3}"/>
              </a:ext>
            </a:extLst>
          </p:cNvPr>
          <p:cNvCxnSpPr>
            <a:cxnSpLocks/>
          </p:cNvCxnSpPr>
          <p:nvPr/>
        </p:nvCxnSpPr>
        <p:spPr>
          <a:xfrm>
            <a:off x="4759577" y="2806386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F40CBD2-A1D4-CEDA-B048-2EA0475A34B5}"/>
              </a:ext>
            </a:extLst>
          </p:cNvPr>
          <p:cNvCxnSpPr>
            <a:cxnSpLocks/>
          </p:cNvCxnSpPr>
          <p:nvPr/>
        </p:nvCxnSpPr>
        <p:spPr>
          <a:xfrm flipV="1">
            <a:off x="5312025" y="2806385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91F2232-89EE-627C-0946-DBD8DF560571}"/>
              </a:ext>
            </a:extLst>
          </p:cNvPr>
          <p:cNvCxnSpPr>
            <a:cxnSpLocks/>
          </p:cNvCxnSpPr>
          <p:nvPr/>
        </p:nvCxnSpPr>
        <p:spPr>
          <a:xfrm>
            <a:off x="3807079" y="2831786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9810315E-F9A5-D304-3BBC-5E7A0A68E228}"/>
              </a:ext>
            </a:extLst>
          </p:cNvPr>
          <p:cNvGrpSpPr/>
          <p:nvPr/>
        </p:nvGrpSpPr>
        <p:grpSpPr>
          <a:xfrm>
            <a:off x="5826501" y="2701610"/>
            <a:ext cx="400050" cy="203200"/>
            <a:chOff x="4178300" y="4768850"/>
            <a:chExt cx="400050" cy="203200"/>
          </a:xfrm>
        </p:grpSpPr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C94458A6-19B6-FC3A-008B-5769596E52CC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3C73A64-C2E0-9D83-A7E7-53ED91CC98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AA570653-106A-F5CC-0DB6-33D7A1F75595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738AB2E-3AB1-09B3-22C0-DFB16C115A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75BBE58-BA55-3CDF-2BBD-2EBCBB8281D6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8FC4D48E-F1DC-7F4A-71CB-276FCC8AFA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042542F-81E7-CC79-F305-1F1CD552DD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5AEB178-3E4C-A67C-01A4-FEA5AF95571A}"/>
              </a:ext>
            </a:extLst>
          </p:cNvPr>
          <p:cNvCxnSpPr>
            <a:cxnSpLocks/>
          </p:cNvCxnSpPr>
          <p:nvPr/>
        </p:nvCxnSpPr>
        <p:spPr>
          <a:xfrm>
            <a:off x="6613900" y="3174998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3BCFBB3-A224-C581-7C80-61745ED6D2B8}"/>
              </a:ext>
            </a:extLst>
          </p:cNvPr>
          <p:cNvCxnSpPr>
            <a:cxnSpLocks/>
          </p:cNvCxnSpPr>
          <p:nvPr/>
        </p:nvCxnSpPr>
        <p:spPr>
          <a:xfrm>
            <a:off x="6613900" y="3301998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1027C0AB-5902-351D-BDEC-DFF26514141F}"/>
              </a:ext>
            </a:extLst>
          </p:cNvPr>
          <p:cNvSpPr/>
          <p:nvPr/>
        </p:nvSpPr>
        <p:spPr>
          <a:xfrm rot="10800000">
            <a:off x="6651873" y="3613148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CBDBA5B-E0AE-9778-5279-F9324094E7FB}"/>
              </a:ext>
            </a:extLst>
          </p:cNvPr>
          <p:cNvCxnSpPr>
            <a:cxnSpLocks/>
            <a:stCxn id="57" idx="3"/>
          </p:cNvCxnSpPr>
          <p:nvPr/>
        </p:nvCxnSpPr>
        <p:spPr>
          <a:xfrm flipH="1" flipV="1">
            <a:off x="6778999" y="3301997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15F54FB-97A9-617C-BB48-373C01D6607E}"/>
              </a:ext>
            </a:extLst>
          </p:cNvPr>
          <p:cNvCxnSpPr>
            <a:cxnSpLocks/>
          </p:cNvCxnSpPr>
          <p:nvPr/>
        </p:nvCxnSpPr>
        <p:spPr>
          <a:xfrm>
            <a:off x="6226551" y="2780985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92140E2-AFA5-DD2E-0206-11F2B4AF23F3}"/>
              </a:ext>
            </a:extLst>
          </p:cNvPr>
          <p:cNvCxnSpPr>
            <a:cxnSpLocks/>
          </p:cNvCxnSpPr>
          <p:nvPr/>
        </p:nvCxnSpPr>
        <p:spPr>
          <a:xfrm flipV="1">
            <a:off x="6778999" y="2780984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F826310-352A-1091-D927-9E6E4791F22F}"/>
              </a:ext>
            </a:extLst>
          </p:cNvPr>
          <p:cNvCxnSpPr>
            <a:cxnSpLocks/>
          </p:cNvCxnSpPr>
          <p:nvPr/>
        </p:nvCxnSpPr>
        <p:spPr>
          <a:xfrm>
            <a:off x="5274053" y="2806385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E0166834-E35E-AC29-890F-ABA540B87FCC}"/>
              </a:ext>
            </a:extLst>
          </p:cNvPr>
          <p:cNvGrpSpPr/>
          <p:nvPr/>
        </p:nvGrpSpPr>
        <p:grpSpPr>
          <a:xfrm>
            <a:off x="7325098" y="2676209"/>
            <a:ext cx="400050" cy="203200"/>
            <a:chOff x="4178300" y="4768850"/>
            <a:chExt cx="400050" cy="20320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D311344E-03F6-2957-3225-69B08A9B5BA7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39C5B89-95D8-C745-25A1-9325BE47D2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EA748A2-3143-10BF-D8C6-0C5E6F2A9C9D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32FA9CE-9585-BC4D-BD83-802386C83E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C56B6CB-C149-17EC-9453-084FF1373EE1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6602BCBE-7690-2B4D-4391-E80A1406EA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94A8D24-BE3A-C47A-E587-9BFFEB0E57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E8B0E5EB-9633-3ED7-AEF8-AF4D62222521}"/>
              </a:ext>
            </a:extLst>
          </p:cNvPr>
          <p:cNvCxnSpPr>
            <a:cxnSpLocks/>
          </p:cNvCxnSpPr>
          <p:nvPr/>
        </p:nvCxnSpPr>
        <p:spPr>
          <a:xfrm>
            <a:off x="8112497" y="3149597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F81AD08-FD25-117F-4F36-07DFF431DD36}"/>
              </a:ext>
            </a:extLst>
          </p:cNvPr>
          <p:cNvCxnSpPr>
            <a:cxnSpLocks/>
          </p:cNvCxnSpPr>
          <p:nvPr/>
        </p:nvCxnSpPr>
        <p:spPr>
          <a:xfrm>
            <a:off x="8112497" y="3276597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922D7643-553E-F4D2-4BE6-086BF997DE04}"/>
              </a:ext>
            </a:extLst>
          </p:cNvPr>
          <p:cNvSpPr/>
          <p:nvPr/>
        </p:nvSpPr>
        <p:spPr>
          <a:xfrm rot="10800000">
            <a:off x="8150470" y="3587747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F1F37E94-A68E-9795-F98E-8303EDEE9256}"/>
              </a:ext>
            </a:extLst>
          </p:cNvPr>
          <p:cNvCxnSpPr>
            <a:cxnSpLocks/>
            <a:stCxn id="72" idx="3"/>
          </p:cNvCxnSpPr>
          <p:nvPr/>
        </p:nvCxnSpPr>
        <p:spPr>
          <a:xfrm flipH="1" flipV="1">
            <a:off x="8277596" y="3276596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F6B84429-961E-BAD0-7D78-EA2AC728680C}"/>
              </a:ext>
            </a:extLst>
          </p:cNvPr>
          <p:cNvCxnSpPr>
            <a:cxnSpLocks/>
          </p:cNvCxnSpPr>
          <p:nvPr/>
        </p:nvCxnSpPr>
        <p:spPr>
          <a:xfrm>
            <a:off x="7725148" y="2755584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C85468B-A449-24C7-B57D-EC981A9C7FBA}"/>
              </a:ext>
            </a:extLst>
          </p:cNvPr>
          <p:cNvCxnSpPr>
            <a:cxnSpLocks/>
          </p:cNvCxnSpPr>
          <p:nvPr/>
        </p:nvCxnSpPr>
        <p:spPr>
          <a:xfrm flipV="1">
            <a:off x="8277596" y="2755583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A23E8C9-33D3-31EB-D0F0-F57B91FFAF1C}"/>
              </a:ext>
            </a:extLst>
          </p:cNvPr>
          <p:cNvCxnSpPr>
            <a:cxnSpLocks/>
          </p:cNvCxnSpPr>
          <p:nvPr/>
        </p:nvCxnSpPr>
        <p:spPr>
          <a:xfrm>
            <a:off x="6772650" y="2780984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03449D8F-9E5A-2BDD-BA3A-65AD8470BA7F}"/>
              </a:ext>
            </a:extLst>
          </p:cNvPr>
          <p:cNvGrpSpPr/>
          <p:nvPr/>
        </p:nvGrpSpPr>
        <p:grpSpPr>
          <a:xfrm>
            <a:off x="8823694" y="2653987"/>
            <a:ext cx="400050" cy="203200"/>
            <a:chOff x="4178300" y="4768850"/>
            <a:chExt cx="400050" cy="20320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2DF02CD3-C01B-C981-C331-643AFA6231AA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4530C9B6-BEB2-16AC-D191-9A74CBCA87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17B6400-8494-C3A3-FE79-F7B4544EFBE1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6BDDFDF-F0F1-ADFE-B01F-EE94ED5EF7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83B8068-5BD8-24EC-F7BA-B585377A5261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285E22F-FF90-AE80-65A2-53F82901F0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EF3C4992-A89A-163E-F344-8067DF79B6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973CCDD6-0569-1B29-C2C3-86195DFC59C3}"/>
              </a:ext>
            </a:extLst>
          </p:cNvPr>
          <p:cNvCxnSpPr>
            <a:cxnSpLocks/>
          </p:cNvCxnSpPr>
          <p:nvPr/>
        </p:nvCxnSpPr>
        <p:spPr>
          <a:xfrm>
            <a:off x="9223744" y="2733362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BAA7335-4B21-68BB-3382-D3EED19D2067}"/>
              </a:ext>
            </a:extLst>
          </p:cNvPr>
          <p:cNvCxnSpPr>
            <a:cxnSpLocks/>
          </p:cNvCxnSpPr>
          <p:nvPr/>
        </p:nvCxnSpPr>
        <p:spPr>
          <a:xfrm>
            <a:off x="8271246" y="2758762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椭圆 76">
            <a:extLst>
              <a:ext uri="{FF2B5EF4-FFF2-40B4-BE49-F238E27FC236}">
                <a16:creationId xmlns:a16="http://schemas.microsoft.com/office/drawing/2014/main" id="{35FB69AE-FAA0-D4CF-A9E9-76DFE9E7D445}"/>
              </a:ext>
            </a:extLst>
          </p:cNvPr>
          <p:cNvSpPr/>
          <p:nvPr/>
        </p:nvSpPr>
        <p:spPr>
          <a:xfrm flipV="1">
            <a:off x="2222451" y="280318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5" name="椭圆 76">
            <a:extLst>
              <a:ext uri="{FF2B5EF4-FFF2-40B4-BE49-F238E27FC236}">
                <a16:creationId xmlns:a16="http://schemas.microsoft.com/office/drawing/2014/main" id="{82F90672-F5B0-6105-7FE4-63E964B76183}"/>
              </a:ext>
            </a:extLst>
          </p:cNvPr>
          <p:cNvSpPr/>
          <p:nvPr/>
        </p:nvSpPr>
        <p:spPr>
          <a:xfrm flipV="1">
            <a:off x="9772992" y="267620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8386432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47F9D-B715-CC8A-70A5-FE9BDD33A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F98E32BD-E17A-E34E-8E69-862DB62327B7}"/>
              </a:ext>
            </a:extLst>
          </p:cNvPr>
          <p:cNvGrpSpPr/>
          <p:nvPr/>
        </p:nvGrpSpPr>
        <p:grpSpPr>
          <a:xfrm>
            <a:off x="2803503" y="2752410"/>
            <a:ext cx="400050" cy="203200"/>
            <a:chOff x="4178300" y="4768850"/>
            <a:chExt cx="400050" cy="2032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8B30BAF-2A9D-0802-0511-C02B8F65C7E9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DBB2E2D-17A8-7A8A-22E3-F6E45BE716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8B2FE4D-9F59-DB66-5631-89BBBCA9820C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11F0464-E090-87DC-FDEE-C3C94F85FE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323EDA7-F00B-48DB-1CE4-5A488CEBE8D8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9960997-A1BA-977B-1255-27370B8D77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22D43AE-0600-055D-4BA5-27BC057A77B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B911A3E-F441-B0D5-D47A-EAFAEA7BA9B4}"/>
              </a:ext>
            </a:extLst>
          </p:cNvPr>
          <p:cNvCxnSpPr>
            <a:cxnSpLocks/>
          </p:cNvCxnSpPr>
          <p:nvPr/>
        </p:nvCxnSpPr>
        <p:spPr>
          <a:xfrm>
            <a:off x="3590902" y="3225798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B78064-E299-85EC-1CD2-222A65B57054}"/>
              </a:ext>
            </a:extLst>
          </p:cNvPr>
          <p:cNvCxnSpPr>
            <a:cxnSpLocks/>
          </p:cNvCxnSpPr>
          <p:nvPr/>
        </p:nvCxnSpPr>
        <p:spPr>
          <a:xfrm>
            <a:off x="3590902" y="3352798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8CDB1A98-60D7-F382-C0F6-42275E0FC2F9}"/>
              </a:ext>
            </a:extLst>
          </p:cNvPr>
          <p:cNvSpPr/>
          <p:nvPr/>
        </p:nvSpPr>
        <p:spPr>
          <a:xfrm rot="10800000">
            <a:off x="3628875" y="3663948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F2B69EF-D124-7D33-9144-BD5A781DBB59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3756001" y="3352797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A3CA22-A8C1-DA89-0EE6-DFFDB18C57B6}"/>
              </a:ext>
            </a:extLst>
          </p:cNvPr>
          <p:cNvCxnSpPr>
            <a:cxnSpLocks/>
          </p:cNvCxnSpPr>
          <p:nvPr/>
        </p:nvCxnSpPr>
        <p:spPr>
          <a:xfrm>
            <a:off x="3203553" y="2831785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B4DA79F-7165-45E2-8DA4-099CE7604CCD}"/>
              </a:ext>
            </a:extLst>
          </p:cNvPr>
          <p:cNvCxnSpPr>
            <a:cxnSpLocks/>
          </p:cNvCxnSpPr>
          <p:nvPr/>
        </p:nvCxnSpPr>
        <p:spPr>
          <a:xfrm flipV="1">
            <a:off x="3756001" y="2831784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526EF9E-3F98-03B0-334A-EE26B343B68A}"/>
              </a:ext>
            </a:extLst>
          </p:cNvPr>
          <p:cNvCxnSpPr>
            <a:cxnSpLocks/>
          </p:cNvCxnSpPr>
          <p:nvPr/>
        </p:nvCxnSpPr>
        <p:spPr>
          <a:xfrm>
            <a:off x="2251055" y="2857185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5424239-1D2B-D4B4-7C14-7D2A5C54158A}"/>
              </a:ext>
            </a:extLst>
          </p:cNvPr>
          <p:cNvGrpSpPr/>
          <p:nvPr/>
        </p:nvGrpSpPr>
        <p:grpSpPr>
          <a:xfrm>
            <a:off x="4286480" y="2727009"/>
            <a:ext cx="400050" cy="203200"/>
            <a:chOff x="4178300" y="4768850"/>
            <a:chExt cx="400050" cy="2032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1F348A4-4616-D84B-D40B-220556AD8581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6D3921D-3D40-B905-3B97-BCF222A217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2CE580-3796-3AF7-4207-4BB7D311E693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832E40E-35A0-045B-C24D-E58D70BF5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DB8D6A2-8251-C7D1-35C4-F0C2D7FAAE88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CAB9428-B342-3A8A-4124-3CBCDC3452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9198093-65EE-50EA-7D27-E342BDE075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3C7920-0A3E-C99D-45CE-C61A22F26A9D}"/>
              </a:ext>
            </a:extLst>
          </p:cNvPr>
          <p:cNvCxnSpPr>
            <a:cxnSpLocks/>
          </p:cNvCxnSpPr>
          <p:nvPr/>
        </p:nvCxnSpPr>
        <p:spPr>
          <a:xfrm>
            <a:off x="4686530" y="2806384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9D8EAC5-0D50-8E9D-A76F-899806BE8341}"/>
              </a:ext>
            </a:extLst>
          </p:cNvPr>
          <p:cNvCxnSpPr>
            <a:cxnSpLocks/>
          </p:cNvCxnSpPr>
          <p:nvPr/>
        </p:nvCxnSpPr>
        <p:spPr>
          <a:xfrm>
            <a:off x="3734032" y="2831784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椭圆 76">
            <a:extLst>
              <a:ext uri="{FF2B5EF4-FFF2-40B4-BE49-F238E27FC236}">
                <a16:creationId xmlns:a16="http://schemas.microsoft.com/office/drawing/2014/main" id="{E2BD05A4-945D-C384-7B50-3C167118D81E}"/>
              </a:ext>
            </a:extLst>
          </p:cNvPr>
          <p:cNvSpPr/>
          <p:nvPr/>
        </p:nvSpPr>
        <p:spPr>
          <a:xfrm flipV="1">
            <a:off x="2149404" y="2803185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5" name="椭圆 76">
            <a:extLst>
              <a:ext uri="{FF2B5EF4-FFF2-40B4-BE49-F238E27FC236}">
                <a16:creationId xmlns:a16="http://schemas.microsoft.com/office/drawing/2014/main" id="{FC219E65-FA1A-2FC2-671E-8AA43326607B}"/>
              </a:ext>
            </a:extLst>
          </p:cNvPr>
          <p:cNvSpPr/>
          <p:nvPr/>
        </p:nvSpPr>
        <p:spPr>
          <a:xfrm flipV="1">
            <a:off x="5248236" y="2752410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A060DF-1D74-ABFE-13F8-283572AF9A64}"/>
              </a:ext>
            </a:extLst>
          </p:cNvPr>
          <p:cNvCxnSpPr>
            <a:cxnSpLocks/>
          </p:cNvCxnSpPr>
          <p:nvPr/>
        </p:nvCxnSpPr>
        <p:spPr>
          <a:xfrm>
            <a:off x="7048503" y="32131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0DCDB8-C2AF-43AF-5CA6-C3CB6B0BBAB1}"/>
              </a:ext>
            </a:extLst>
          </p:cNvPr>
          <p:cNvCxnSpPr>
            <a:cxnSpLocks/>
          </p:cNvCxnSpPr>
          <p:nvPr/>
        </p:nvCxnSpPr>
        <p:spPr>
          <a:xfrm>
            <a:off x="7048503" y="33401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Isosceles Triangle 76">
            <a:extLst>
              <a:ext uri="{FF2B5EF4-FFF2-40B4-BE49-F238E27FC236}">
                <a16:creationId xmlns:a16="http://schemas.microsoft.com/office/drawing/2014/main" id="{9BB09990-7120-3220-2049-72F6A802C628}"/>
              </a:ext>
            </a:extLst>
          </p:cNvPr>
          <p:cNvSpPr/>
          <p:nvPr/>
        </p:nvSpPr>
        <p:spPr>
          <a:xfrm rot="10800000">
            <a:off x="7086476" y="365125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171EC59-DE64-2E8B-8291-04BEAC7DAE00}"/>
              </a:ext>
            </a:extLst>
          </p:cNvPr>
          <p:cNvCxnSpPr>
            <a:cxnSpLocks/>
            <a:stCxn id="77" idx="3"/>
          </p:cNvCxnSpPr>
          <p:nvPr/>
        </p:nvCxnSpPr>
        <p:spPr>
          <a:xfrm flipH="1" flipV="1">
            <a:off x="7213602" y="3340099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5D3DF79F-F740-2B10-A846-AEBD2FB909ED}"/>
              </a:ext>
            </a:extLst>
          </p:cNvPr>
          <p:cNvCxnSpPr>
            <a:cxnSpLocks/>
          </p:cNvCxnSpPr>
          <p:nvPr/>
        </p:nvCxnSpPr>
        <p:spPr>
          <a:xfrm>
            <a:off x="6661154" y="2819087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2B723B2-04ED-EB65-6EBA-E220E31F6F46}"/>
              </a:ext>
            </a:extLst>
          </p:cNvPr>
          <p:cNvCxnSpPr>
            <a:cxnSpLocks/>
          </p:cNvCxnSpPr>
          <p:nvPr/>
        </p:nvCxnSpPr>
        <p:spPr>
          <a:xfrm flipV="1">
            <a:off x="7213602" y="2819086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0" name="Group 89">
            <a:extLst>
              <a:ext uri="{FF2B5EF4-FFF2-40B4-BE49-F238E27FC236}">
                <a16:creationId xmlns:a16="http://schemas.microsoft.com/office/drawing/2014/main" id="{2990E15D-A7E4-7C50-EFA4-CE762ECC2D85}"/>
              </a:ext>
            </a:extLst>
          </p:cNvPr>
          <p:cNvGrpSpPr/>
          <p:nvPr/>
        </p:nvGrpSpPr>
        <p:grpSpPr>
          <a:xfrm>
            <a:off x="7759701" y="2714311"/>
            <a:ext cx="400050" cy="203200"/>
            <a:chOff x="4178300" y="4768850"/>
            <a:chExt cx="400050" cy="2032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B824953-A5E0-6F3E-8917-9A4816E7FE3E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AC2B74A5-3B99-4B7E-B110-3565350A01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45F3C65-6990-D499-AFF0-23E550B31439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DA23708B-4F25-3E27-F3AC-31B5064142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42838FD-ED4F-EE5D-B22B-FB706105C281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928FB5A-307C-1947-91A1-B04AF12323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D2A1DC54-11B3-6746-4C73-2AE3A72128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BC9D6A76-64B3-170F-6D14-5F8694E6AB6E}"/>
              </a:ext>
            </a:extLst>
          </p:cNvPr>
          <p:cNvCxnSpPr>
            <a:cxnSpLocks/>
          </p:cNvCxnSpPr>
          <p:nvPr/>
        </p:nvCxnSpPr>
        <p:spPr>
          <a:xfrm>
            <a:off x="8547100" y="318769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5B2386A8-4851-942D-26F7-39A1DF2DF710}"/>
              </a:ext>
            </a:extLst>
          </p:cNvPr>
          <p:cNvCxnSpPr>
            <a:cxnSpLocks/>
          </p:cNvCxnSpPr>
          <p:nvPr/>
        </p:nvCxnSpPr>
        <p:spPr>
          <a:xfrm>
            <a:off x="8547100" y="331469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Isosceles Triangle 103">
            <a:extLst>
              <a:ext uri="{FF2B5EF4-FFF2-40B4-BE49-F238E27FC236}">
                <a16:creationId xmlns:a16="http://schemas.microsoft.com/office/drawing/2014/main" id="{69A8EA0D-1408-6379-3EC1-736008F17E34}"/>
              </a:ext>
            </a:extLst>
          </p:cNvPr>
          <p:cNvSpPr/>
          <p:nvPr/>
        </p:nvSpPr>
        <p:spPr>
          <a:xfrm rot="10800000">
            <a:off x="8585073" y="362584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E655C6B-83BC-42B3-B0C3-09A22A7434C6}"/>
              </a:ext>
            </a:extLst>
          </p:cNvPr>
          <p:cNvCxnSpPr>
            <a:cxnSpLocks/>
            <a:stCxn id="104" idx="3"/>
          </p:cNvCxnSpPr>
          <p:nvPr/>
        </p:nvCxnSpPr>
        <p:spPr>
          <a:xfrm flipH="1" flipV="1">
            <a:off x="8712199" y="331469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2952E3F-3D76-535C-A627-1EC967471175}"/>
              </a:ext>
            </a:extLst>
          </p:cNvPr>
          <p:cNvCxnSpPr>
            <a:cxnSpLocks/>
          </p:cNvCxnSpPr>
          <p:nvPr/>
        </p:nvCxnSpPr>
        <p:spPr>
          <a:xfrm>
            <a:off x="8159751" y="2793686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57AC7615-DEF6-7F50-FD17-922C9F451717}"/>
              </a:ext>
            </a:extLst>
          </p:cNvPr>
          <p:cNvCxnSpPr>
            <a:cxnSpLocks/>
          </p:cNvCxnSpPr>
          <p:nvPr/>
        </p:nvCxnSpPr>
        <p:spPr>
          <a:xfrm flipV="1">
            <a:off x="8712199" y="2793685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23E0477-6D50-8896-DE95-0624025F38AB}"/>
              </a:ext>
            </a:extLst>
          </p:cNvPr>
          <p:cNvCxnSpPr>
            <a:cxnSpLocks/>
          </p:cNvCxnSpPr>
          <p:nvPr/>
        </p:nvCxnSpPr>
        <p:spPr>
          <a:xfrm>
            <a:off x="7207253" y="2819086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577F5081-1426-35AA-14B8-F368C026364E}"/>
              </a:ext>
            </a:extLst>
          </p:cNvPr>
          <p:cNvCxnSpPr>
            <a:cxnSpLocks/>
          </p:cNvCxnSpPr>
          <p:nvPr/>
        </p:nvCxnSpPr>
        <p:spPr>
          <a:xfrm>
            <a:off x="8705849" y="2796864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8" name="椭圆 76">
            <a:extLst>
              <a:ext uri="{FF2B5EF4-FFF2-40B4-BE49-F238E27FC236}">
                <a16:creationId xmlns:a16="http://schemas.microsoft.com/office/drawing/2014/main" id="{5AB97552-8CC9-1CEA-C5F5-045EDEA367A9}"/>
              </a:ext>
            </a:extLst>
          </p:cNvPr>
          <p:cNvSpPr/>
          <p:nvPr/>
        </p:nvSpPr>
        <p:spPr>
          <a:xfrm flipV="1">
            <a:off x="6553203" y="2765086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19" name="椭圆 76">
            <a:extLst>
              <a:ext uri="{FF2B5EF4-FFF2-40B4-BE49-F238E27FC236}">
                <a16:creationId xmlns:a16="http://schemas.microsoft.com/office/drawing/2014/main" id="{8F95C8F0-9BAE-81D1-43D2-4940868E96DA}"/>
              </a:ext>
            </a:extLst>
          </p:cNvPr>
          <p:cNvSpPr/>
          <p:nvPr/>
        </p:nvSpPr>
        <p:spPr>
          <a:xfrm flipV="1">
            <a:off x="9264647" y="2739712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B733A12-61C0-538C-DEA0-71BFFA84627F}"/>
              </a:ext>
            </a:extLst>
          </p:cNvPr>
          <p:cNvSpPr txBox="1"/>
          <p:nvPr/>
        </p:nvSpPr>
        <p:spPr>
          <a:xfrm>
            <a:off x="3032103" y="4127498"/>
            <a:ext cx="1459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</a:t>
            </a:r>
            <a:r>
              <a:rPr lang="zh-CN" altLang="en-US" dirty="0"/>
              <a:t>模型表示法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CA4C865D-CDFD-761F-42DF-4EB14A3EA35E}"/>
              </a:ext>
            </a:extLst>
          </p:cNvPr>
          <p:cNvSpPr txBox="1"/>
          <p:nvPr/>
        </p:nvSpPr>
        <p:spPr>
          <a:xfrm>
            <a:off x="7230199" y="4127498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π</a:t>
            </a:r>
            <a:r>
              <a:rPr lang="zh-CN" altLang="en-US" dirty="0"/>
              <a:t>模型表示法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F0948D49-3DEE-E364-9C89-5EE6793A6E4A}"/>
                  </a:ext>
                </a:extLst>
              </p:cNvPr>
              <p:cNvSpPr txBox="1"/>
              <p:nvPr/>
            </p:nvSpPr>
            <p:spPr>
              <a:xfrm>
                <a:off x="2792871" y="2025857"/>
                <a:ext cx="47846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F0948D49-3DEE-E364-9C89-5EE6793A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2871" y="2025857"/>
                <a:ext cx="478464" cy="609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1540C70-F519-5733-29BB-39D958F9AD59}"/>
                  </a:ext>
                </a:extLst>
              </p:cNvPr>
              <p:cNvSpPr txBox="1"/>
              <p:nvPr/>
            </p:nvSpPr>
            <p:spPr>
              <a:xfrm>
                <a:off x="4247273" y="2025858"/>
                <a:ext cx="47846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71540C70-F519-5733-29BB-39D958F9AD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273" y="2025858"/>
                <a:ext cx="478464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2B0FE51-C07C-45C6-7BF0-3581740901E5}"/>
                  </a:ext>
                </a:extLst>
              </p:cNvPr>
              <p:cNvSpPr txBox="1"/>
              <p:nvPr/>
            </p:nvSpPr>
            <p:spPr>
              <a:xfrm>
                <a:off x="3891710" y="3065501"/>
                <a:ext cx="459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32B0FE51-C07C-45C6-7BF0-3581740901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1710" y="3065501"/>
                <a:ext cx="4592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8A035BA-92D0-CAA3-E670-5607055F8761}"/>
                  </a:ext>
                </a:extLst>
              </p:cNvPr>
              <p:cNvSpPr txBox="1"/>
              <p:nvPr/>
            </p:nvSpPr>
            <p:spPr>
              <a:xfrm>
                <a:off x="7730080" y="2262113"/>
                <a:ext cx="478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28A035BA-92D0-CAA3-E670-5607055F87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0080" y="2262113"/>
                <a:ext cx="4784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653EEAA-FADF-C02D-8BEB-110E796029DB}"/>
                  </a:ext>
                </a:extLst>
              </p:cNvPr>
              <p:cNvSpPr txBox="1"/>
              <p:nvPr/>
            </p:nvSpPr>
            <p:spPr>
              <a:xfrm>
                <a:off x="6623509" y="2972006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6" name="TextBox 125">
                <a:extLst>
                  <a:ext uri="{FF2B5EF4-FFF2-40B4-BE49-F238E27FC236}">
                    <a16:creationId xmlns:a16="http://schemas.microsoft.com/office/drawing/2014/main" id="{7653EEAA-FADF-C02D-8BEB-110E79602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509" y="2972006"/>
                <a:ext cx="459293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A34AD44-5D56-AF4C-D730-2D2E87F35470}"/>
                  </a:ext>
                </a:extLst>
              </p:cNvPr>
              <p:cNvSpPr txBox="1"/>
              <p:nvPr/>
            </p:nvSpPr>
            <p:spPr>
              <a:xfrm>
                <a:off x="8122105" y="2955294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9A34AD44-5D56-AF4C-D730-2D2E87F35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2105" y="2955294"/>
                <a:ext cx="459293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8910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9F507-D7F0-52FE-7962-479A2DB846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B6E31070-6158-5079-93A2-4E4C29E464D3}"/>
              </a:ext>
            </a:extLst>
          </p:cNvPr>
          <p:cNvGrpSpPr/>
          <p:nvPr/>
        </p:nvGrpSpPr>
        <p:grpSpPr>
          <a:xfrm>
            <a:off x="2647950" y="1507812"/>
            <a:ext cx="400050" cy="203200"/>
            <a:chOff x="4178300" y="4768850"/>
            <a:chExt cx="400050" cy="2032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19F15DE-AE38-36B8-5851-24E049E477CC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B2151D3-0771-BE50-B585-449C84A846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B552F17-2BDD-D88E-A068-E407FFC7327C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A8E3FB-37F8-6EFC-95AD-9A0C34091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F527629-8274-72FD-737A-F8B9DA86C74E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6BABCF6-288E-E46A-647C-5D709B8FC8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5E3E62-708B-3831-BB7D-37A82C34AD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7579B0D-7C59-C434-A0A2-6D4063B9824C}"/>
              </a:ext>
            </a:extLst>
          </p:cNvPr>
          <p:cNvCxnSpPr>
            <a:cxnSpLocks/>
          </p:cNvCxnSpPr>
          <p:nvPr/>
        </p:nvCxnSpPr>
        <p:spPr>
          <a:xfrm>
            <a:off x="3435349" y="19812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DCEDB4B-8D39-3156-AEF6-7BE3F697134A}"/>
              </a:ext>
            </a:extLst>
          </p:cNvPr>
          <p:cNvCxnSpPr>
            <a:cxnSpLocks/>
          </p:cNvCxnSpPr>
          <p:nvPr/>
        </p:nvCxnSpPr>
        <p:spPr>
          <a:xfrm>
            <a:off x="3435349" y="21082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C765F07-A712-7AA7-EC77-CA504D1E2510}"/>
              </a:ext>
            </a:extLst>
          </p:cNvPr>
          <p:cNvSpPr/>
          <p:nvPr/>
        </p:nvSpPr>
        <p:spPr>
          <a:xfrm rot="10800000">
            <a:off x="3473322" y="241935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2E691E6-E434-043A-4E4C-9B91FD27BC9D}"/>
              </a:ext>
            </a:extLst>
          </p:cNvPr>
          <p:cNvCxnSpPr>
            <a:cxnSpLocks/>
            <a:stCxn id="24" idx="3"/>
          </p:cNvCxnSpPr>
          <p:nvPr/>
        </p:nvCxnSpPr>
        <p:spPr>
          <a:xfrm flipH="1" flipV="1">
            <a:off x="3600448" y="2108199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0FC21B3-D8C3-5DC0-0C53-14C4FDA4864F}"/>
              </a:ext>
            </a:extLst>
          </p:cNvPr>
          <p:cNvCxnSpPr>
            <a:cxnSpLocks/>
          </p:cNvCxnSpPr>
          <p:nvPr/>
        </p:nvCxnSpPr>
        <p:spPr>
          <a:xfrm>
            <a:off x="3048000" y="1587187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3111078-E0DE-2090-52DE-A7B16A0989C6}"/>
              </a:ext>
            </a:extLst>
          </p:cNvPr>
          <p:cNvCxnSpPr>
            <a:cxnSpLocks/>
          </p:cNvCxnSpPr>
          <p:nvPr/>
        </p:nvCxnSpPr>
        <p:spPr>
          <a:xfrm flipV="1">
            <a:off x="3600448" y="1587186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9826F2B-361F-FE5F-A91D-ACC1F82A58CC}"/>
              </a:ext>
            </a:extLst>
          </p:cNvPr>
          <p:cNvCxnSpPr>
            <a:cxnSpLocks/>
          </p:cNvCxnSpPr>
          <p:nvPr/>
        </p:nvCxnSpPr>
        <p:spPr>
          <a:xfrm>
            <a:off x="2095502" y="1612587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C5ED5B8-291A-2EBB-CF6C-4472966E614A}"/>
              </a:ext>
            </a:extLst>
          </p:cNvPr>
          <p:cNvGrpSpPr/>
          <p:nvPr/>
        </p:nvGrpSpPr>
        <p:grpSpPr>
          <a:xfrm>
            <a:off x="4130927" y="1482411"/>
            <a:ext cx="400050" cy="203200"/>
            <a:chOff x="4178300" y="4768850"/>
            <a:chExt cx="400050" cy="203200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0CA554F-D0F1-80A7-EF85-97F3734FAAB3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E9F9B9B-8EAE-C03C-E65A-23506BCB6B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2F319353-6C43-3987-EB80-2CB21E937DB9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9BD4A2-6864-A759-419A-3C5364D985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6E6789A9-C1B7-CB47-A05D-EBF313EA989C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D6D0906-2163-EEC4-DBD7-95173E0491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87C0767-39F6-235D-38A2-B7C6585EFE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C75744-2B2F-318D-674C-8BE5AC2F577C}"/>
              </a:ext>
            </a:extLst>
          </p:cNvPr>
          <p:cNvCxnSpPr>
            <a:cxnSpLocks/>
          </p:cNvCxnSpPr>
          <p:nvPr/>
        </p:nvCxnSpPr>
        <p:spPr>
          <a:xfrm>
            <a:off x="4918326" y="195579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D091AFF0-8C56-0F70-9BEE-877FB9A27D60}"/>
              </a:ext>
            </a:extLst>
          </p:cNvPr>
          <p:cNvCxnSpPr>
            <a:cxnSpLocks/>
          </p:cNvCxnSpPr>
          <p:nvPr/>
        </p:nvCxnSpPr>
        <p:spPr>
          <a:xfrm>
            <a:off x="4918326" y="208279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6729ABE8-74B6-2CDD-161F-BE272B641E18}"/>
              </a:ext>
            </a:extLst>
          </p:cNvPr>
          <p:cNvSpPr/>
          <p:nvPr/>
        </p:nvSpPr>
        <p:spPr>
          <a:xfrm rot="10800000">
            <a:off x="4956299" y="239394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6835370-7A8C-9F03-9177-D7EC7C6EDD25}"/>
              </a:ext>
            </a:extLst>
          </p:cNvPr>
          <p:cNvCxnSpPr>
            <a:cxnSpLocks/>
            <a:stCxn id="42" idx="3"/>
          </p:cNvCxnSpPr>
          <p:nvPr/>
        </p:nvCxnSpPr>
        <p:spPr>
          <a:xfrm flipH="1" flipV="1">
            <a:off x="5083425" y="208279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19CCDB98-E62C-DC20-E2A5-5EBF22B4A8AA}"/>
              </a:ext>
            </a:extLst>
          </p:cNvPr>
          <p:cNvCxnSpPr>
            <a:cxnSpLocks/>
          </p:cNvCxnSpPr>
          <p:nvPr/>
        </p:nvCxnSpPr>
        <p:spPr>
          <a:xfrm>
            <a:off x="4530977" y="1561786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524B5E4-9D5B-4CC2-C11A-0328AFF35F51}"/>
              </a:ext>
            </a:extLst>
          </p:cNvPr>
          <p:cNvCxnSpPr>
            <a:cxnSpLocks/>
          </p:cNvCxnSpPr>
          <p:nvPr/>
        </p:nvCxnSpPr>
        <p:spPr>
          <a:xfrm flipV="1">
            <a:off x="5083425" y="1561785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7761708-33B8-6E13-B5CE-C326D33142A5}"/>
              </a:ext>
            </a:extLst>
          </p:cNvPr>
          <p:cNvCxnSpPr>
            <a:cxnSpLocks/>
          </p:cNvCxnSpPr>
          <p:nvPr/>
        </p:nvCxnSpPr>
        <p:spPr>
          <a:xfrm>
            <a:off x="3578479" y="1587186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C8B3247-717A-7B04-181C-C2CD7CC34313}"/>
              </a:ext>
            </a:extLst>
          </p:cNvPr>
          <p:cNvCxnSpPr>
            <a:cxnSpLocks/>
          </p:cNvCxnSpPr>
          <p:nvPr/>
        </p:nvCxnSpPr>
        <p:spPr>
          <a:xfrm>
            <a:off x="6401302" y="1955798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634BE0A2-4F6C-1E00-3167-F36822A25477}"/>
              </a:ext>
            </a:extLst>
          </p:cNvPr>
          <p:cNvCxnSpPr>
            <a:cxnSpLocks/>
          </p:cNvCxnSpPr>
          <p:nvPr/>
        </p:nvCxnSpPr>
        <p:spPr>
          <a:xfrm>
            <a:off x="6401302" y="2082798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CCAD1A40-62BB-5E1E-B144-423D6872B060}"/>
              </a:ext>
            </a:extLst>
          </p:cNvPr>
          <p:cNvSpPr/>
          <p:nvPr/>
        </p:nvSpPr>
        <p:spPr>
          <a:xfrm rot="10800000">
            <a:off x="6439275" y="2393948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AE89920-2F0B-7DA2-2B03-51FB5DD3A904}"/>
              </a:ext>
            </a:extLst>
          </p:cNvPr>
          <p:cNvCxnSpPr>
            <a:cxnSpLocks/>
            <a:stCxn id="57" idx="3"/>
          </p:cNvCxnSpPr>
          <p:nvPr/>
        </p:nvCxnSpPr>
        <p:spPr>
          <a:xfrm flipH="1" flipV="1">
            <a:off x="6566401" y="2082797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ABD7F9E-8D05-669A-C6D1-F705D3CEF511}"/>
              </a:ext>
            </a:extLst>
          </p:cNvPr>
          <p:cNvCxnSpPr>
            <a:cxnSpLocks/>
          </p:cNvCxnSpPr>
          <p:nvPr/>
        </p:nvCxnSpPr>
        <p:spPr>
          <a:xfrm flipV="1">
            <a:off x="5083425" y="1561785"/>
            <a:ext cx="1482976" cy="3224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D2406DE7-BAD2-B0C3-D7B5-1554C9A16ABB}"/>
              </a:ext>
            </a:extLst>
          </p:cNvPr>
          <p:cNvCxnSpPr>
            <a:cxnSpLocks/>
          </p:cNvCxnSpPr>
          <p:nvPr/>
        </p:nvCxnSpPr>
        <p:spPr>
          <a:xfrm flipV="1">
            <a:off x="6566401" y="1561784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46A8571-F0D0-3D37-6049-E368ECCFF8E0}"/>
              </a:ext>
            </a:extLst>
          </p:cNvPr>
          <p:cNvGrpSpPr/>
          <p:nvPr/>
        </p:nvGrpSpPr>
        <p:grpSpPr>
          <a:xfrm>
            <a:off x="7112500" y="1457009"/>
            <a:ext cx="400050" cy="203200"/>
            <a:chOff x="4178300" y="4768850"/>
            <a:chExt cx="400050" cy="203200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1DC2129-4B0F-3459-DFA5-B71866A37782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7AB6B33-811E-3C21-80ED-BBAF43590A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63C22B6-36A6-A5C2-977A-8F615CADB72F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AA1CF2E-CFDD-E9D5-2A25-F36D995529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2E6FFD2-FBD5-7E3F-358A-5D0717966F1E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503093C-E23F-3F31-DB44-A9565083EB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EA8AA299-AE72-3CC3-49C8-A0322982D7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3556DAC0-B088-3A82-0D4C-95DD756CA14C}"/>
              </a:ext>
            </a:extLst>
          </p:cNvPr>
          <p:cNvCxnSpPr>
            <a:cxnSpLocks/>
          </p:cNvCxnSpPr>
          <p:nvPr/>
        </p:nvCxnSpPr>
        <p:spPr>
          <a:xfrm>
            <a:off x="7899899" y="1930397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EAB6BDA-4697-DECC-C31F-B3F845929EC2}"/>
              </a:ext>
            </a:extLst>
          </p:cNvPr>
          <p:cNvCxnSpPr>
            <a:cxnSpLocks/>
          </p:cNvCxnSpPr>
          <p:nvPr/>
        </p:nvCxnSpPr>
        <p:spPr>
          <a:xfrm>
            <a:off x="7899899" y="2057397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Isosceles Triangle 71">
            <a:extLst>
              <a:ext uri="{FF2B5EF4-FFF2-40B4-BE49-F238E27FC236}">
                <a16:creationId xmlns:a16="http://schemas.microsoft.com/office/drawing/2014/main" id="{A2DE91DB-6559-2E3B-A4D5-85891BA9FC7C}"/>
              </a:ext>
            </a:extLst>
          </p:cNvPr>
          <p:cNvSpPr/>
          <p:nvPr/>
        </p:nvSpPr>
        <p:spPr>
          <a:xfrm rot="10800000">
            <a:off x="7937872" y="2368547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9AB53FCB-7155-2DCD-528C-F8C681A79312}"/>
              </a:ext>
            </a:extLst>
          </p:cNvPr>
          <p:cNvCxnSpPr>
            <a:cxnSpLocks/>
            <a:stCxn id="72" idx="3"/>
          </p:cNvCxnSpPr>
          <p:nvPr/>
        </p:nvCxnSpPr>
        <p:spPr>
          <a:xfrm flipH="1" flipV="1">
            <a:off x="8064998" y="2057396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C09C3490-63DB-5BFE-8AD9-E40E7193D746}"/>
              </a:ext>
            </a:extLst>
          </p:cNvPr>
          <p:cNvCxnSpPr>
            <a:cxnSpLocks/>
          </p:cNvCxnSpPr>
          <p:nvPr/>
        </p:nvCxnSpPr>
        <p:spPr>
          <a:xfrm>
            <a:off x="7512550" y="1536384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7EDC3C03-4BE7-278B-4D32-C97F5F9AEC8A}"/>
              </a:ext>
            </a:extLst>
          </p:cNvPr>
          <p:cNvCxnSpPr>
            <a:cxnSpLocks/>
          </p:cNvCxnSpPr>
          <p:nvPr/>
        </p:nvCxnSpPr>
        <p:spPr>
          <a:xfrm flipV="1">
            <a:off x="8064998" y="1536383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B17139C7-0432-D3ED-30BC-7FA6AE571E81}"/>
              </a:ext>
            </a:extLst>
          </p:cNvPr>
          <p:cNvCxnSpPr>
            <a:cxnSpLocks/>
          </p:cNvCxnSpPr>
          <p:nvPr/>
        </p:nvCxnSpPr>
        <p:spPr>
          <a:xfrm>
            <a:off x="6560052" y="1561784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9" name="Group 78">
            <a:extLst>
              <a:ext uri="{FF2B5EF4-FFF2-40B4-BE49-F238E27FC236}">
                <a16:creationId xmlns:a16="http://schemas.microsoft.com/office/drawing/2014/main" id="{326F7825-B1F1-B04B-41AC-0BF6C2414863}"/>
              </a:ext>
            </a:extLst>
          </p:cNvPr>
          <p:cNvGrpSpPr/>
          <p:nvPr/>
        </p:nvGrpSpPr>
        <p:grpSpPr>
          <a:xfrm>
            <a:off x="8611096" y="1434787"/>
            <a:ext cx="400050" cy="203200"/>
            <a:chOff x="4178300" y="4768850"/>
            <a:chExt cx="400050" cy="203200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E5BE3A5-CBB4-BEC7-9FFC-B1C05EB4E30C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15DF0006-AB08-9951-215D-5341927397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C0F8CA53-AEAE-425F-D200-1C0E34B1F09C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001AB422-B780-C146-D079-800434CC4B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610661A8-0555-FF60-D204-2C329C169B4C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71394FD-7A6A-316E-929C-C57E52F6D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488089A-F096-7316-0FAA-04687B4864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BD689FB-856D-4501-C87C-4AC1CA566BF9}"/>
              </a:ext>
            </a:extLst>
          </p:cNvPr>
          <p:cNvCxnSpPr>
            <a:cxnSpLocks/>
          </p:cNvCxnSpPr>
          <p:nvPr/>
        </p:nvCxnSpPr>
        <p:spPr>
          <a:xfrm>
            <a:off x="9011146" y="1514162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71519CBD-30D8-49F2-016B-67084D6D8172}"/>
              </a:ext>
            </a:extLst>
          </p:cNvPr>
          <p:cNvCxnSpPr>
            <a:cxnSpLocks/>
          </p:cNvCxnSpPr>
          <p:nvPr/>
        </p:nvCxnSpPr>
        <p:spPr>
          <a:xfrm>
            <a:off x="8058648" y="1539562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4" name="椭圆 76">
            <a:extLst>
              <a:ext uri="{FF2B5EF4-FFF2-40B4-BE49-F238E27FC236}">
                <a16:creationId xmlns:a16="http://schemas.microsoft.com/office/drawing/2014/main" id="{E7E72337-6CC7-DC57-DB96-25B09BC784A0}"/>
              </a:ext>
            </a:extLst>
          </p:cNvPr>
          <p:cNvSpPr/>
          <p:nvPr/>
        </p:nvSpPr>
        <p:spPr>
          <a:xfrm flipV="1">
            <a:off x="1993851" y="155858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95" name="椭圆 76">
            <a:extLst>
              <a:ext uri="{FF2B5EF4-FFF2-40B4-BE49-F238E27FC236}">
                <a16:creationId xmlns:a16="http://schemas.microsoft.com/office/drawing/2014/main" id="{E45135F7-8E8C-1947-7062-63EC4CD01F51}"/>
              </a:ext>
            </a:extLst>
          </p:cNvPr>
          <p:cNvSpPr/>
          <p:nvPr/>
        </p:nvSpPr>
        <p:spPr>
          <a:xfrm flipV="1">
            <a:off x="9560394" y="1457009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84BB07-E1DF-DDE7-E748-872E062A335C}"/>
                  </a:ext>
                </a:extLst>
              </p:cNvPr>
              <p:cNvSpPr txBox="1"/>
              <p:nvPr/>
            </p:nvSpPr>
            <p:spPr>
              <a:xfrm>
                <a:off x="2564271" y="781257"/>
                <a:ext cx="549381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484BB07-E1DF-DDE7-E748-872E062A33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4271" y="781257"/>
                <a:ext cx="549381" cy="6090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CC584B-0819-C99A-0FE4-DB34EB731F8D}"/>
                  </a:ext>
                </a:extLst>
              </p:cNvPr>
              <p:cNvSpPr txBox="1"/>
              <p:nvPr/>
            </p:nvSpPr>
            <p:spPr>
              <a:xfrm>
                <a:off x="4091720" y="781257"/>
                <a:ext cx="47846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ECC584B-0819-C99A-0FE4-DB34EB731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1720" y="781257"/>
                <a:ext cx="478464" cy="6090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054910-CB05-C82A-942D-0A38A0A1065A}"/>
                  </a:ext>
                </a:extLst>
              </p:cNvPr>
              <p:cNvSpPr txBox="1"/>
              <p:nvPr/>
            </p:nvSpPr>
            <p:spPr>
              <a:xfrm>
                <a:off x="7073293" y="786281"/>
                <a:ext cx="47846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7054910-CB05-C82A-942D-0A38A0A106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3293" y="786281"/>
                <a:ext cx="478464" cy="6090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748739-C9A7-54DD-E2C8-6BD82BF6BFFE}"/>
                  </a:ext>
                </a:extLst>
              </p:cNvPr>
              <p:cNvSpPr txBox="1"/>
              <p:nvPr/>
            </p:nvSpPr>
            <p:spPr>
              <a:xfrm>
                <a:off x="8536430" y="781257"/>
                <a:ext cx="549381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9748739-C9A7-54DD-E2C8-6BD82BF6BF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6430" y="781257"/>
                <a:ext cx="549381" cy="6090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5D8253-35D8-3E4E-9BEE-939BA8E5D88F}"/>
                  </a:ext>
                </a:extLst>
              </p:cNvPr>
              <p:cNvSpPr txBox="1"/>
              <p:nvPr/>
            </p:nvSpPr>
            <p:spPr>
              <a:xfrm>
                <a:off x="3019170" y="1776664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E5D8253-35D8-3E4E-9BEE-939BA8E5D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170" y="1776664"/>
                <a:ext cx="459293" cy="6109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333DBD-61B2-0B2E-3A93-428C2F32718A}"/>
                  </a:ext>
                </a:extLst>
              </p:cNvPr>
              <p:cNvSpPr txBox="1"/>
              <p:nvPr/>
            </p:nvSpPr>
            <p:spPr>
              <a:xfrm>
                <a:off x="4492748" y="1764987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333DBD-61B2-0B2E-3A93-428C2F327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2748" y="1764987"/>
                <a:ext cx="459293" cy="6109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C746F0-7813-EBB1-A8CA-A5CFB5B67953}"/>
                  </a:ext>
                </a:extLst>
              </p:cNvPr>
              <p:cNvSpPr txBox="1"/>
              <p:nvPr/>
            </p:nvSpPr>
            <p:spPr>
              <a:xfrm>
                <a:off x="5975723" y="1770309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3C746F0-7813-EBB1-A8CA-A5CFB5B67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5723" y="1770309"/>
                <a:ext cx="459293" cy="61093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9A621C-F135-C809-1A0A-1E2743AF6407}"/>
                  </a:ext>
                </a:extLst>
              </p:cNvPr>
              <p:cNvSpPr txBox="1"/>
              <p:nvPr/>
            </p:nvSpPr>
            <p:spPr>
              <a:xfrm>
                <a:off x="7487150" y="1751928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9A621C-F135-C809-1A0A-1E2743AF64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7150" y="1751928"/>
                <a:ext cx="459293" cy="61093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45DB6B3F-CAA0-1677-359A-F028EC741105}"/>
              </a:ext>
            </a:extLst>
          </p:cNvPr>
          <p:cNvCxnSpPr>
            <a:cxnSpLocks/>
          </p:cNvCxnSpPr>
          <p:nvPr/>
        </p:nvCxnSpPr>
        <p:spPr>
          <a:xfrm>
            <a:off x="2673973" y="4635501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5C1C14F7-3279-EF61-19C8-EC866771FCBD}"/>
              </a:ext>
            </a:extLst>
          </p:cNvPr>
          <p:cNvCxnSpPr>
            <a:cxnSpLocks/>
          </p:cNvCxnSpPr>
          <p:nvPr/>
        </p:nvCxnSpPr>
        <p:spPr>
          <a:xfrm>
            <a:off x="2673973" y="4762501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5CAFA5AE-5D86-2741-75E8-CCD6CC2D2B4A}"/>
              </a:ext>
            </a:extLst>
          </p:cNvPr>
          <p:cNvSpPr/>
          <p:nvPr/>
        </p:nvSpPr>
        <p:spPr>
          <a:xfrm rot="10800000">
            <a:off x="2711946" y="5073651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64543CD2-E684-00C9-42B7-64B76639105A}"/>
              </a:ext>
            </a:extLst>
          </p:cNvPr>
          <p:cNvCxnSpPr>
            <a:cxnSpLocks/>
            <a:stCxn id="89" idx="3"/>
          </p:cNvCxnSpPr>
          <p:nvPr/>
        </p:nvCxnSpPr>
        <p:spPr>
          <a:xfrm flipH="1" flipV="1">
            <a:off x="2839072" y="4762500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78E57F77-975B-EE21-83A8-2A4BDFE68C5C}"/>
              </a:ext>
            </a:extLst>
          </p:cNvPr>
          <p:cNvCxnSpPr>
            <a:cxnSpLocks/>
          </p:cNvCxnSpPr>
          <p:nvPr/>
        </p:nvCxnSpPr>
        <p:spPr>
          <a:xfrm flipV="1">
            <a:off x="2839072" y="4241487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A80C8589-1EDD-C018-8B64-FB6EBEAE9ADC}"/>
              </a:ext>
            </a:extLst>
          </p:cNvPr>
          <p:cNvCxnSpPr>
            <a:cxnSpLocks/>
          </p:cNvCxnSpPr>
          <p:nvPr/>
        </p:nvCxnSpPr>
        <p:spPr>
          <a:xfrm>
            <a:off x="2095502" y="4241487"/>
            <a:ext cx="74345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8" name="Group 97">
            <a:extLst>
              <a:ext uri="{FF2B5EF4-FFF2-40B4-BE49-F238E27FC236}">
                <a16:creationId xmlns:a16="http://schemas.microsoft.com/office/drawing/2014/main" id="{196856CB-FF9C-E725-17DE-D872E1C53B85}"/>
              </a:ext>
            </a:extLst>
          </p:cNvPr>
          <p:cNvGrpSpPr/>
          <p:nvPr/>
        </p:nvGrpSpPr>
        <p:grpSpPr>
          <a:xfrm>
            <a:off x="3369551" y="4136712"/>
            <a:ext cx="400050" cy="203200"/>
            <a:chOff x="4178300" y="4768850"/>
            <a:chExt cx="400050" cy="203200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71E4134-C465-F3AF-79E1-ABD2D7D8498C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1377D8B0-EDBD-3B1B-B3CB-10D2CC79FE0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DA4D9C7-64B2-5B41-EA55-27F29A448125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BBFFC0AA-D5FF-90B7-5BE1-75D05374A40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A38F84A-868D-F926-9CCB-E9673E362FFC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DB448718-7296-224B-78B5-A73FB85B37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DBB2CEB3-13EA-64B4-69FC-6770891A2F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4C89912-2CD7-3FB2-FE77-707C312DEEA4}"/>
              </a:ext>
            </a:extLst>
          </p:cNvPr>
          <p:cNvCxnSpPr>
            <a:cxnSpLocks/>
          </p:cNvCxnSpPr>
          <p:nvPr/>
        </p:nvCxnSpPr>
        <p:spPr>
          <a:xfrm>
            <a:off x="4156950" y="46101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E1C65ABF-B086-E1A2-9C18-5842F08C1EC6}"/>
              </a:ext>
            </a:extLst>
          </p:cNvPr>
          <p:cNvCxnSpPr>
            <a:cxnSpLocks/>
          </p:cNvCxnSpPr>
          <p:nvPr/>
        </p:nvCxnSpPr>
        <p:spPr>
          <a:xfrm>
            <a:off x="4156950" y="47371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3E03F99B-1D39-CFA8-E23B-ED857618BC8F}"/>
              </a:ext>
            </a:extLst>
          </p:cNvPr>
          <p:cNvSpPr/>
          <p:nvPr/>
        </p:nvSpPr>
        <p:spPr>
          <a:xfrm rot="10800000">
            <a:off x="4194923" y="504825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67443341-FA1B-DBF6-1B67-C2AA6C696169}"/>
              </a:ext>
            </a:extLst>
          </p:cNvPr>
          <p:cNvCxnSpPr>
            <a:cxnSpLocks/>
            <a:stCxn id="108" idx="3"/>
          </p:cNvCxnSpPr>
          <p:nvPr/>
        </p:nvCxnSpPr>
        <p:spPr>
          <a:xfrm flipH="1" flipV="1">
            <a:off x="4322049" y="4737099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BBC77B15-59E1-16F4-C23F-F6D3917E360A}"/>
              </a:ext>
            </a:extLst>
          </p:cNvPr>
          <p:cNvCxnSpPr>
            <a:cxnSpLocks/>
          </p:cNvCxnSpPr>
          <p:nvPr/>
        </p:nvCxnSpPr>
        <p:spPr>
          <a:xfrm>
            <a:off x="3769601" y="4216087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33658B32-C936-FE44-450D-166235E5A10A}"/>
              </a:ext>
            </a:extLst>
          </p:cNvPr>
          <p:cNvCxnSpPr>
            <a:cxnSpLocks/>
          </p:cNvCxnSpPr>
          <p:nvPr/>
        </p:nvCxnSpPr>
        <p:spPr>
          <a:xfrm flipV="1">
            <a:off x="4322049" y="4216086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6034ECEC-4B39-4C50-5D58-7CBDDD79EDE1}"/>
              </a:ext>
            </a:extLst>
          </p:cNvPr>
          <p:cNvCxnSpPr>
            <a:cxnSpLocks/>
          </p:cNvCxnSpPr>
          <p:nvPr/>
        </p:nvCxnSpPr>
        <p:spPr>
          <a:xfrm>
            <a:off x="2817103" y="4241487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07AA0B5-8A68-146D-9F51-9B337F8BED88}"/>
              </a:ext>
            </a:extLst>
          </p:cNvPr>
          <p:cNvGrpSpPr/>
          <p:nvPr/>
        </p:nvGrpSpPr>
        <p:grpSpPr>
          <a:xfrm>
            <a:off x="4836525" y="4111311"/>
            <a:ext cx="400050" cy="203200"/>
            <a:chOff x="4178300" y="4768850"/>
            <a:chExt cx="400050" cy="203200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A6FF9B0-C882-E6AC-BF3E-955059860DFF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453F0BE-DE35-2D6E-090B-C683B4817D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0724724-B12A-E695-B54A-2EE75BF66BE7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C75C28C3-8070-683A-51D5-75F66425A8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C0C0B16-6CA0-D2D3-EFF8-882451558300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275CCC9-A382-3C6B-E7B8-23B71B5452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05CC3202-84D7-F934-EEB5-81E00D5167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2BC03024-82D8-F665-1153-B2324E0F3567}"/>
              </a:ext>
            </a:extLst>
          </p:cNvPr>
          <p:cNvCxnSpPr>
            <a:cxnSpLocks/>
          </p:cNvCxnSpPr>
          <p:nvPr/>
        </p:nvCxnSpPr>
        <p:spPr>
          <a:xfrm>
            <a:off x="5623924" y="458469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421F8CEB-1F1A-566E-AF78-171F5B1FCBC1}"/>
              </a:ext>
            </a:extLst>
          </p:cNvPr>
          <p:cNvCxnSpPr>
            <a:cxnSpLocks/>
          </p:cNvCxnSpPr>
          <p:nvPr/>
        </p:nvCxnSpPr>
        <p:spPr>
          <a:xfrm>
            <a:off x="5623924" y="471169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9BB15453-3455-49DB-7173-99FF5C2C4929}"/>
              </a:ext>
            </a:extLst>
          </p:cNvPr>
          <p:cNvSpPr/>
          <p:nvPr/>
        </p:nvSpPr>
        <p:spPr>
          <a:xfrm rot="10800000">
            <a:off x="5661897" y="502284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2DEED62C-F803-62C1-B11B-7960C1E7965D}"/>
              </a:ext>
            </a:extLst>
          </p:cNvPr>
          <p:cNvCxnSpPr>
            <a:cxnSpLocks/>
            <a:stCxn id="123" idx="3"/>
          </p:cNvCxnSpPr>
          <p:nvPr/>
        </p:nvCxnSpPr>
        <p:spPr>
          <a:xfrm flipH="1" flipV="1">
            <a:off x="5789023" y="471169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9E79005A-5EC9-B96D-EAFC-1BD43D79E4AA}"/>
              </a:ext>
            </a:extLst>
          </p:cNvPr>
          <p:cNvCxnSpPr>
            <a:cxnSpLocks/>
          </p:cNvCxnSpPr>
          <p:nvPr/>
        </p:nvCxnSpPr>
        <p:spPr>
          <a:xfrm>
            <a:off x="5236575" y="4190686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9B1BF262-02B5-BB33-0BE3-0E1594CCFA35}"/>
              </a:ext>
            </a:extLst>
          </p:cNvPr>
          <p:cNvCxnSpPr>
            <a:cxnSpLocks/>
          </p:cNvCxnSpPr>
          <p:nvPr/>
        </p:nvCxnSpPr>
        <p:spPr>
          <a:xfrm flipV="1">
            <a:off x="5789023" y="4190685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D4147B0-D0F1-57A2-F4F8-B79FA91C5DBA}"/>
              </a:ext>
            </a:extLst>
          </p:cNvPr>
          <p:cNvCxnSpPr>
            <a:cxnSpLocks/>
          </p:cNvCxnSpPr>
          <p:nvPr/>
        </p:nvCxnSpPr>
        <p:spPr>
          <a:xfrm>
            <a:off x="4284077" y="4216086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97A2868D-B4BE-2E41-4E02-F03D7D397ACB}"/>
              </a:ext>
            </a:extLst>
          </p:cNvPr>
          <p:cNvCxnSpPr>
            <a:cxnSpLocks/>
          </p:cNvCxnSpPr>
          <p:nvPr/>
        </p:nvCxnSpPr>
        <p:spPr>
          <a:xfrm>
            <a:off x="7117467" y="45847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545747AA-30B7-888E-9D15-BB121243297E}"/>
              </a:ext>
            </a:extLst>
          </p:cNvPr>
          <p:cNvCxnSpPr>
            <a:cxnSpLocks/>
          </p:cNvCxnSpPr>
          <p:nvPr/>
        </p:nvCxnSpPr>
        <p:spPr>
          <a:xfrm>
            <a:off x="7117467" y="4711700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6611999B-A1DB-FBD3-8FEA-C331FBB4977F}"/>
              </a:ext>
            </a:extLst>
          </p:cNvPr>
          <p:cNvSpPr/>
          <p:nvPr/>
        </p:nvSpPr>
        <p:spPr>
          <a:xfrm rot="10800000">
            <a:off x="7155440" y="502285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CCE0188-AEED-66E4-BA86-FE8D32033342}"/>
              </a:ext>
            </a:extLst>
          </p:cNvPr>
          <p:cNvCxnSpPr>
            <a:cxnSpLocks/>
            <a:stCxn id="138" idx="3"/>
          </p:cNvCxnSpPr>
          <p:nvPr/>
        </p:nvCxnSpPr>
        <p:spPr>
          <a:xfrm flipH="1" flipV="1">
            <a:off x="7282566" y="4711699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1A353DA4-8C72-BADA-82B8-E0A1D3013F45}"/>
              </a:ext>
            </a:extLst>
          </p:cNvPr>
          <p:cNvCxnSpPr>
            <a:cxnSpLocks/>
          </p:cNvCxnSpPr>
          <p:nvPr/>
        </p:nvCxnSpPr>
        <p:spPr>
          <a:xfrm>
            <a:off x="5783969" y="4190686"/>
            <a:ext cx="1498597" cy="1"/>
          </a:xfrm>
          <a:prstGeom prst="line">
            <a:avLst/>
          </a:prstGeom>
          <a:ln>
            <a:prstDash val="lg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78644A5-7EEA-3117-937D-CFC499D3274D}"/>
              </a:ext>
            </a:extLst>
          </p:cNvPr>
          <p:cNvCxnSpPr>
            <a:cxnSpLocks/>
          </p:cNvCxnSpPr>
          <p:nvPr/>
        </p:nvCxnSpPr>
        <p:spPr>
          <a:xfrm flipV="1">
            <a:off x="7282566" y="4190686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CF81F70E-DF84-B2AA-8FFF-43656C9ABD05}"/>
              </a:ext>
            </a:extLst>
          </p:cNvPr>
          <p:cNvGrpSpPr/>
          <p:nvPr/>
        </p:nvGrpSpPr>
        <p:grpSpPr>
          <a:xfrm>
            <a:off x="7828664" y="4089090"/>
            <a:ext cx="400050" cy="203200"/>
            <a:chOff x="4178300" y="4768850"/>
            <a:chExt cx="400050" cy="203200"/>
          </a:xfrm>
        </p:grpSpPr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D0E314DB-A953-0C03-4858-1C6F0129C15B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7B994CF-17E4-7E55-3992-41F221B0704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CF4413D-DC0A-62B4-FF58-4A7046081833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6C72DE8C-1008-28CD-0A5E-6D0F647400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DDBB39BC-8E26-8A7D-0316-7391B49BD4B9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7C4184E-C917-64B3-1291-D2B91C1233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C7E1AA2E-1032-F27D-E30D-2FE8A852B7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95A4BEFC-D457-0A5C-2DC5-9F307FACB66A}"/>
              </a:ext>
            </a:extLst>
          </p:cNvPr>
          <p:cNvCxnSpPr>
            <a:cxnSpLocks/>
          </p:cNvCxnSpPr>
          <p:nvPr/>
        </p:nvCxnSpPr>
        <p:spPr>
          <a:xfrm>
            <a:off x="8228714" y="4168465"/>
            <a:ext cx="13105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B66D58F0-453A-3160-62C6-C3A16A1FCB14}"/>
              </a:ext>
            </a:extLst>
          </p:cNvPr>
          <p:cNvCxnSpPr>
            <a:cxnSpLocks/>
          </p:cNvCxnSpPr>
          <p:nvPr/>
        </p:nvCxnSpPr>
        <p:spPr>
          <a:xfrm>
            <a:off x="7276216" y="4193865"/>
            <a:ext cx="5524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3" name="椭圆 76">
            <a:extLst>
              <a:ext uri="{FF2B5EF4-FFF2-40B4-BE49-F238E27FC236}">
                <a16:creationId xmlns:a16="http://schemas.microsoft.com/office/drawing/2014/main" id="{8777AFD3-71B1-47D2-44E0-D85F624ECC0A}"/>
              </a:ext>
            </a:extLst>
          </p:cNvPr>
          <p:cNvSpPr/>
          <p:nvPr/>
        </p:nvSpPr>
        <p:spPr>
          <a:xfrm flipV="1">
            <a:off x="1993851" y="4187487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54" name="椭圆 76">
            <a:extLst>
              <a:ext uri="{FF2B5EF4-FFF2-40B4-BE49-F238E27FC236}">
                <a16:creationId xmlns:a16="http://schemas.microsoft.com/office/drawing/2014/main" id="{B34CA02D-196C-F6E3-78D4-11E0AECDF581}"/>
              </a:ext>
            </a:extLst>
          </p:cNvPr>
          <p:cNvSpPr/>
          <p:nvPr/>
        </p:nvSpPr>
        <p:spPr>
          <a:xfrm flipV="1">
            <a:off x="9539262" y="4111288"/>
            <a:ext cx="108000" cy="108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311D431A-A4C0-700A-109C-47D319310C10}"/>
              </a:ext>
            </a:extLst>
          </p:cNvPr>
          <p:cNvCxnSpPr>
            <a:cxnSpLocks/>
          </p:cNvCxnSpPr>
          <p:nvPr/>
        </p:nvCxnSpPr>
        <p:spPr>
          <a:xfrm>
            <a:off x="8616063" y="4559302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8DAEEF7-A5DD-EA5E-649F-B0073323B53F}"/>
              </a:ext>
            </a:extLst>
          </p:cNvPr>
          <p:cNvCxnSpPr>
            <a:cxnSpLocks/>
          </p:cNvCxnSpPr>
          <p:nvPr/>
        </p:nvCxnSpPr>
        <p:spPr>
          <a:xfrm>
            <a:off x="8616063" y="4686302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Isosceles Triangle 156">
            <a:extLst>
              <a:ext uri="{FF2B5EF4-FFF2-40B4-BE49-F238E27FC236}">
                <a16:creationId xmlns:a16="http://schemas.microsoft.com/office/drawing/2014/main" id="{41C0D46C-BC04-9A6A-A14C-7C2BC888FD72}"/>
              </a:ext>
            </a:extLst>
          </p:cNvPr>
          <p:cNvSpPr/>
          <p:nvPr/>
        </p:nvSpPr>
        <p:spPr>
          <a:xfrm rot="10800000">
            <a:off x="8654036" y="4997452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477DEE5-BB1C-30E2-3820-409536121621}"/>
              </a:ext>
            </a:extLst>
          </p:cNvPr>
          <p:cNvCxnSpPr>
            <a:cxnSpLocks/>
            <a:stCxn id="157" idx="3"/>
          </p:cNvCxnSpPr>
          <p:nvPr/>
        </p:nvCxnSpPr>
        <p:spPr>
          <a:xfrm flipH="1" flipV="1">
            <a:off x="8781162" y="4686301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539EDC61-1224-5A12-5495-464DEA22F70A}"/>
              </a:ext>
            </a:extLst>
          </p:cNvPr>
          <p:cNvCxnSpPr>
            <a:cxnSpLocks/>
          </p:cNvCxnSpPr>
          <p:nvPr/>
        </p:nvCxnSpPr>
        <p:spPr>
          <a:xfrm flipV="1">
            <a:off x="8781162" y="4165288"/>
            <a:ext cx="0" cy="39401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4CE7BB3E-DC32-DEA7-0165-2A41F0303A08}"/>
                  </a:ext>
                </a:extLst>
              </p:cNvPr>
              <p:cNvSpPr txBox="1"/>
              <p:nvPr/>
            </p:nvSpPr>
            <p:spPr>
              <a:xfrm>
                <a:off x="3339247" y="3446000"/>
                <a:ext cx="47846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8" name="TextBox 167">
                <a:extLst>
                  <a:ext uri="{FF2B5EF4-FFF2-40B4-BE49-F238E27FC236}">
                    <a16:creationId xmlns:a16="http://schemas.microsoft.com/office/drawing/2014/main" id="{4CE7BB3E-DC32-DEA7-0165-2A41F0303A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247" y="3446000"/>
                <a:ext cx="478464" cy="6090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7B53ECD-2E0A-8274-9FD4-ABED184745C5}"/>
                  </a:ext>
                </a:extLst>
              </p:cNvPr>
              <p:cNvSpPr txBox="1"/>
              <p:nvPr/>
            </p:nvSpPr>
            <p:spPr>
              <a:xfrm>
                <a:off x="4813151" y="3444624"/>
                <a:ext cx="47846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F7B53ECD-2E0A-8274-9FD4-ABED184745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3151" y="3444624"/>
                <a:ext cx="478464" cy="6090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68454D7-C845-4643-3F50-DFDBD70F73AC}"/>
                  </a:ext>
                </a:extLst>
              </p:cNvPr>
              <p:cNvSpPr txBox="1"/>
              <p:nvPr/>
            </p:nvSpPr>
            <p:spPr>
              <a:xfrm>
                <a:off x="7819416" y="3411184"/>
                <a:ext cx="478464" cy="6090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F68454D7-C845-4643-3F50-DFDBD70F7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9416" y="3411184"/>
                <a:ext cx="478464" cy="6090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F83D96B-83C9-44E8-39F4-1A237F52AD15}"/>
                  </a:ext>
                </a:extLst>
              </p:cNvPr>
              <p:cNvSpPr txBox="1"/>
              <p:nvPr/>
            </p:nvSpPr>
            <p:spPr>
              <a:xfrm>
                <a:off x="2192540" y="4458905"/>
                <a:ext cx="54938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1" name="TextBox 170">
                <a:extLst>
                  <a:ext uri="{FF2B5EF4-FFF2-40B4-BE49-F238E27FC236}">
                    <a16:creationId xmlns:a16="http://schemas.microsoft.com/office/drawing/2014/main" id="{8F83D96B-83C9-44E8-39F4-1A237F52A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2540" y="4458905"/>
                <a:ext cx="549381" cy="6109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6AE50D3-4286-9018-ADAA-4A2565FB35B4}"/>
                  </a:ext>
                </a:extLst>
              </p:cNvPr>
              <p:cNvSpPr txBox="1"/>
              <p:nvPr/>
            </p:nvSpPr>
            <p:spPr>
              <a:xfrm>
                <a:off x="3733910" y="4400907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2" name="TextBox 171">
                <a:extLst>
                  <a:ext uri="{FF2B5EF4-FFF2-40B4-BE49-F238E27FC236}">
                    <a16:creationId xmlns:a16="http://schemas.microsoft.com/office/drawing/2014/main" id="{C6AE50D3-4286-9018-ADAA-4A2565FB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910" y="4400907"/>
                <a:ext cx="459293" cy="6109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5DF4118-B1B3-37AC-B24C-F5475AD1439C}"/>
                  </a:ext>
                </a:extLst>
              </p:cNvPr>
              <p:cNvSpPr txBox="1"/>
              <p:nvPr/>
            </p:nvSpPr>
            <p:spPr>
              <a:xfrm>
                <a:off x="5216885" y="4406229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3" name="TextBox 172">
                <a:extLst>
                  <a:ext uri="{FF2B5EF4-FFF2-40B4-BE49-F238E27FC236}">
                    <a16:creationId xmlns:a16="http://schemas.microsoft.com/office/drawing/2014/main" id="{F5DF4118-B1B3-37AC-B24C-F5475AD14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885" y="4406229"/>
                <a:ext cx="459293" cy="610936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2B56AE82-4EBC-D1A5-EF02-5CDDF43EF2F4}"/>
                  </a:ext>
                </a:extLst>
              </p:cNvPr>
              <p:cNvSpPr txBox="1"/>
              <p:nvPr/>
            </p:nvSpPr>
            <p:spPr>
              <a:xfrm>
                <a:off x="6728312" y="4387848"/>
                <a:ext cx="459293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2B56AE82-4EBC-D1A5-EF02-5CDDF43EF2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8312" y="4387848"/>
                <a:ext cx="459293" cy="610936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99CB341C-991D-62E5-D8DD-E51F38B6A8F0}"/>
                  </a:ext>
                </a:extLst>
              </p:cNvPr>
              <p:cNvSpPr txBox="1"/>
              <p:nvPr/>
            </p:nvSpPr>
            <p:spPr>
              <a:xfrm>
                <a:off x="8142628" y="4380832"/>
                <a:ext cx="549381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5" name="TextBox 174">
                <a:extLst>
                  <a:ext uri="{FF2B5EF4-FFF2-40B4-BE49-F238E27FC236}">
                    <a16:creationId xmlns:a16="http://schemas.microsoft.com/office/drawing/2014/main" id="{99CB341C-991D-62E5-D8DD-E51F38B6A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2628" y="4380832"/>
                <a:ext cx="549381" cy="61093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6" name="TextBox 175">
            <a:extLst>
              <a:ext uri="{FF2B5EF4-FFF2-40B4-BE49-F238E27FC236}">
                <a16:creationId xmlns:a16="http://schemas.microsoft.com/office/drawing/2014/main" id="{4545B22E-1799-2028-385E-5288B02CCB61}"/>
              </a:ext>
            </a:extLst>
          </p:cNvPr>
          <p:cNvSpPr txBox="1"/>
          <p:nvPr/>
        </p:nvSpPr>
        <p:spPr>
          <a:xfrm>
            <a:off x="4642538" y="2726645"/>
            <a:ext cx="2364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T</a:t>
            </a:r>
            <a:r>
              <a:rPr lang="zh-CN" altLang="en-US" dirty="0"/>
              <a:t>模型建模</a:t>
            </a:r>
            <a:r>
              <a:rPr lang="en-US" altLang="zh-CN" dirty="0"/>
              <a:t>RC</a:t>
            </a:r>
            <a:r>
              <a:rPr lang="zh-CN" altLang="en-US" dirty="0"/>
              <a:t>树</a:t>
            </a:r>
            <a:endParaRPr lang="en-US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4DA99C00-0138-93F8-6093-4A183501ABDE}"/>
              </a:ext>
            </a:extLst>
          </p:cNvPr>
          <p:cNvSpPr txBox="1"/>
          <p:nvPr/>
        </p:nvSpPr>
        <p:spPr>
          <a:xfrm>
            <a:off x="4642538" y="5414605"/>
            <a:ext cx="2388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</a:t>
            </a:r>
            <a:r>
              <a:rPr lang="en-US" altLang="zh-CN" dirty="0"/>
              <a:t>N</a:t>
            </a:r>
            <a:r>
              <a:rPr lang="zh-CN" altLang="en-US" dirty="0"/>
              <a:t>个</a:t>
            </a:r>
            <a:r>
              <a:rPr lang="en-US" altLang="zh-CN" dirty="0"/>
              <a:t>π</a:t>
            </a:r>
            <a:r>
              <a:rPr lang="zh-CN" altLang="en-US" dirty="0"/>
              <a:t>模型建模</a:t>
            </a:r>
            <a:r>
              <a:rPr lang="en-US" altLang="zh-CN" dirty="0"/>
              <a:t>RC</a:t>
            </a:r>
            <a:r>
              <a:rPr lang="zh-CN" altLang="en-US" dirty="0"/>
              <a:t>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4026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C0D42E-D298-D2BE-566D-3EE313D26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7C7596C8-B262-4510-DA43-194A17A32E12}"/>
              </a:ext>
            </a:extLst>
          </p:cNvPr>
          <p:cNvSpPr/>
          <p:nvPr/>
        </p:nvSpPr>
        <p:spPr>
          <a:xfrm rot="5400000">
            <a:off x="469900" y="1095271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2B39C69-E8EA-ADB6-27F3-AF420AD6C5F1}"/>
              </a:ext>
            </a:extLst>
          </p:cNvPr>
          <p:cNvGrpSpPr/>
          <p:nvPr/>
        </p:nvGrpSpPr>
        <p:grpSpPr>
          <a:xfrm>
            <a:off x="1725295" y="1178247"/>
            <a:ext cx="400050" cy="203200"/>
            <a:chOff x="4178300" y="4768850"/>
            <a:chExt cx="400050" cy="20320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12212A4-D096-DCED-32D5-CC61F44A2E7F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D7D288-6B14-6049-A13D-3F0AA54108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2EA76710-55A8-3D87-F11F-98EBF336CCFE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EA40EB3-09C6-93EB-3B2B-0BE4FEE07B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B4FD10E-F830-4C50-9211-1E6BB85F0E5E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4390D5A7-E4FE-8FD8-1F2B-C5217AEE27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68BF018-C8F9-187F-11FE-606BA894E9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E377CE4-5D6B-7720-6020-AB0693C2397B}"/>
              </a:ext>
            </a:extLst>
          </p:cNvPr>
          <p:cNvCxnSpPr>
            <a:cxnSpLocks/>
          </p:cNvCxnSpPr>
          <p:nvPr/>
        </p:nvCxnSpPr>
        <p:spPr>
          <a:xfrm>
            <a:off x="1731645" y="1381447"/>
            <a:ext cx="39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84277E06-750C-D272-5604-C56E0FA00B20}"/>
              </a:ext>
            </a:extLst>
          </p:cNvPr>
          <p:cNvCxnSpPr>
            <a:cxnSpLocks/>
            <a:stCxn id="52" idx="3"/>
          </p:cNvCxnSpPr>
          <p:nvPr/>
        </p:nvCxnSpPr>
        <p:spPr>
          <a:xfrm flipH="1" flipV="1">
            <a:off x="1918842" y="1381447"/>
            <a:ext cx="1" cy="2765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Isosceles Triangle 51">
            <a:extLst>
              <a:ext uri="{FF2B5EF4-FFF2-40B4-BE49-F238E27FC236}">
                <a16:creationId xmlns:a16="http://schemas.microsoft.com/office/drawing/2014/main" id="{A3F93F7F-83EA-B70A-D3B2-7CBDDFA4891B}"/>
              </a:ext>
            </a:extLst>
          </p:cNvPr>
          <p:cNvSpPr/>
          <p:nvPr/>
        </p:nvSpPr>
        <p:spPr>
          <a:xfrm rot="10800000">
            <a:off x="1791716" y="1657983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2EF17869-6549-B21A-A408-210A0000D49A}"/>
              </a:ext>
            </a:extLst>
          </p:cNvPr>
          <p:cNvCxnSpPr>
            <a:cxnSpLocks/>
          </p:cNvCxnSpPr>
          <p:nvPr/>
        </p:nvCxnSpPr>
        <p:spPr>
          <a:xfrm>
            <a:off x="882650" y="1266953"/>
            <a:ext cx="848995" cy="30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094AFAB4-1E3A-1E79-B27F-EACF3492C711}"/>
              </a:ext>
            </a:extLst>
          </p:cNvPr>
          <p:cNvCxnSpPr>
            <a:cxnSpLocks/>
          </p:cNvCxnSpPr>
          <p:nvPr/>
        </p:nvCxnSpPr>
        <p:spPr>
          <a:xfrm>
            <a:off x="2125345" y="1270009"/>
            <a:ext cx="39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9" name="Isosceles Triangle 128">
            <a:extLst>
              <a:ext uri="{FF2B5EF4-FFF2-40B4-BE49-F238E27FC236}">
                <a16:creationId xmlns:a16="http://schemas.microsoft.com/office/drawing/2014/main" id="{6B760608-2716-1D5E-D4BD-8D06ADA904BF}"/>
              </a:ext>
            </a:extLst>
          </p:cNvPr>
          <p:cNvSpPr/>
          <p:nvPr/>
        </p:nvSpPr>
        <p:spPr>
          <a:xfrm rot="5400000">
            <a:off x="2455033" y="2220679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0" name="Straight Connector 129">
            <a:extLst>
              <a:ext uri="{FF2B5EF4-FFF2-40B4-BE49-F238E27FC236}">
                <a16:creationId xmlns:a16="http://schemas.microsoft.com/office/drawing/2014/main" id="{9A2B760A-46F6-E2E7-F0D3-B297456739F5}"/>
              </a:ext>
            </a:extLst>
          </p:cNvPr>
          <p:cNvCxnSpPr>
            <a:cxnSpLocks/>
          </p:cNvCxnSpPr>
          <p:nvPr/>
        </p:nvCxnSpPr>
        <p:spPr>
          <a:xfrm>
            <a:off x="1656588" y="2701925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E113AE36-A8FB-68DD-11C8-BC239B25C4C9}"/>
              </a:ext>
            </a:extLst>
          </p:cNvPr>
          <p:cNvCxnSpPr>
            <a:cxnSpLocks/>
          </p:cNvCxnSpPr>
          <p:nvPr/>
        </p:nvCxnSpPr>
        <p:spPr>
          <a:xfrm>
            <a:off x="1656588" y="2828925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2" name="Isosceles Triangle 131">
            <a:extLst>
              <a:ext uri="{FF2B5EF4-FFF2-40B4-BE49-F238E27FC236}">
                <a16:creationId xmlns:a16="http://schemas.microsoft.com/office/drawing/2014/main" id="{F442F061-64D5-B096-AF61-D52534E9E34F}"/>
              </a:ext>
            </a:extLst>
          </p:cNvPr>
          <p:cNvSpPr/>
          <p:nvPr/>
        </p:nvSpPr>
        <p:spPr>
          <a:xfrm rot="10800000">
            <a:off x="1694561" y="3140075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98911ED3-54EF-A824-B275-87CBBE8B5419}"/>
              </a:ext>
            </a:extLst>
          </p:cNvPr>
          <p:cNvCxnSpPr>
            <a:cxnSpLocks/>
            <a:stCxn id="132" idx="3"/>
          </p:cNvCxnSpPr>
          <p:nvPr/>
        </p:nvCxnSpPr>
        <p:spPr>
          <a:xfrm flipH="1" flipV="1">
            <a:off x="1821687" y="2828924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17B1C2EF-EBCE-AE16-D867-4B24D8CD267B}"/>
              </a:ext>
            </a:extLst>
          </p:cNvPr>
          <p:cNvCxnSpPr>
            <a:cxnSpLocks/>
          </p:cNvCxnSpPr>
          <p:nvPr/>
        </p:nvCxnSpPr>
        <p:spPr>
          <a:xfrm flipH="1" flipV="1">
            <a:off x="1821687" y="2392361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565E9B6C-83FE-E58A-8F4F-11E9B51EE16F}"/>
              </a:ext>
            </a:extLst>
          </p:cNvPr>
          <p:cNvCxnSpPr>
            <a:cxnSpLocks/>
            <a:stCxn id="129" idx="3"/>
          </p:cNvCxnSpPr>
          <p:nvPr/>
        </p:nvCxnSpPr>
        <p:spPr>
          <a:xfrm flipH="1" flipV="1">
            <a:off x="1335645" y="2386646"/>
            <a:ext cx="1185700" cy="5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Connector 160">
            <a:extLst>
              <a:ext uri="{FF2B5EF4-FFF2-40B4-BE49-F238E27FC236}">
                <a16:creationId xmlns:a16="http://schemas.microsoft.com/office/drawing/2014/main" id="{791D64C4-371E-1B7F-0667-159B4CA846B0}"/>
              </a:ext>
            </a:extLst>
          </p:cNvPr>
          <p:cNvCxnSpPr>
            <a:cxnSpLocks/>
          </p:cNvCxnSpPr>
          <p:nvPr/>
        </p:nvCxnSpPr>
        <p:spPr>
          <a:xfrm flipH="1">
            <a:off x="2864709" y="2386646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Isosceles Triangle 163">
            <a:extLst>
              <a:ext uri="{FF2B5EF4-FFF2-40B4-BE49-F238E27FC236}">
                <a16:creationId xmlns:a16="http://schemas.microsoft.com/office/drawing/2014/main" id="{74A271DE-018F-6F76-9CB2-78B9F4533463}"/>
              </a:ext>
            </a:extLst>
          </p:cNvPr>
          <p:cNvSpPr/>
          <p:nvPr/>
        </p:nvSpPr>
        <p:spPr>
          <a:xfrm rot="5400000">
            <a:off x="2455033" y="3358788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5" name="Straight Connector 164">
            <a:extLst>
              <a:ext uri="{FF2B5EF4-FFF2-40B4-BE49-F238E27FC236}">
                <a16:creationId xmlns:a16="http://schemas.microsoft.com/office/drawing/2014/main" id="{EF774126-B399-1709-87EB-2C3E1AF8015B}"/>
              </a:ext>
            </a:extLst>
          </p:cNvPr>
          <p:cNvCxnSpPr>
            <a:cxnSpLocks/>
          </p:cNvCxnSpPr>
          <p:nvPr/>
        </p:nvCxnSpPr>
        <p:spPr>
          <a:xfrm>
            <a:off x="1656588" y="3840034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68321092-742B-16DE-2DCA-F67798951026}"/>
              </a:ext>
            </a:extLst>
          </p:cNvPr>
          <p:cNvCxnSpPr>
            <a:cxnSpLocks/>
          </p:cNvCxnSpPr>
          <p:nvPr/>
        </p:nvCxnSpPr>
        <p:spPr>
          <a:xfrm>
            <a:off x="1656588" y="3967034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7" name="Isosceles Triangle 166">
            <a:extLst>
              <a:ext uri="{FF2B5EF4-FFF2-40B4-BE49-F238E27FC236}">
                <a16:creationId xmlns:a16="http://schemas.microsoft.com/office/drawing/2014/main" id="{A1A2A24E-E3B5-476E-B2BD-B8A51605A545}"/>
              </a:ext>
            </a:extLst>
          </p:cNvPr>
          <p:cNvSpPr/>
          <p:nvPr/>
        </p:nvSpPr>
        <p:spPr>
          <a:xfrm rot="10800000">
            <a:off x="1694561" y="4278184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DE4CA06A-23A9-728B-A1A8-7BAEAB045AAD}"/>
              </a:ext>
            </a:extLst>
          </p:cNvPr>
          <p:cNvCxnSpPr>
            <a:cxnSpLocks/>
            <a:stCxn id="167" idx="3"/>
          </p:cNvCxnSpPr>
          <p:nvPr/>
        </p:nvCxnSpPr>
        <p:spPr>
          <a:xfrm flipH="1" flipV="1">
            <a:off x="1821687" y="3967033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807D1533-AAC0-A82C-B122-84CD9A8D2A41}"/>
              </a:ext>
            </a:extLst>
          </p:cNvPr>
          <p:cNvCxnSpPr>
            <a:cxnSpLocks/>
          </p:cNvCxnSpPr>
          <p:nvPr/>
        </p:nvCxnSpPr>
        <p:spPr>
          <a:xfrm flipH="1" flipV="1">
            <a:off x="1821687" y="3530470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1936831A-F8A9-19F5-81E4-C2C004A86234}"/>
              </a:ext>
            </a:extLst>
          </p:cNvPr>
          <p:cNvCxnSpPr>
            <a:cxnSpLocks/>
            <a:stCxn id="164" idx="3"/>
          </p:cNvCxnSpPr>
          <p:nvPr/>
        </p:nvCxnSpPr>
        <p:spPr>
          <a:xfrm flipH="1" flipV="1">
            <a:off x="1335645" y="3524755"/>
            <a:ext cx="1185700" cy="5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1" name="Straight Connector 180">
            <a:extLst>
              <a:ext uri="{FF2B5EF4-FFF2-40B4-BE49-F238E27FC236}">
                <a16:creationId xmlns:a16="http://schemas.microsoft.com/office/drawing/2014/main" id="{21E393CC-F587-7260-3806-61C4395E1316}"/>
              </a:ext>
            </a:extLst>
          </p:cNvPr>
          <p:cNvCxnSpPr>
            <a:cxnSpLocks/>
          </p:cNvCxnSpPr>
          <p:nvPr/>
        </p:nvCxnSpPr>
        <p:spPr>
          <a:xfrm flipH="1">
            <a:off x="2864709" y="3524755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Isosceles Triangle 181">
            <a:extLst>
              <a:ext uri="{FF2B5EF4-FFF2-40B4-BE49-F238E27FC236}">
                <a16:creationId xmlns:a16="http://schemas.microsoft.com/office/drawing/2014/main" id="{41246954-27E3-4D9B-4FF0-9D8C091E81DE}"/>
              </a:ext>
            </a:extLst>
          </p:cNvPr>
          <p:cNvSpPr/>
          <p:nvPr/>
        </p:nvSpPr>
        <p:spPr>
          <a:xfrm rot="5400000">
            <a:off x="2455033" y="4496896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4AC5351B-227E-BB1E-BC69-3C8E243DB2EC}"/>
              </a:ext>
            </a:extLst>
          </p:cNvPr>
          <p:cNvCxnSpPr>
            <a:cxnSpLocks/>
          </p:cNvCxnSpPr>
          <p:nvPr/>
        </p:nvCxnSpPr>
        <p:spPr>
          <a:xfrm>
            <a:off x="1656588" y="4978142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D10FC741-A158-5866-94AE-959D7E76B8B8}"/>
              </a:ext>
            </a:extLst>
          </p:cNvPr>
          <p:cNvCxnSpPr>
            <a:cxnSpLocks/>
          </p:cNvCxnSpPr>
          <p:nvPr/>
        </p:nvCxnSpPr>
        <p:spPr>
          <a:xfrm>
            <a:off x="1656588" y="5105142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5" name="Isosceles Triangle 184">
            <a:extLst>
              <a:ext uri="{FF2B5EF4-FFF2-40B4-BE49-F238E27FC236}">
                <a16:creationId xmlns:a16="http://schemas.microsoft.com/office/drawing/2014/main" id="{5997D38B-BD82-C55E-8EB0-8FFA444EFE16}"/>
              </a:ext>
            </a:extLst>
          </p:cNvPr>
          <p:cNvSpPr/>
          <p:nvPr/>
        </p:nvSpPr>
        <p:spPr>
          <a:xfrm rot="10800000">
            <a:off x="1694561" y="5416292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DB01E7D0-1382-B111-F7AD-2AF24F275836}"/>
              </a:ext>
            </a:extLst>
          </p:cNvPr>
          <p:cNvCxnSpPr>
            <a:cxnSpLocks/>
            <a:stCxn id="185" idx="3"/>
          </p:cNvCxnSpPr>
          <p:nvPr/>
        </p:nvCxnSpPr>
        <p:spPr>
          <a:xfrm flipH="1" flipV="1">
            <a:off x="1821687" y="5105141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C3411172-800D-E462-E81C-22E794321097}"/>
              </a:ext>
            </a:extLst>
          </p:cNvPr>
          <p:cNvCxnSpPr>
            <a:cxnSpLocks/>
          </p:cNvCxnSpPr>
          <p:nvPr/>
        </p:nvCxnSpPr>
        <p:spPr>
          <a:xfrm flipH="1" flipV="1">
            <a:off x="1821687" y="466857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DCE1D9AC-54F0-CB64-0369-BB997FB61749}"/>
              </a:ext>
            </a:extLst>
          </p:cNvPr>
          <p:cNvCxnSpPr>
            <a:cxnSpLocks/>
            <a:stCxn id="182" idx="3"/>
          </p:cNvCxnSpPr>
          <p:nvPr/>
        </p:nvCxnSpPr>
        <p:spPr>
          <a:xfrm flipH="1" flipV="1">
            <a:off x="1335645" y="4662863"/>
            <a:ext cx="1185700" cy="5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E3B1962F-89BA-EC1E-96E7-857B19B07A35}"/>
              </a:ext>
            </a:extLst>
          </p:cNvPr>
          <p:cNvCxnSpPr>
            <a:cxnSpLocks/>
          </p:cNvCxnSpPr>
          <p:nvPr/>
        </p:nvCxnSpPr>
        <p:spPr>
          <a:xfrm flipH="1">
            <a:off x="2864709" y="4662863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EB351974-F4EA-FB9E-8169-B29D7A8C02B0}"/>
              </a:ext>
            </a:extLst>
          </p:cNvPr>
          <p:cNvCxnSpPr>
            <a:cxnSpLocks/>
          </p:cNvCxnSpPr>
          <p:nvPr/>
        </p:nvCxnSpPr>
        <p:spPr>
          <a:xfrm>
            <a:off x="1335645" y="1266953"/>
            <a:ext cx="0" cy="33901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F06F5B08-7910-21AF-AFFB-9DBE9D956416}"/>
              </a:ext>
            </a:extLst>
          </p:cNvPr>
          <p:cNvCxnSpPr>
            <a:cxnSpLocks/>
          </p:cNvCxnSpPr>
          <p:nvPr/>
        </p:nvCxnSpPr>
        <p:spPr>
          <a:xfrm flipH="1">
            <a:off x="257671" y="1266953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96" name="Group 195">
            <a:extLst>
              <a:ext uri="{FF2B5EF4-FFF2-40B4-BE49-F238E27FC236}">
                <a16:creationId xmlns:a16="http://schemas.microsoft.com/office/drawing/2014/main" id="{A7B4B269-FCAC-303B-201D-A884AAE1594D}"/>
              </a:ext>
            </a:extLst>
          </p:cNvPr>
          <p:cNvGrpSpPr/>
          <p:nvPr/>
        </p:nvGrpSpPr>
        <p:grpSpPr>
          <a:xfrm>
            <a:off x="5029397" y="1186948"/>
            <a:ext cx="400050" cy="203200"/>
            <a:chOff x="4178300" y="4768850"/>
            <a:chExt cx="400050" cy="203200"/>
          </a:xfrm>
        </p:grpSpPr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5207D956-14AC-C405-7A70-37B37DEC79AD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071EE0F8-B07A-9FA7-92E5-CC71C005C4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CDCDE2BD-4A2C-53AD-7367-5E94603C0A7B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272812B1-03B9-BDFD-5AC0-DC8BAC0D66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0AC44D70-A2B8-4B1A-C5F8-3D5DDD34D70D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BD8F55C8-1BFB-9AC4-65BA-1D30812E5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8C8F4F06-32DB-76F4-9D56-41BA488240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BC7BF305-A361-A506-6025-3AEE69181674}"/>
              </a:ext>
            </a:extLst>
          </p:cNvPr>
          <p:cNvCxnSpPr>
            <a:cxnSpLocks/>
          </p:cNvCxnSpPr>
          <p:nvPr/>
        </p:nvCxnSpPr>
        <p:spPr>
          <a:xfrm>
            <a:off x="5035747" y="1390148"/>
            <a:ext cx="39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1AF80A32-2F51-526F-B821-7ADD42C2B295}"/>
              </a:ext>
            </a:extLst>
          </p:cNvPr>
          <p:cNvCxnSpPr>
            <a:cxnSpLocks/>
            <a:stCxn id="206" idx="3"/>
          </p:cNvCxnSpPr>
          <p:nvPr/>
        </p:nvCxnSpPr>
        <p:spPr>
          <a:xfrm flipH="1" flipV="1">
            <a:off x="5222944" y="1390148"/>
            <a:ext cx="1" cy="2765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6" name="Isosceles Triangle 205">
            <a:extLst>
              <a:ext uri="{FF2B5EF4-FFF2-40B4-BE49-F238E27FC236}">
                <a16:creationId xmlns:a16="http://schemas.microsoft.com/office/drawing/2014/main" id="{537DC6DB-6B92-FAB6-B263-F691733F9EAA}"/>
              </a:ext>
            </a:extLst>
          </p:cNvPr>
          <p:cNvSpPr/>
          <p:nvPr/>
        </p:nvSpPr>
        <p:spPr>
          <a:xfrm rot="10800000">
            <a:off x="5095818" y="1666684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B4D818FE-18FC-F1C3-ED06-08D1C106E837}"/>
              </a:ext>
            </a:extLst>
          </p:cNvPr>
          <p:cNvCxnSpPr>
            <a:cxnSpLocks/>
          </p:cNvCxnSpPr>
          <p:nvPr/>
        </p:nvCxnSpPr>
        <p:spPr>
          <a:xfrm>
            <a:off x="5429447" y="1278710"/>
            <a:ext cx="39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63E83626-60C7-6E20-4687-171B8C9E57DD}"/>
              </a:ext>
            </a:extLst>
          </p:cNvPr>
          <p:cNvGrpSpPr/>
          <p:nvPr/>
        </p:nvGrpSpPr>
        <p:grpSpPr>
          <a:xfrm>
            <a:off x="5035747" y="2293746"/>
            <a:ext cx="400050" cy="203200"/>
            <a:chOff x="4178300" y="4768850"/>
            <a:chExt cx="400050" cy="203200"/>
          </a:xfrm>
        </p:grpSpPr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1481BD8D-7450-0799-3868-3FBEC7FF8159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76F8236A-B92B-FD83-4928-566EB57AC8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86682793-6F46-82CB-2BEB-8993CDEA498E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0D163387-627E-A715-8DC4-9F8679EFE9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0AF569C3-4DA6-B0CC-4F49-55BDFA7A567A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AF6B85A2-91BF-6F79-DB93-63009AC439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7C04711B-D0C8-DD9A-4EF7-8862A6FCA3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17" name="Straight Connector 216">
            <a:extLst>
              <a:ext uri="{FF2B5EF4-FFF2-40B4-BE49-F238E27FC236}">
                <a16:creationId xmlns:a16="http://schemas.microsoft.com/office/drawing/2014/main" id="{85601A7D-906A-6B94-F9A0-F4D13E015BFB}"/>
              </a:ext>
            </a:extLst>
          </p:cNvPr>
          <p:cNvCxnSpPr>
            <a:cxnSpLocks/>
          </p:cNvCxnSpPr>
          <p:nvPr/>
        </p:nvCxnSpPr>
        <p:spPr>
          <a:xfrm>
            <a:off x="5042097" y="2496946"/>
            <a:ext cx="39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F0322A33-B5C8-E14A-02A5-80B6AB515A8F}"/>
              </a:ext>
            </a:extLst>
          </p:cNvPr>
          <p:cNvCxnSpPr>
            <a:cxnSpLocks/>
            <a:stCxn id="219" idx="3"/>
          </p:cNvCxnSpPr>
          <p:nvPr/>
        </p:nvCxnSpPr>
        <p:spPr>
          <a:xfrm flipH="1" flipV="1">
            <a:off x="5229294" y="2496946"/>
            <a:ext cx="1" cy="2765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9" name="Isosceles Triangle 218">
            <a:extLst>
              <a:ext uri="{FF2B5EF4-FFF2-40B4-BE49-F238E27FC236}">
                <a16:creationId xmlns:a16="http://schemas.microsoft.com/office/drawing/2014/main" id="{1CFB4AB2-6B5C-5CA6-BC9B-58CE5F81AF9C}"/>
              </a:ext>
            </a:extLst>
          </p:cNvPr>
          <p:cNvSpPr/>
          <p:nvPr/>
        </p:nvSpPr>
        <p:spPr>
          <a:xfrm rot="10800000">
            <a:off x="5102168" y="2773482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0" name="Straight Connector 219">
            <a:extLst>
              <a:ext uri="{FF2B5EF4-FFF2-40B4-BE49-F238E27FC236}">
                <a16:creationId xmlns:a16="http://schemas.microsoft.com/office/drawing/2014/main" id="{9802203A-9B73-4831-D283-FC071C10C6AD}"/>
              </a:ext>
            </a:extLst>
          </p:cNvPr>
          <p:cNvCxnSpPr>
            <a:cxnSpLocks/>
          </p:cNvCxnSpPr>
          <p:nvPr/>
        </p:nvCxnSpPr>
        <p:spPr>
          <a:xfrm>
            <a:off x="4646097" y="2385508"/>
            <a:ext cx="39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F793540D-905E-3D69-BD40-FE5FEF0D8E26}"/>
              </a:ext>
            </a:extLst>
          </p:cNvPr>
          <p:cNvCxnSpPr>
            <a:cxnSpLocks/>
          </p:cNvCxnSpPr>
          <p:nvPr/>
        </p:nvCxnSpPr>
        <p:spPr>
          <a:xfrm>
            <a:off x="5435797" y="2385508"/>
            <a:ext cx="39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22" name="Group 221">
            <a:extLst>
              <a:ext uri="{FF2B5EF4-FFF2-40B4-BE49-F238E27FC236}">
                <a16:creationId xmlns:a16="http://schemas.microsoft.com/office/drawing/2014/main" id="{4A0160CD-2DEC-6562-D2B2-5F7B6B35269B}"/>
              </a:ext>
            </a:extLst>
          </p:cNvPr>
          <p:cNvGrpSpPr/>
          <p:nvPr/>
        </p:nvGrpSpPr>
        <p:grpSpPr>
          <a:xfrm>
            <a:off x="5029397" y="3407215"/>
            <a:ext cx="400050" cy="203200"/>
            <a:chOff x="4178300" y="4768850"/>
            <a:chExt cx="400050" cy="203200"/>
          </a:xfrm>
        </p:grpSpPr>
        <p:cxnSp>
          <p:nvCxnSpPr>
            <p:cNvPr id="223" name="Straight Connector 222">
              <a:extLst>
                <a:ext uri="{FF2B5EF4-FFF2-40B4-BE49-F238E27FC236}">
                  <a16:creationId xmlns:a16="http://schemas.microsoft.com/office/drawing/2014/main" id="{74E50ADF-C64B-321E-7B71-6A3C831DA5D7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EC40B4B7-D6C0-0F19-3C7D-864E72EBB8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Connector 224">
              <a:extLst>
                <a:ext uri="{FF2B5EF4-FFF2-40B4-BE49-F238E27FC236}">
                  <a16:creationId xmlns:a16="http://schemas.microsoft.com/office/drawing/2014/main" id="{AB9EA196-A1B7-F353-4981-2781A0CFBB75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Straight Connector 225">
              <a:extLst>
                <a:ext uri="{FF2B5EF4-FFF2-40B4-BE49-F238E27FC236}">
                  <a16:creationId xmlns:a16="http://schemas.microsoft.com/office/drawing/2014/main" id="{8626B7B0-3292-E8CF-378E-F6C86C2D56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DA50A4B0-5A96-5DAD-AFE8-4687FEB70089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D0B2C555-EEC9-8E76-8A81-F2A810089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EF264D8E-018E-839B-9A51-2C16FD10F6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70F3AE3D-D5DB-98B4-45B9-4DABB4E25571}"/>
              </a:ext>
            </a:extLst>
          </p:cNvPr>
          <p:cNvCxnSpPr>
            <a:cxnSpLocks/>
          </p:cNvCxnSpPr>
          <p:nvPr/>
        </p:nvCxnSpPr>
        <p:spPr>
          <a:xfrm>
            <a:off x="5035747" y="3610415"/>
            <a:ext cx="39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5A138B7-3748-53A9-4AA9-291F9D23BD71}"/>
              </a:ext>
            </a:extLst>
          </p:cNvPr>
          <p:cNvCxnSpPr>
            <a:cxnSpLocks/>
            <a:stCxn id="232" idx="3"/>
          </p:cNvCxnSpPr>
          <p:nvPr/>
        </p:nvCxnSpPr>
        <p:spPr>
          <a:xfrm flipH="1" flipV="1">
            <a:off x="5222944" y="3610415"/>
            <a:ext cx="1" cy="2765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2" name="Isosceles Triangle 231">
            <a:extLst>
              <a:ext uri="{FF2B5EF4-FFF2-40B4-BE49-F238E27FC236}">
                <a16:creationId xmlns:a16="http://schemas.microsoft.com/office/drawing/2014/main" id="{4EF88144-16A3-3D25-8B05-258E438EEDB3}"/>
              </a:ext>
            </a:extLst>
          </p:cNvPr>
          <p:cNvSpPr/>
          <p:nvPr/>
        </p:nvSpPr>
        <p:spPr>
          <a:xfrm rot="10800000">
            <a:off x="5095818" y="3886951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3" name="Straight Connector 232">
            <a:extLst>
              <a:ext uri="{FF2B5EF4-FFF2-40B4-BE49-F238E27FC236}">
                <a16:creationId xmlns:a16="http://schemas.microsoft.com/office/drawing/2014/main" id="{0722E73A-63FF-4D06-5B37-B365D74FFCCC}"/>
              </a:ext>
            </a:extLst>
          </p:cNvPr>
          <p:cNvCxnSpPr>
            <a:cxnSpLocks/>
          </p:cNvCxnSpPr>
          <p:nvPr/>
        </p:nvCxnSpPr>
        <p:spPr>
          <a:xfrm>
            <a:off x="4639747" y="3498977"/>
            <a:ext cx="39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4" name="Straight Connector 233">
            <a:extLst>
              <a:ext uri="{FF2B5EF4-FFF2-40B4-BE49-F238E27FC236}">
                <a16:creationId xmlns:a16="http://schemas.microsoft.com/office/drawing/2014/main" id="{4DB9DA45-C0CE-0A0A-788E-BD2C07119A41}"/>
              </a:ext>
            </a:extLst>
          </p:cNvPr>
          <p:cNvCxnSpPr>
            <a:cxnSpLocks/>
          </p:cNvCxnSpPr>
          <p:nvPr/>
        </p:nvCxnSpPr>
        <p:spPr>
          <a:xfrm>
            <a:off x="5429447" y="3498977"/>
            <a:ext cx="39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5" name="Isosceles Triangle 234">
            <a:extLst>
              <a:ext uri="{FF2B5EF4-FFF2-40B4-BE49-F238E27FC236}">
                <a16:creationId xmlns:a16="http://schemas.microsoft.com/office/drawing/2014/main" id="{A97979C0-B492-9EC1-7C3F-77E0479036CF}"/>
              </a:ext>
            </a:extLst>
          </p:cNvPr>
          <p:cNvSpPr/>
          <p:nvPr/>
        </p:nvSpPr>
        <p:spPr>
          <a:xfrm rot="5400000">
            <a:off x="6908637" y="1109686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6" name="Straight Connector 235">
            <a:extLst>
              <a:ext uri="{FF2B5EF4-FFF2-40B4-BE49-F238E27FC236}">
                <a16:creationId xmlns:a16="http://schemas.microsoft.com/office/drawing/2014/main" id="{F8C37F8C-6F56-BD36-4BB8-AA5771E96593}"/>
              </a:ext>
            </a:extLst>
          </p:cNvPr>
          <p:cNvCxnSpPr>
            <a:cxnSpLocks/>
          </p:cNvCxnSpPr>
          <p:nvPr/>
        </p:nvCxnSpPr>
        <p:spPr>
          <a:xfrm>
            <a:off x="6110192" y="1590932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36035412-C5EB-1B4E-D99E-17D581EAE401}"/>
              </a:ext>
            </a:extLst>
          </p:cNvPr>
          <p:cNvCxnSpPr>
            <a:cxnSpLocks/>
          </p:cNvCxnSpPr>
          <p:nvPr/>
        </p:nvCxnSpPr>
        <p:spPr>
          <a:xfrm>
            <a:off x="6110192" y="1717932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8" name="Isosceles Triangle 237">
            <a:extLst>
              <a:ext uri="{FF2B5EF4-FFF2-40B4-BE49-F238E27FC236}">
                <a16:creationId xmlns:a16="http://schemas.microsoft.com/office/drawing/2014/main" id="{5D2D80C8-841E-150E-C2C7-5F4705F81FEA}"/>
              </a:ext>
            </a:extLst>
          </p:cNvPr>
          <p:cNvSpPr/>
          <p:nvPr/>
        </p:nvSpPr>
        <p:spPr>
          <a:xfrm rot="10800000">
            <a:off x="6148165" y="2029082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9" name="Straight Connector 238">
            <a:extLst>
              <a:ext uri="{FF2B5EF4-FFF2-40B4-BE49-F238E27FC236}">
                <a16:creationId xmlns:a16="http://schemas.microsoft.com/office/drawing/2014/main" id="{39C8D7CB-48F1-A140-5A75-C4236F015EC0}"/>
              </a:ext>
            </a:extLst>
          </p:cNvPr>
          <p:cNvCxnSpPr>
            <a:cxnSpLocks/>
            <a:stCxn id="238" idx="3"/>
          </p:cNvCxnSpPr>
          <p:nvPr/>
        </p:nvCxnSpPr>
        <p:spPr>
          <a:xfrm flipH="1" flipV="1">
            <a:off x="6275291" y="1717931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0" name="Straight Connector 239">
            <a:extLst>
              <a:ext uri="{FF2B5EF4-FFF2-40B4-BE49-F238E27FC236}">
                <a16:creationId xmlns:a16="http://schemas.microsoft.com/office/drawing/2014/main" id="{CE14E2F3-0AFA-90C7-0387-6674695B9FC3}"/>
              </a:ext>
            </a:extLst>
          </p:cNvPr>
          <p:cNvCxnSpPr>
            <a:cxnSpLocks/>
          </p:cNvCxnSpPr>
          <p:nvPr/>
        </p:nvCxnSpPr>
        <p:spPr>
          <a:xfrm flipH="1" flipV="1">
            <a:off x="6275291" y="128136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1" name="Straight Connector 240">
            <a:extLst>
              <a:ext uri="{FF2B5EF4-FFF2-40B4-BE49-F238E27FC236}">
                <a16:creationId xmlns:a16="http://schemas.microsoft.com/office/drawing/2014/main" id="{2C825FFF-165C-AC0E-654C-4505DFD7D9F7}"/>
              </a:ext>
            </a:extLst>
          </p:cNvPr>
          <p:cNvCxnSpPr>
            <a:cxnSpLocks/>
          </p:cNvCxnSpPr>
          <p:nvPr/>
        </p:nvCxnSpPr>
        <p:spPr>
          <a:xfrm flipH="1" flipV="1">
            <a:off x="5789249" y="1278510"/>
            <a:ext cx="1185700" cy="5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278FAFC4-3EEE-0F59-AF9E-B76D7C0C017A}"/>
              </a:ext>
            </a:extLst>
          </p:cNvPr>
          <p:cNvCxnSpPr>
            <a:cxnSpLocks/>
          </p:cNvCxnSpPr>
          <p:nvPr/>
        </p:nvCxnSpPr>
        <p:spPr>
          <a:xfrm flipH="1">
            <a:off x="7318313" y="1275653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3" name="Isosceles Triangle 242">
            <a:extLst>
              <a:ext uri="{FF2B5EF4-FFF2-40B4-BE49-F238E27FC236}">
                <a16:creationId xmlns:a16="http://schemas.microsoft.com/office/drawing/2014/main" id="{C20D52DF-E13C-FF60-A26C-CCFEBE60B64C}"/>
              </a:ext>
            </a:extLst>
          </p:cNvPr>
          <p:cNvSpPr/>
          <p:nvPr/>
        </p:nvSpPr>
        <p:spPr>
          <a:xfrm rot="5400000">
            <a:off x="3819312" y="1103971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4" name="Straight Connector 243">
            <a:extLst>
              <a:ext uri="{FF2B5EF4-FFF2-40B4-BE49-F238E27FC236}">
                <a16:creationId xmlns:a16="http://schemas.microsoft.com/office/drawing/2014/main" id="{12DC8E92-8BD1-1F4A-F3DE-523914D3CB39}"/>
              </a:ext>
            </a:extLst>
          </p:cNvPr>
          <p:cNvCxnSpPr>
            <a:cxnSpLocks/>
          </p:cNvCxnSpPr>
          <p:nvPr/>
        </p:nvCxnSpPr>
        <p:spPr>
          <a:xfrm flipH="1">
            <a:off x="3607083" y="1275653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2" name="Isosceles Triangle 251">
            <a:extLst>
              <a:ext uri="{FF2B5EF4-FFF2-40B4-BE49-F238E27FC236}">
                <a16:creationId xmlns:a16="http://schemas.microsoft.com/office/drawing/2014/main" id="{17DAFD9F-4442-8ACB-9940-EE6DE4D18687}"/>
              </a:ext>
            </a:extLst>
          </p:cNvPr>
          <p:cNvSpPr/>
          <p:nvPr/>
        </p:nvSpPr>
        <p:spPr>
          <a:xfrm rot="5400000">
            <a:off x="6907471" y="2213826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Straight Connector 252">
            <a:extLst>
              <a:ext uri="{FF2B5EF4-FFF2-40B4-BE49-F238E27FC236}">
                <a16:creationId xmlns:a16="http://schemas.microsoft.com/office/drawing/2014/main" id="{062A8539-624F-B985-FFE5-18E6562F1153}"/>
              </a:ext>
            </a:extLst>
          </p:cNvPr>
          <p:cNvCxnSpPr>
            <a:cxnSpLocks/>
          </p:cNvCxnSpPr>
          <p:nvPr/>
        </p:nvCxnSpPr>
        <p:spPr>
          <a:xfrm>
            <a:off x="6109026" y="2695072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4" name="Straight Connector 253">
            <a:extLst>
              <a:ext uri="{FF2B5EF4-FFF2-40B4-BE49-F238E27FC236}">
                <a16:creationId xmlns:a16="http://schemas.microsoft.com/office/drawing/2014/main" id="{107FB2A2-42CB-BDCA-4317-8A01FF2127FC}"/>
              </a:ext>
            </a:extLst>
          </p:cNvPr>
          <p:cNvCxnSpPr>
            <a:cxnSpLocks/>
          </p:cNvCxnSpPr>
          <p:nvPr/>
        </p:nvCxnSpPr>
        <p:spPr>
          <a:xfrm>
            <a:off x="6109026" y="2822072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5" name="Isosceles Triangle 254">
            <a:extLst>
              <a:ext uri="{FF2B5EF4-FFF2-40B4-BE49-F238E27FC236}">
                <a16:creationId xmlns:a16="http://schemas.microsoft.com/office/drawing/2014/main" id="{DDF4B719-4EDF-1F9D-CD7B-E23CDF13F7D5}"/>
              </a:ext>
            </a:extLst>
          </p:cNvPr>
          <p:cNvSpPr/>
          <p:nvPr/>
        </p:nvSpPr>
        <p:spPr>
          <a:xfrm rot="10800000">
            <a:off x="6146999" y="3133222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6" name="Straight Connector 255">
            <a:extLst>
              <a:ext uri="{FF2B5EF4-FFF2-40B4-BE49-F238E27FC236}">
                <a16:creationId xmlns:a16="http://schemas.microsoft.com/office/drawing/2014/main" id="{906F7907-FAAD-DAF2-3E64-68F46DCAD85E}"/>
              </a:ext>
            </a:extLst>
          </p:cNvPr>
          <p:cNvCxnSpPr>
            <a:cxnSpLocks/>
            <a:stCxn id="255" idx="3"/>
          </p:cNvCxnSpPr>
          <p:nvPr/>
        </p:nvCxnSpPr>
        <p:spPr>
          <a:xfrm flipH="1" flipV="1">
            <a:off x="6274125" y="2822071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7" name="Straight Connector 256">
            <a:extLst>
              <a:ext uri="{FF2B5EF4-FFF2-40B4-BE49-F238E27FC236}">
                <a16:creationId xmlns:a16="http://schemas.microsoft.com/office/drawing/2014/main" id="{3DC38662-F691-4BC2-4CCF-5ACF7A8BB20B}"/>
              </a:ext>
            </a:extLst>
          </p:cNvPr>
          <p:cNvCxnSpPr>
            <a:cxnSpLocks/>
          </p:cNvCxnSpPr>
          <p:nvPr/>
        </p:nvCxnSpPr>
        <p:spPr>
          <a:xfrm flipH="1" flipV="1">
            <a:off x="6274125" y="238550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8" name="Straight Connector 257">
            <a:extLst>
              <a:ext uri="{FF2B5EF4-FFF2-40B4-BE49-F238E27FC236}">
                <a16:creationId xmlns:a16="http://schemas.microsoft.com/office/drawing/2014/main" id="{52190C8B-9556-330D-A285-1F13E45CA5F0}"/>
              </a:ext>
            </a:extLst>
          </p:cNvPr>
          <p:cNvCxnSpPr>
            <a:cxnSpLocks/>
          </p:cNvCxnSpPr>
          <p:nvPr/>
        </p:nvCxnSpPr>
        <p:spPr>
          <a:xfrm flipH="1" flipV="1">
            <a:off x="5788083" y="2385506"/>
            <a:ext cx="1185700" cy="5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39CA9D98-CA33-0CF0-14B7-C59CDC81D693}"/>
              </a:ext>
            </a:extLst>
          </p:cNvPr>
          <p:cNvCxnSpPr>
            <a:cxnSpLocks/>
          </p:cNvCxnSpPr>
          <p:nvPr/>
        </p:nvCxnSpPr>
        <p:spPr>
          <a:xfrm flipH="1">
            <a:off x="7317147" y="2379793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0" name="Isosceles Triangle 259">
            <a:extLst>
              <a:ext uri="{FF2B5EF4-FFF2-40B4-BE49-F238E27FC236}">
                <a16:creationId xmlns:a16="http://schemas.microsoft.com/office/drawing/2014/main" id="{E580FA27-4E98-EBCB-BEC1-F09A108E8DDE}"/>
              </a:ext>
            </a:extLst>
          </p:cNvPr>
          <p:cNvSpPr/>
          <p:nvPr/>
        </p:nvSpPr>
        <p:spPr>
          <a:xfrm rot="5400000">
            <a:off x="6907471" y="3332503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1" name="Straight Connector 260">
            <a:extLst>
              <a:ext uri="{FF2B5EF4-FFF2-40B4-BE49-F238E27FC236}">
                <a16:creationId xmlns:a16="http://schemas.microsoft.com/office/drawing/2014/main" id="{5BFE9865-A952-2002-1056-3645E5AD2300}"/>
              </a:ext>
            </a:extLst>
          </p:cNvPr>
          <p:cNvCxnSpPr>
            <a:cxnSpLocks/>
          </p:cNvCxnSpPr>
          <p:nvPr/>
        </p:nvCxnSpPr>
        <p:spPr>
          <a:xfrm>
            <a:off x="6109026" y="381374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2" name="Straight Connector 261">
            <a:extLst>
              <a:ext uri="{FF2B5EF4-FFF2-40B4-BE49-F238E27FC236}">
                <a16:creationId xmlns:a16="http://schemas.microsoft.com/office/drawing/2014/main" id="{6C79E1AD-C7CC-BB17-D2AA-E9D1A3612CCB}"/>
              </a:ext>
            </a:extLst>
          </p:cNvPr>
          <p:cNvCxnSpPr>
            <a:cxnSpLocks/>
          </p:cNvCxnSpPr>
          <p:nvPr/>
        </p:nvCxnSpPr>
        <p:spPr>
          <a:xfrm>
            <a:off x="6109026" y="394074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Isosceles Triangle 262">
            <a:extLst>
              <a:ext uri="{FF2B5EF4-FFF2-40B4-BE49-F238E27FC236}">
                <a16:creationId xmlns:a16="http://schemas.microsoft.com/office/drawing/2014/main" id="{D26DC6A0-E62C-90D4-5AFE-804B5A6AE42D}"/>
              </a:ext>
            </a:extLst>
          </p:cNvPr>
          <p:cNvSpPr/>
          <p:nvPr/>
        </p:nvSpPr>
        <p:spPr>
          <a:xfrm rot="10800000">
            <a:off x="6146999" y="425189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4" name="Straight Connector 263">
            <a:extLst>
              <a:ext uri="{FF2B5EF4-FFF2-40B4-BE49-F238E27FC236}">
                <a16:creationId xmlns:a16="http://schemas.microsoft.com/office/drawing/2014/main" id="{49A10CEF-2A25-C6DC-802D-8C0CEE1D363B}"/>
              </a:ext>
            </a:extLst>
          </p:cNvPr>
          <p:cNvCxnSpPr>
            <a:cxnSpLocks/>
            <a:stCxn id="263" idx="3"/>
          </p:cNvCxnSpPr>
          <p:nvPr/>
        </p:nvCxnSpPr>
        <p:spPr>
          <a:xfrm flipH="1" flipV="1">
            <a:off x="6274125" y="394074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5" name="Straight Connector 264">
            <a:extLst>
              <a:ext uri="{FF2B5EF4-FFF2-40B4-BE49-F238E27FC236}">
                <a16:creationId xmlns:a16="http://schemas.microsoft.com/office/drawing/2014/main" id="{468CE736-EE7D-0200-21B8-BB1B8B260305}"/>
              </a:ext>
            </a:extLst>
          </p:cNvPr>
          <p:cNvCxnSpPr>
            <a:cxnSpLocks/>
          </p:cNvCxnSpPr>
          <p:nvPr/>
        </p:nvCxnSpPr>
        <p:spPr>
          <a:xfrm flipH="1" flipV="1">
            <a:off x="6274125" y="3504185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6" name="Straight Connector 265">
            <a:extLst>
              <a:ext uri="{FF2B5EF4-FFF2-40B4-BE49-F238E27FC236}">
                <a16:creationId xmlns:a16="http://schemas.microsoft.com/office/drawing/2014/main" id="{ABAAEF6C-7949-F7C0-E9F2-3B1E12149BEC}"/>
              </a:ext>
            </a:extLst>
          </p:cNvPr>
          <p:cNvCxnSpPr>
            <a:cxnSpLocks/>
          </p:cNvCxnSpPr>
          <p:nvPr/>
        </p:nvCxnSpPr>
        <p:spPr>
          <a:xfrm flipH="1" flipV="1">
            <a:off x="5788083" y="3501327"/>
            <a:ext cx="1185700" cy="5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F035D1BD-4021-A365-6C6A-2C7994313415}"/>
              </a:ext>
            </a:extLst>
          </p:cNvPr>
          <p:cNvCxnSpPr>
            <a:cxnSpLocks/>
          </p:cNvCxnSpPr>
          <p:nvPr/>
        </p:nvCxnSpPr>
        <p:spPr>
          <a:xfrm flipH="1">
            <a:off x="7317147" y="3498470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8" name="Straight Connector 267">
            <a:extLst>
              <a:ext uri="{FF2B5EF4-FFF2-40B4-BE49-F238E27FC236}">
                <a16:creationId xmlns:a16="http://schemas.microsoft.com/office/drawing/2014/main" id="{C89D6523-8052-4DA6-BA58-BD2B86CBC6B6}"/>
              </a:ext>
            </a:extLst>
          </p:cNvPr>
          <p:cNvCxnSpPr>
            <a:cxnSpLocks/>
          </p:cNvCxnSpPr>
          <p:nvPr/>
        </p:nvCxnSpPr>
        <p:spPr>
          <a:xfrm>
            <a:off x="4635542" y="1275653"/>
            <a:ext cx="0" cy="22313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A3A49BF5-6E06-8923-5CF0-D59D01275A4E}"/>
              </a:ext>
            </a:extLst>
          </p:cNvPr>
          <p:cNvCxnSpPr>
            <a:cxnSpLocks/>
            <a:stCxn id="243" idx="0"/>
          </p:cNvCxnSpPr>
          <p:nvPr/>
        </p:nvCxnSpPr>
        <p:spPr>
          <a:xfrm>
            <a:off x="4228988" y="1275653"/>
            <a:ext cx="8131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35B83E23-30EB-85B0-8C29-7E2B275F859A}"/>
              </a:ext>
            </a:extLst>
          </p:cNvPr>
          <p:cNvGrpSpPr/>
          <p:nvPr/>
        </p:nvGrpSpPr>
        <p:grpSpPr>
          <a:xfrm>
            <a:off x="9264628" y="1178247"/>
            <a:ext cx="400050" cy="203200"/>
            <a:chOff x="4178300" y="4768850"/>
            <a:chExt cx="400050" cy="203200"/>
          </a:xfrm>
        </p:grpSpPr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8C3D4986-DC08-46E8-00D9-583899B9DE27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0966BF37-A5B2-67E6-FA50-D6FC3E4DD2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9A0F4CF2-B741-FE1E-761E-C6B80B786E7C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F4264B85-710B-1E06-7357-791DAB80371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C14AB618-BB62-1E97-26B8-E277484A561E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674A3A4E-02F8-3A43-842C-8A4EC72FAA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57D42244-3BFA-093A-B28D-BC52B161A91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2" name="Straight Connector 281">
            <a:extLst>
              <a:ext uri="{FF2B5EF4-FFF2-40B4-BE49-F238E27FC236}">
                <a16:creationId xmlns:a16="http://schemas.microsoft.com/office/drawing/2014/main" id="{CDF32B36-0255-58DD-B0C3-2ED732E602AE}"/>
              </a:ext>
            </a:extLst>
          </p:cNvPr>
          <p:cNvCxnSpPr>
            <a:cxnSpLocks/>
          </p:cNvCxnSpPr>
          <p:nvPr/>
        </p:nvCxnSpPr>
        <p:spPr>
          <a:xfrm>
            <a:off x="9270978" y="1381447"/>
            <a:ext cx="396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3" name="Straight Connector 282">
            <a:extLst>
              <a:ext uri="{FF2B5EF4-FFF2-40B4-BE49-F238E27FC236}">
                <a16:creationId xmlns:a16="http://schemas.microsoft.com/office/drawing/2014/main" id="{F790ADEA-F44B-FAF1-042E-AB1C6DE632EC}"/>
              </a:ext>
            </a:extLst>
          </p:cNvPr>
          <p:cNvCxnSpPr>
            <a:cxnSpLocks/>
            <a:stCxn id="284" idx="3"/>
          </p:cNvCxnSpPr>
          <p:nvPr/>
        </p:nvCxnSpPr>
        <p:spPr>
          <a:xfrm flipH="1" flipV="1">
            <a:off x="9458175" y="1381447"/>
            <a:ext cx="1" cy="2765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4" name="Isosceles Triangle 283">
            <a:extLst>
              <a:ext uri="{FF2B5EF4-FFF2-40B4-BE49-F238E27FC236}">
                <a16:creationId xmlns:a16="http://schemas.microsoft.com/office/drawing/2014/main" id="{0A934FDC-1C79-2205-976E-63C6E71D3A9C}"/>
              </a:ext>
            </a:extLst>
          </p:cNvPr>
          <p:cNvSpPr/>
          <p:nvPr/>
        </p:nvSpPr>
        <p:spPr>
          <a:xfrm rot="10800000">
            <a:off x="9331049" y="1657983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5" name="Straight Connector 284">
            <a:extLst>
              <a:ext uri="{FF2B5EF4-FFF2-40B4-BE49-F238E27FC236}">
                <a16:creationId xmlns:a16="http://schemas.microsoft.com/office/drawing/2014/main" id="{41AA5079-3E39-21D5-F136-79D0847C66DC}"/>
              </a:ext>
            </a:extLst>
          </p:cNvPr>
          <p:cNvCxnSpPr>
            <a:cxnSpLocks/>
          </p:cNvCxnSpPr>
          <p:nvPr/>
        </p:nvCxnSpPr>
        <p:spPr>
          <a:xfrm>
            <a:off x="8874978" y="1270009"/>
            <a:ext cx="39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6" name="Straight Connector 285">
            <a:extLst>
              <a:ext uri="{FF2B5EF4-FFF2-40B4-BE49-F238E27FC236}">
                <a16:creationId xmlns:a16="http://schemas.microsoft.com/office/drawing/2014/main" id="{8292E0D4-9FC3-9895-1CF7-3DF513F20344}"/>
              </a:ext>
            </a:extLst>
          </p:cNvPr>
          <p:cNvCxnSpPr>
            <a:cxnSpLocks/>
          </p:cNvCxnSpPr>
          <p:nvPr/>
        </p:nvCxnSpPr>
        <p:spPr>
          <a:xfrm>
            <a:off x="9664678" y="1270009"/>
            <a:ext cx="396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7" name="Isosceles Triangle 286">
            <a:extLst>
              <a:ext uri="{FF2B5EF4-FFF2-40B4-BE49-F238E27FC236}">
                <a16:creationId xmlns:a16="http://schemas.microsoft.com/office/drawing/2014/main" id="{7DF065C8-3290-4520-01E9-9245A302A2EB}"/>
              </a:ext>
            </a:extLst>
          </p:cNvPr>
          <p:cNvSpPr/>
          <p:nvPr/>
        </p:nvSpPr>
        <p:spPr>
          <a:xfrm rot="5400000">
            <a:off x="8458963" y="1095271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8" name="Straight Connector 287">
            <a:extLst>
              <a:ext uri="{FF2B5EF4-FFF2-40B4-BE49-F238E27FC236}">
                <a16:creationId xmlns:a16="http://schemas.microsoft.com/office/drawing/2014/main" id="{9F4DBC03-D4A0-DDD9-155D-29278609F8DF}"/>
              </a:ext>
            </a:extLst>
          </p:cNvPr>
          <p:cNvCxnSpPr>
            <a:cxnSpLocks/>
          </p:cNvCxnSpPr>
          <p:nvPr/>
        </p:nvCxnSpPr>
        <p:spPr>
          <a:xfrm flipH="1">
            <a:off x="8246734" y="1266953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9" name="Isosceles Triangle 288">
            <a:extLst>
              <a:ext uri="{FF2B5EF4-FFF2-40B4-BE49-F238E27FC236}">
                <a16:creationId xmlns:a16="http://schemas.microsoft.com/office/drawing/2014/main" id="{D31913D6-7095-1946-3D90-FBE9CD3965F7}"/>
              </a:ext>
            </a:extLst>
          </p:cNvPr>
          <p:cNvSpPr/>
          <p:nvPr/>
        </p:nvSpPr>
        <p:spPr>
          <a:xfrm rot="5400000">
            <a:off x="11180624" y="1103843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0" name="Straight Connector 289">
            <a:extLst>
              <a:ext uri="{FF2B5EF4-FFF2-40B4-BE49-F238E27FC236}">
                <a16:creationId xmlns:a16="http://schemas.microsoft.com/office/drawing/2014/main" id="{A34DA850-EA87-507F-4F14-F006968353AB}"/>
              </a:ext>
            </a:extLst>
          </p:cNvPr>
          <p:cNvCxnSpPr>
            <a:cxnSpLocks/>
          </p:cNvCxnSpPr>
          <p:nvPr/>
        </p:nvCxnSpPr>
        <p:spPr>
          <a:xfrm>
            <a:off x="10382179" y="158508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1" name="Straight Connector 290">
            <a:extLst>
              <a:ext uri="{FF2B5EF4-FFF2-40B4-BE49-F238E27FC236}">
                <a16:creationId xmlns:a16="http://schemas.microsoft.com/office/drawing/2014/main" id="{D6BCCF88-3A7C-C274-2A40-BF3BDA0D88AD}"/>
              </a:ext>
            </a:extLst>
          </p:cNvPr>
          <p:cNvCxnSpPr>
            <a:cxnSpLocks/>
          </p:cNvCxnSpPr>
          <p:nvPr/>
        </p:nvCxnSpPr>
        <p:spPr>
          <a:xfrm>
            <a:off x="10382179" y="171208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2" name="Isosceles Triangle 291">
            <a:extLst>
              <a:ext uri="{FF2B5EF4-FFF2-40B4-BE49-F238E27FC236}">
                <a16:creationId xmlns:a16="http://schemas.microsoft.com/office/drawing/2014/main" id="{470E029F-FC84-DE49-A15F-1AC457724C04}"/>
              </a:ext>
            </a:extLst>
          </p:cNvPr>
          <p:cNvSpPr/>
          <p:nvPr/>
        </p:nvSpPr>
        <p:spPr>
          <a:xfrm rot="10800000">
            <a:off x="10420152" y="202323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Straight Connector 292">
            <a:extLst>
              <a:ext uri="{FF2B5EF4-FFF2-40B4-BE49-F238E27FC236}">
                <a16:creationId xmlns:a16="http://schemas.microsoft.com/office/drawing/2014/main" id="{B80F3DAF-6654-3FDC-7467-2B5CC7B02893}"/>
              </a:ext>
            </a:extLst>
          </p:cNvPr>
          <p:cNvCxnSpPr>
            <a:cxnSpLocks/>
            <a:stCxn id="292" idx="3"/>
          </p:cNvCxnSpPr>
          <p:nvPr/>
        </p:nvCxnSpPr>
        <p:spPr>
          <a:xfrm flipH="1" flipV="1">
            <a:off x="10547278" y="171208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3044363C-8EB4-54DA-DE25-D846A978059C}"/>
              </a:ext>
            </a:extLst>
          </p:cNvPr>
          <p:cNvCxnSpPr>
            <a:cxnSpLocks/>
          </p:cNvCxnSpPr>
          <p:nvPr/>
        </p:nvCxnSpPr>
        <p:spPr>
          <a:xfrm flipH="1" flipV="1">
            <a:off x="10547278" y="1275525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4C103099-6663-8283-FF7D-07C7C4661A71}"/>
              </a:ext>
            </a:extLst>
          </p:cNvPr>
          <p:cNvCxnSpPr>
            <a:cxnSpLocks/>
          </p:cNvCxnSpPr>
          <p:nvPr/>
        </p:nvCxnSpPr>
        <p:spPr>
          <a:xfrm flipH="1" flipV="1">
            <a:off x="10061236" y="1272667"/>
            <a:ext cx="1185700" cy="5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6" name="Straight Connector 295">
            <a:extLst>
              <a:ext uri="{FF2B5EF4-FFF2-40B4-BE49-F238E27FC236}">
                <a16:creationId xmlns:a16="http://schemas.microsoft.com/office/drawing/2014/main" id="{B89C3EAB-C9DE-E4D6-A042-B3745A5551F9}"/>
              </a:ext>
            </a:extLst>
          </p:cNvPr>
          <p:cNvCxnSpPr>
            <a:cxnSpLocks/>
          </p:cNvCxnSpPr>
          <p:nvPr/>
        </p:nvCxnSpPr>
        <p:spPr>
          <a:xfrm flipH="1">
            <a:off x="11590300" y="1269810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7" name="Isosceles Triangle 296">
            <a:extLst>
              <a:ext uri="{FF2B5EF4-FFF2-40B4-BE49-F238E27FC236}">
                <a16:creationId xmlns:a16="http://schemas.microsoft.com/office/drawing/2014/main" id="{927EE766-4EBC-AD49-1363-4527D227DF20}"/>
              </a:ext>
            </a:extLst>
          </p:cNvPr>
          <p:cNvSpPr/>
          <p:nvPr/>
        </p:nvSpPr>
        <p:spPr>
          <a:xfrm rot="5400000">
            <a:off x="11179458" y="2207983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8" name="Straight Connector 297">
            <a:extLst>
              <a:ext uri="{FF2B5EF4-FFF2-40B4-BE49-F238E27FC236}">
                <a16:creationId xmlns:a16="http://schemas.microsoft.com/office/drawing/2014/main" id="{4859C05E-79C3-71A7-C14C-466D81A1DC7A}"/>
              </a:ext>
            </a:extLst>
          </p:cNvPr>
          <p:cNvCxnSpPr>
            <a:cxnSpLocks/>
          </p:cNvCxnSpPr>
          <p:nvPr/>
        </p:nvCxnSpPr>
        <p:spPr>
          <a:xfrm>
            <a:off x="10381013" y="268922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9" name="Straight Connector 298">
            <a:extLst>
              <a:ext uri="{FF2B5EF4-FFF2-40B4-BE49-F238E27FC236}">
                <a16:creationId xmlns:a16="http://schemas.microsoft.com/office/drawing/2014/main" id="{5FEBF314-D778-505F-5AAD-F6850C946608}"/>
              </a:ext>
            </a:extLst>
          </p:cNvPr>
          <p:cNvCxnSpPr>
            <a:cxnSpLocks/>
          </p:cNvCxnSpPr>
          <p:nvPr/>
        </p:nvCxnSpPr>
        <p:spPr>
          <a:xfrm>
            <a:off x="10381013" y="2816229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0" name="Isosceles Triangle 299">
            <a:extLst>
              <a:ext uri="{FF2B5EF4-FFF2-40B4-BE49-F238E27FC236}">
                <a16:creationId xmlns:a16="http://schemas.microsoft.com/office/drawing/2014/main" id="{E5A8CF8D-C0FA-0C6A-AC04-CF490C9EF50B}"/>
              </a:ext>
            </a:extLst>
          </p:cNvPr>
          <p:cNvSpPr/>
          <p:nvPr/>
        </p:nvSpPr>
        <p:spPr>
          <a:xfrm rot="10800000">
            <a:off x="10418986" y="312737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1" name="Straight Connector 300">
            <a:extLst>
              <a:ext uri="{FF2B5EF4-FFF2-40B4-BE49-F238E27FC236}">
                <a16:creationId xmlns:a16="http://schemas.microsoft.com/office/drawing/2014/main" id="{1DA5A64E-1A04-31D3-7B6B-871718875819}"/>
              </a:ext>
            </a:extLst>
          </p:cNvPr>
          <p:cNvCxnSpPr>
            <a:cxnSpLocks/>
            <a:stCxn id="300" idx="3"/>
          </p:cNvCxnSpPr>
          <p:nvPr/>
        </p:nvCxnSpPr>
        <p:spPr>
          <a:xfrm flipH="1" flipV="1">
            <a:off x="10546112" y="281622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AC4EA05E-0740-6265-D0B5-0D2F855488C2}"/>
              </a:ext>
            </a:extLst>
          </p:cNvPr>
          <p:cNvCxnSpPr>
            <a:cxnSpLocks/>
          </p:cNvCxnSpPr>
          <p:nvPr/>
        </p:nvCxnSpPr>
        <p:spPr>
          <a:xfrm flipH="1" flipV="1">
            <a:off x="10546112" y="2379665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3" name="Straight Connector 302">
            <a:extLst>
              <a:ext uri="{FF2B5EF4-FFF2-40B4-BE49-F238E27FC236}">
                <a16:creationId xmlns:a16="http://schemas.microsoft.com/office/drawing/2014/main" id="{CA723A67-C102-161C-F62D-D2BFB22C30AD}"/>
              </a:ext>
            </a:extLst>
          </p:cNvPr>
          <p:cNvCxnSpPr>
            <a:cxnSpLocks/>
          </p:cNvCxnSpPr>
          <p:nvPr/>
        </p:nvCxnSpPr>
        <p:spPr>
          <a:xfrm flipH="1" flipV="1">
            <a:off x="10060070" y="2379663"/>
            <a:ext cx="1185700" cy="5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4" name="Straight Connector 303">
            <a:extLst>
              <a:ext uri="{FF2B5EF4-FFF2-40B4-BE49-F238E27FC236}">
                <a16:creationId xmlns:a16="http://schemas.microsoft.com/office/drawing/2014/main" id="{6DEA81FD-4CE2-8983-543C-B0CD37B3BDCC}"/>
              </a:ext>
            </a:extLst>
          </p:cNvPr>
          <p:cNvCxnSpPr>
            <a:cxnSpLocks/>
          </p:cNvCxnSpPr>
          <p:nvPr/>
        </p:nvCxnSpPr>
        <p:spPr>
          <a:xfrm flipH="1">
            <a:off x="11589134" y="2373950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05" name="Isosceles Triangle 304">
            <a:extLst>
              <a:ext uri="{FF2B5EF4-FFF2-40B4-BE49-F238E27FC236}">
                <a16:creationId xmlns:a16="http://schemas.microsoft.com/office/drawing/2014/main" id="{93AE9AE4-0481-1E16-0489-52020824237B}"/>
              </a:ext>
            </a:extLst>
          </p:cNvPr>
          <p:cNvSpPr/>
          <p:nvPr/>
        </p:nvSpPr>
        <p:spPr>
          <a:xfrm rot="5400000">
            <a:off x="11179458" y="3326660"/>
            <a:ext cx="475988" cy="343364"/>
          </a:xfrm>
          <a:prstGeom prst="triangl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6" name="Straight Connector 305">
            <a:extLst>
              <a:ext uri="{FF2B5EF4-FFF2-40B4-BE49-F238E27FC236}">
                <a16:creationId xmlns:a16="http://schemas.microsoft.com/office/drawing/2014/main" id="{2437F671-D2C5-CA1E-99FD-5B0752C2050F}"/>
              </a:ext>
            </a:extLst>
          </p:cNvPr>
          <p:cNvCxnSpPr>
            <a:cxnSpLocks/>
          </p:cNvCxnSpPr>
          <p:nvPr/>
        </p:nvCxnSpPr>
        <p:spPr>
          <a:xfrm>
            <a:off x="10381013" y="3807906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1A00058F-5EC0-BDF4-E17B-2AA711C878F8}"/>
              </a:ext>
            </a:extLst>
          </p:cNvPr>
          <p:cNvCxnSpPr>
            <a:cxnSpLocks/>
          </p:cNvCxnSpPr>
          <p:nvPr/>
        </p:nvCxnSpPr>
        <p:spPr>
          <a:xfrm>
            <a:off x="10381013" y="3934906"/>
            <a:ext cx="3302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8" name="Isosceles Triangle 307">
            <a:extLst>
              <a:ext uri="{FF2B5EF4-FFF2-40B4-BE49-F238E27FC236}">
                <a16:creationId xmlns:a16="http://schemas.microsoft.com/office/drawing/2014/main" id="{FF77DB20-F390-E32E-8B22-7FAB0349A0DA}"/>
              </a:ext>
            </a:extLst>
          </p:cNvPr>
          <p:cNvSpPr/>
          <p:nvPr/>
        </p:nvSpPr>
        <p:spPr>
          <a:xfrm rot="10800000">
            <a:off x="10418986" y="4246056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DA247E4E-02A9-8956-D4DE-137AE642F92F}"/>
              </a:ext>
            </a:extLst>
          </p:cNvPr>
          <p:cNvCxnSpPr>
            <a:cxnSpLocks/>
            <a:stCxn id="308" idx="3"/>
          </p:cNvCxnSpPr>
          <p:nvPr/>
        </p:nvCxnSpPr>
        <p:spPr>
          <a:xfrm flipH="1" flipV="1">
            <a:off x="10546112" y="3934905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96D76C98-4E0F-81EE-3BD7-D30CBE985F50}"/>
              </a:ext>
            </a:extLst>
          </p:cNvPr>
          <p:cNvCxnSpPr>
            <a:cxnSpLocks/>
          </p:cNvCxnSpPr>
          <p:nvPr/>
        </p:nvCxnSpPr>
        <p:spPr>
          <a:xfrm flipH="1" flipV="1">
            <a:off x="10546112" y="3498342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1503F2B7-63E9-25BE-5A97-E6704DD89C28}"/>
              </a:ext>
            </a:extLst>
          </p:cNvPr>
          <p:cNvCxnSpPr>
            <a:cxnSpLocks/>
          </p:cNvCxnSpPr>
          <p:nvPr/>
        </p:nvCxnSpPr>
        <p:spPr>
          <a:xfrm flipH="1" flipV="1">
            <a:off x="10060070" y="3495484"/>
            <a:ext cx="1185700" cy="57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2881D862-4427-FBC5-6B4C-4904BE4529F1}"/>
              </a:ext>
            </a:extLst>
          </p:cNvPr>
          <p:cNvCxnSpPr>
            <a:cxnSpLocks/>
          </p:cNvCxnSpPr>
          <p:nvPr/>
        </p:nvCxnSpPr>
        <p:spPr>
          <a:xfrm flipH="1">
            <a:off x="11589134" y="3492627"/>
            <a:ext cx="27854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52421E31-2BDC-DA55-BA7E-423F81202CDF}"/>
              </a:ext>
            </a:extLst>
          </p:cNvPr>
          <p:cNvCxnSpPr>
            <a:cxnSpLocks/>
          </p:cNvCxnSpPr>
          <p:nvPr/>
        </p:nvCxnSpPr>
        <p:spPr>
          <a:xfrm>
            <a:off x="10062690" y="1258381"/>
            <a:ext cx="0" cy="22313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4" name="椭圆 93">
            <a:extLst>
              <a:ext uri="{FF2B5EF4-FFF2-40B4-BE49-F238E27FC236}">
                <a16:creationId xmlns:a16="http://schemas.microsoft.com/office/drawing/2014/main" id="{3FC6C174-9C7A-3D81-907F-6C807A430D58}"/>
              </a:ext>
            </a:extLst>
          </p:cNvPr>
          <p:cNvSpPr/>
          <p:nvPr/>
        </p:nvSpPr>
        <p:spPr>
          <a:xfrm>
            <a:off x="1312674" y="12527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5" name="椭圆 93">
            <a:extLst>
              <a:ext uri="{FF2B5EF4-FFF2-40B4-BE49-F238E27FC236}">
                <a16:creationId xmlns:a16="http://schemas.microsoft.com/office/drawing/2014/main" id="{82A00106-9953-451E-5B41-AB618C39E647}"/>
              </a:ext>
            </a:extLst>
          </p:cNvPr>
          <p:cNvSpPr/>
          <p:nvPr/>
        </p:nvSpPr>
        <p:spPr>
          <a:xfrm>
            <a:off x="1309950" y="2362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6" name="椭圆 93">
            <a:extLst>
              <a:ext uri="{FF2B5EF4-FFF2-40B4-BE49-F238E27FC236}">
                <a16:creationId xmlns:a16="http://schemas.microsoft.com/office/drawing/2014/main" id="{C22DB61A-50FF-4484-D774-381D487B7742}"/>
              </a:ext>
            </a:extLst>
          </p:cNvPr>
          <p:cNvSpPr/>
          <p:nvPr/>
        </p:nvSpPr>
        <p:spPr>
          <a:xfrm>
            <a:off x="1312674" y="349847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7" name="椭圆 93">
            <a:extLst>
              <a:ext uri="{FF2B5EF4-FFF2-40B4-BE49-F238E27FC236}">
                <a16:creationId xmlns:a16="http://schemas.microsoft.com/office/drawing/2014/main" id="{F5295F82-FCD2-8013-BEE8-EAEC47DAFE43}"/>
              </a:ext>
            </a:extLst>
          </p:cNvPr>
          <p:cNvSpPr/>
          <p:nvPr/>
        </p:nvSpPr>
        <p:spPr>
          <a:xfrm>
            <a:off x="4611894" y="236378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8" name="椭圆 93">
            <a:extLst>
              <a:ext uri="{FF2B5EF4-FFF2-40B4-BE49-F238E27FC236}">
                <a16:creationId xmlns:a16="http://schemas.microsoft.com/office/drawing/2014/main" id="{40FEC7B4-B4D1-2F73-F70A-FD21F446FE1B}"/>
              </a:ext>
            </a:extLst>
          </p:cNvPr>
          <p:cNvSpPr/>
          <p:nvPr/>
        </p:nvSpPr>
        <p:spPr>
          <a:xfrm>
            <a:off x="4607011" y="12527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19" name="椭圆 93">
            <a:extLst>
              <a:ext uri="{FF2B5EF4-FFF2-40B4-BE49-F238E27FC236}">
                <a16:creationId xmlns:a16="http://schemas.microsoft.com/office/drawing/2014/main" id="{C36619F7-6164-61C1-327C-7B7500344E6F}"/>
              </a:ext>
            </a:extLst>
          </p:cNvPr>
          <p:cNvSpPr/>
          <p:nvPr/>
        </p:nvSpPr>
        <p:spPr>
          <a:xfrm>
            <a:off x="10041414" y="124409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20" name="椭圆 93">
            <a:extLst>
              <a:ext uri="{FF2B5EF4-FFF2-40B4-BE49-F238E27FC236}">
                <a16:creationId xmlns:a16="http://schemas.microsoft.com/office/drawing/2014/main" id="{B442931C-0742-A2CF-DCE3-5F9EB1F9BB9D}"/>
              </a:ext>
            </a:extLst>
          </p:cNvPr>
          <p:cNvSpPr/>
          <p:nvPr/>
        </p:nvSpPr>
        <p:spPr>
          <a:xfrm>
            <a:off x="10042928" y="235693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96C64917-50BF-F9C7-BA7B-2748C59D12F1}"/>
                  </a:ext>
                </a:extLst>
              </p:cNvPr>
              <p:cNvSpPr txBox="1"/>
              <p:nvPr/>
            </p:nvSpPr>
            <p:spPr>
              <a:xfrm>
                <a:off x="1910524" y="1334374"/>
                <a:ext cx="764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1" name="TextBox 320">
                <a:extLst>
                  <a:ext uri="{FF2B5EF4-FFF2-40B4-BE49-F238E27FC236}">
                    <a16:creationId xmlns:a16="http://schemas.microsoft.com/office/drawing/2014/main" id="{96C64917-50BF-F9C7-BA7B-2748C59D12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524" y="1334374"/>
                <a:ext cx="764440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4C719030-8B3E-BA7C-5BF9-095D8695D603}"/>
                  </a:ext>
                </a:extLst>
              </p:cNvPr>
              <p:cNvSpPr txBox="1"/>
              <p:nvPr/>
            </p:nvSpPr>
            <p:spPr>
              <a:xfrm>
                <a:off x="1541930" y="818949"/>
                <a:ext cx="783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4C719030-8B3E-BA7C-5BF9-095D8695D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930" y="818949"/>
                <a:ext cx="78361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8188BFA9-1F37-BF1B-F6D6-4ECC8841D2CC}"/>
                  </a:ext>
                </a:extLst>
              </p:cNvPr>
              <p:cNvSpPr txBox="1"/>
              <p:nvPr/>
            </p:nvSpPr>
            <p:spPr>
              <a:xfrm>
                <a:off x="1928317" y="2578108"/>
                <a:ext cx="75296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8188BFA9-1F37-BF1B-F6D6-4ECC8841D2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8317" y="2578108"/>
                <a:ext cx="752963" cy="390748"/>
              </a:xfrm>
              <a:prstGeom prst="rect">
                <a:avLst/>
              </a:prstGeom>
              <a:blipFill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E5265EA8-BE96-6CBD-04C7-5AA175702E0B}"/>
                  </a:ext>
                </a:extLst>
              </p:cNvPr>
              <p:cNvSpPr txBox="1"/>
              <p:nvPr/>
            </p:nvSpPr>
            <p:spPr>
              <a:xfrm>
                <a:off x="1924207" y="3717548"/>
                <a:ext cx="75296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4" name="TextBox 323">
                <a:extLst>
                  <a:ext uri="{FF2B5EF4-FFF2-40B4-BE49-F238E27FC236}">
                    <a16:creationId xmlns:a16="http://schemas.microsoft.com/office/drawing/2014/main" id="{E5265EA8-BE96-6CBD-04C7-5AA175702E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4207" y="3717548"/>
                <a:ext cx="752963" cy="390748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3C78ADD-57BB-49A8-807C-15EDC8C3FC17}"/>
                  </a:ext>
                </a:extLst>
              </p:cNvPr>
              <p:cNvSpPr txBox="1"/>
              <p:nvPr/>
            </p:nvSpPr>
            <p:spPr>
              <a:xfrm>
                <a:off x="1920368" y="4852504"/>
                <a:ext cx="75296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5" name="TextBox 324">
                <a:extLst>
                  <a:ext uri="{FF2B5EF4-FFF2-40B4-BE49-F238E27FC236}">
                    <a16:creationId xmlns:a16="http://schemas.microsoft.com/office/drawing/2014/main" id="{03C78ADD-57BB-49A8-807C-15EDC8C3F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0368" y="4852504"/>
                <a:ext cx="752963" cy="390748"/>
              </a:xfrm>
              <a:prstGeom prst="rect">
                <a:avLst/>
              </a:prstGeom>
              <a:blipFill>
                <a:blip r:embed="rId6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67E73E23-1CE6-7907-3847-5BF168BD4672}"/>
                  </a:ext>
                </a:extLst>
              </p:cNvPr>
              <p:cNvSpPr txBox="1"/>
              <p:nvPr/>
            </p:nvSpPr>
            <p:spPr>
              <a:xfrm>
                <a:off x="4837488" y="844293"/>
                <a:ext cx="783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6" name="TextBox 325">
                <a:extLst>
                  <a:ext uri="{FF2B5EF4-FFF2-40B4-BE49-F238E27FC236}">
                    <a16:creationId xmlns:a16="http://schemas.microsoft.com/office/drawing/2014/main" id="{67E73E23-1CE6-7907-3847-5BF168BD4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488" y="844293"/>
                <a:ext cx="78361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A6525D30-2F7D-7BD3-AE0D-B0453AAB29C1}"/>
                  </a:ext>
                </a:extLst>
              </p:cNvPr>
              <p:cNvSpPr txBox="1"/>
              <p:nvPr/>
            </p:nvSpPr>
            <p:spPr>
              <a:xfrm>
                <a:off x="5179744" y="1337551"/>
                <a:ext cx="764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7" name="TextBox 326">
                <a:extLst>
                  <a:ext uri="{FF2B5EF4-FFF2-40B4-BE49-F238E27FC236}">
                    <a16:creationId xmlns:a16="http://schemas.microsoft.com/office/drawing/2014/main" id="{A6525D30-2F7D-7BD3-AE0D-B0453AAB2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9744" y="1337551"/>
                <a:ext cx="76444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57DA70BE-8446-9B09-D650-E18F4057C357}"/>
                  </a:ext>
                </a:extLst>
              </p:cNvPr>
              <p:cNvSpPr txBox="1"/>
              <p:nvPr/>
            </p:nvSpPr>
            <p:spPr>
              <a:xfrm>
                <a:off x="4875368" y="1961971"/>
                <a:ext cx="783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8" name="TextBox 327">
                <a:extLst>
                  <a:ext uri="{FF2B5EF4-FFF2-40B4-BE49-F238E27FC236}">
                    <a16:creationId xmlns:a16="http://schemas.microsoft.com/office/drawing/2014/main" id="{57DA70BE-8446-9B09-D650-E18F4057C3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5368" y="1961971"/>
                <a:ext cx="783611" cy="369332"/>
              </a:xfrm>
              <a:prstGeom prst="rect">
                <a:avLst/>
              </a:prstGeom>
              <a:blipFill>
                <a:blip r:embed="rId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AF1B2B82-5F4C-3387-2DA1-C0C56F42A85B}"/>
                  </a:ext>
                </a:extLst>
              </p:cNvPr>
              <p:cNvSpPr txBox="1"/>
              <p:nvPr/>
            </p:nvSpPr>
            <p:spPr>
              <a:xfrm>
                <a:off x="5217624" y="2455229"/>
                <a:ext cx="764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9" name="TextBox 328">
                <a:extLst>
                  <a:ext uri="{FF2B5EF4-FFF2-40B4-BE49-F238E27FC236}">
                    <a16:creationId xmlns:a16="http://schemas.microsoft.com/office/drawing/2014/main" id="{AF1B2B82-5F4C-3387-2DA1-C0C56F42A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7624" y="2455229"/>
                <a:ext cx="764440" cy="369332"/>
              </a:xfrm>
              <a:prstGeom prst="rect">
                <a:avLst/>
              </a:prstGeom>
              <a:blipFill>
                <a:blip r:embed="rId1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D5F5BC20-55C4-0A9A-C61B-C33E42155962}"/>
                  </a:ext>
                </a:extLst>
              </p:cNvPr>
              <p:cNvSpPr txBox="1"/>
              <p:nvPr/>
            </p:nvSpPr>
            <p:spPr>
              <a:xfrm>
                <a:off x="4842771" y="3064255"/>
                <a:ext cx="783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0" name="TextBox 329">
                <a:extLst>
                  <a:ext uri="{FF2B5EF4-FFF2-40B4-BE49-F238E27FC236}">
                    <a16:creationId xmlns:a16="http://schemas.microsoft.com/office/drawing/2014/main" id="{D5F5BC20-55C4-0A9A-C61B-C33E421559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2771" y="3064255"/>
                <a:ext cx="783611" cy="369332"/>
              </a:xfrm>
              <a:prstGeom prst="rect">
                <a:avLst/>
              </a:prstGeom>
              <a:blipFill>
                <a:blip r:embed="rId11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775CB9E2-634C-F3EB-9615-F345FB81471C}"/>
                  </a:ext>
                </a:extLst>
              </p:cNvPr>
              <p:cNvSpPr txBox="1"/>
              <p:nvPr/>
            </p:nvSpPr>
            <p:spPr>
              <a:xfrm>
                <a:off x="5185027" y="3557513"/>
                <a:ext cx="764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1" name="TextBox 330">
                <a:extLst>
                  <a:ext uri="{FF2B5EF4-FFF2-40B4-BE49-F238E27FC236}">
                    <a16:creationId xmlns:a16="http://schemas.microsoft.com/office/drawing/2014/main" id="{775CB9E2-634C-F3EB-9615-F345FB814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027" y="3557513"/>
                <a:ext cx="764440" cy="369332"/>
              </a:xfrm>
              <a:prstGeom prst="rect">
                <a:avLst/>
              </a:prstGeom>
              <a:blipFill>
                <a:blip r:embed="rId1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12C0F94D-CDD1-3AE2-23D7-ADD271CFF78E}"/>
                  </a:ext>
                </a:extLst>
              </p:cNvPr>
              <p:cNvSpPr txBox="1"/>
              <p:nvPr/>
            </p:nvSpPr>
            <p:spPr>
              <a:xfrm>
                <a:off x="6360226" y="1484062"/>
                <a:ext cx="75296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2" name="TextBox 331">
                <a:extLst>
                  <a:ext uri="{FF2B5EF4-FFF2-40B4-BE49-F238E27FC236}">
                    <a16:creationId xmlns:a16="http://schemas.microsoft.com/office/drawing/2014/main" id="{12C0F94D-CDD1-3AE2-23D7-ADD271CFF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226" y="1484062"/>
                <a:ext cx="752963" cy="390748"/>
              </a:xfrm>
              <a:prstGeom prst="rect">
                <a:avLst/>
              </a:prstGeom>
              <a:blipFill>
                <a:blip r:embed="rId13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655BC3ED-320B-8AFB-0501-C512BEB5D3AA}"/>
                  </a:ext>
                </a:extLst>
              </p:cNvPr>
              <p:cNvSpPr txBox="1"/>
              <p:nvPr/>
            </p:nvSpPr>
            <p:spPr>
              <a:xfrm>
                <a:off x="6367911" y="2578108"/>
                <a:ext cx="75296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655BC3ED-320B-8AFB-0501-C512BEB5D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7911" y="2578108"/>
                <a:ext cx="752963" cy="390748"/>
              </a:xfrm>
              <a:prstGeom prst="rect">
                <a:avLst/>
              </a:prstGeom>
              <a:blipFill>
                <a:blip r:embed="rId1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63581F8A-1439-8EAC-9A71-39A4CEF12530}"/>
                  </a:ext>
                </a:extLst>
              </p:cNvPr>
              <p:cNvSpPr txBox="1"/>
              <p:nvPr/>
            </p:nvSpPr>
            <p:spPr>
              <a:xfrm>
                <a:off x="6346322" y="3701128"/>
                <a:ext cx="75296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63581F8A-1439-8EAC-9A71-39A4CEF12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6322" y="3701128"/>
                <a:ext cx="752963" cy="390748"/>
              </a:xfrm>
              <a:prstGeom prst="rect">
                <a:avLst/>
              </a:prstGeom>
              <a:blipFill>
                <a:blip r:embed="rId1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D1EACD0C-3D08-9949-3EE1-0967B1B253BE}"/>
                  </a:ext>
                </a:extLst>
              </p:cNvPr>
              <p:cNvSpPr txBox="1"/>
              <p:nvPr/>
            </p:nvSpPr>
            <p:spPr>
              <a:xfrm>
                <a:off x="10627375" y="1474511"/>
                <a:ext cx="75296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D1EACD0C-3D08-9949-3EE1-0967B1B25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7375" y="1474511"/>
                <a:ext cx="752963" cy="390748"/>
              </a:xfrm>
              <a:prstGeom prst="rect">
                <a:avLst/>
              </a:prstGeom>
              <a:blipFill>
                <a:blip r:embed="rId16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0D399F40-C696-D7BD-5A02-4DE21137E42D}"/>
                  </a:ext>
                </a:extLst>
              </p:cNvPr>
              <p:cNvSpPr txBox="1"/>
              <p:nvPr/>
            </p:nvSpPr>
            <p:spPr>
              <a:xfrm>
                <a:off x="10635060" y="2568557"/>
                <a:ext cx="75296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0D399F40-C696-D7BD-5A02-4DE21137E4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5060" y="2568557"/>
                <a:ext cx="752963" cy="390748"/>
              </a:xfrm>
              <a:prstGeom prst="rect">
                <a:avLst/>
              </a:prstGeom>
              <a:blipFill>
                <a:blip r:embed="rId17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9628B06D-33EF-58D4-0160-1CB823AC4B5C}"/>
                  </a:ext>
                </a:extLst>
              </p:cNvPr>
              <p:cNvSpPr txBox="1"/>
              <p:nvPr/>
            </p:nvSpPr>
            <p:spPr>
              <a:xfrm>
                <a:off x="10613471" y="3691577"/>
                <a:ext cx="752963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𝑝𝑖𝑛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9628B06D-33EF-58D4-0160-1CB823AC4B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13471" y="3691577"/>
                <a:ext cx="752963" cy="390748"/>
              </a:xfrm>
              <a:prstGeom prst="rect">
                <a:avLst/>
              </a:prstGeom>
              <a:blipFill>
                <a:blip r:embed="rId18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8E5F4B93-53E0-70B8-CD43-B28695D94FB8}"/>
                  </a:ext>
                </a:extLst>
              </p:cNvPr>
              <p:cNvSpPr txBox="1"/>
              <p:nvPr/>
            </p:nvSpPr>
            <p:spPr>
              <a:xfrm>
                <a:off x="9021418" y="847500"/>
                <a:ext cx="7836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8" name="TextBox 337">
                <a:extLst>
                  <a:ext uri="{FF2B5EF4-FFF2-40B4-BE49-F238E27FC236}">
                    <a16:creationId xmlns:a16="http://schemas.microsoft.com/office/drawing/2014/main" id="{8E5F4B93-53E0-70B8-CD43-B28695D94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1418" y="847500"/>
                <a:ext cx="78361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B11420A4-122E-EA67-212A-D99C925E1F4E}"/>
                  </a:ext>
                </a:extLst>
              </p:cNvPr>
              <p:cNvSpPr txBox="1"/>
              <p:nvPr/>
            </p:nvSpPr>
            <p:spPr>
              <a:xfrm>
                <a:off x="9363674" y="1340758"/>
                <a:ext cx="7644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𝑤𝑖𝑟𝑒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9" name="TextBox 338">
                <a:extLst>
                  <a:ext uri="{FF2B5EF4-FFF2-40B4-BE49-F238E27FC236}">
                    <a16:creationId xmlns:a16="http://schemas.microsoft.com/office/drawing/2014/main" id="{B11420A4-122E-EA67-212A-D99C925E1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3674" y="1340758"/>
                <a:ext cx="76444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0" name="TextBox 339">
            <a:extLst>
              <a:ext uri="{FF2B5EF4-FFF2-40B4-BE49-F238E27FC236}">
                <a16:creationId xmlns:a16="http://schemas.microsoft.com/office/drawing/2014/main" id="{27ABB69B-BB1B-C7AE-83F2-FE19E74AECA9}"/>
              </a:ext>
            </a:extLst>
          </p:cNvPr>
          <p:cNvSpPr txBox="1"/>
          <p:nvPr/>
        </p:nvSpPr>
        <p:spPr>
          <a:xfrm>
            <a:off x="939800" y="5842000"/>
            <a:ext cx="1938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Best-case RC tree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09CB7D95-D12D-C876-2D61-F6D9D958D141}"/>
              </a:ext>
            </a:extLst>
          </p:cNvPr>
          <p:cNvSpPr txBox="1"/>
          <p:nvPr/>
        </p:nvSpPr>
        <p:spPr>
          <a:xfrm>
            <a:off x="4945907" y="5854700"/>
            <a:ext cx="17347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Balance RC tree</a:t>
            </a:r>
          </a:p>
        </p:txBody>
      </p:sp>
      <p:sp>
        <p:nvSpPr>
          <p:cNvPr id="342" name="TextBox 341">
            <a:extLst>
              <a:ext uri="{FF2B5EF4-FFF2-40B4-BE49-F238E27FC236}">
                <a16:creationId xmlns:a16="http://schemas.microsoft.com/office/drawing/2014/main" id="{76F03612-8206-CF93-8969-ECE49995C05F}"/>
              </a:ext>
            </a:extLst>
          </p:cNvPr>
          <p:cNvSpPr txBox="1"/>
          <p:nvPr/>
        </p:nvSpPr>
        <p:spPr>
          <a:xfrm>
            <a:off x="9150350" y="5861050"/>
            <a:ext cx="21146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Worst-case RC tree</a:t>
            </a:r>
          </a:p>
        </p:txBody>
      </p:sp>
    </p:spTree>
    <p:extLst>
      <p:ext uri="{BB962C8B-B14F-4D97-AF65-F5344CB8AC3E}">
        <p14:creationId xmlns:p14="http://schemas.microsoft.com/office/powerpoint/2010/main" val="220000357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36">
            <a:extLst>
              <a:ext uri="{FF2B5EF4-FFF2-40B4-BE49-F238E27FC236}">
                <a16:creationId xmlns:a16="http://schemas.microsoft.com/office/drawing/2014/main" id="{F2EAAB74-53EE-2105-6A61-1FB06FB11F5E}"/>
              </a:ext>
            </a:extLst>
          </p:cNvPr>
          <p:cNvGrpSpPr/>
          <p:nvPr/>
        </p:nvGrpSpPr>
        <p:grpSpPr>
          <a:xfrm>
            <a:off x="5514193" y="2515181"/>
            <a:ext cx="1163614" cy="612648"/>
            <a:chOff x="2432432" y="1477606"/>
            <a:chExt cx="1163614" cy="612648"/>
          </a:xfrm>
        </p:grpSpPr>
        <p:sp>
          <p:nvSpPr>
            <p:cNvPr id="3" name="延迟 4">
              <a:extLst>
                <a:ext uri="{FF2B5EF4-FFF2-40B4-BE49-F238E27FC236}">
                  <a16:creationId xmlns:a16="http://schemas.microsoft.com/office/drawing/2014/main" id="{1E8A2922-295E-AF4F-F1E9-FCFFF3A2BD2C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8" name="直线连接符 19">
              <a:extLst>
                <a:ext uri="{FF2B5EF4-FFF2-40B4-BE49-F238E27FC236}">
                  <a16:creationId xmlns:a16="http://schemas.microsoft.com/office/drawing/2014/main" id="{AB6AB9CA-A369-21E3-7255-8998B8E1341D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9" name="直线连接符 21">
              <a:extLst>
                <a:ext uri="{FF2B5EF4-FFF2-40B4-BE49-F238E27FC236}">
                  <a16:creationId xmlns:a16="http://schemas.microsoft.com/office/drawing/2014/main" id="{2978DF57-E2D1-7D04-D27A-295AC768019C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0" name="直线连接符 33">
              <a:extLst>
                <a:ext uri="{FF2B5EF4-FFF2-40B4-BE49-F238E27FC236}">
                  <a16:creationId xmlns:a16="http://schemas.microsoft.com/office/drawing/2014/main" id="{F93A7703-3F48-2B8E-A13A-9EEAF0279F74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21" name="组合 37">
            <a:extLst>
              <a:ext uri="{FF2B5EF4-FFF2-40B4-BE49-F238E27FC236}">
                <a16:creationId xmlns:a16="http://schemas.microsoft.com/office/drawing/2014/main" id="{2A1EF850-E809-E6FA-FD20-7F93458D0CC4}"/>
              </a:ext>
            </a:extLst>
          </p:cNvPr>
          <p:cNvGrpSpPr/>
          <p:nvPr/>
        </p:nvGrpSpPr>
        <p:grpSpPr>
          <a:xfrm>
            <a:off x="8485176" y="3923450"/>
            <a:ext cx="1253006" cy="612649"/>
            <a:chOff x="2464226" y="2942493"/>
            <a:chExt cx="1253006" cy="612649"/>
          </a:xfrm>
        </p:grpSpPr>
        <p:sp>
          <p:nvSpPr>
            <p:cNvPr id="22" name="存储的数据 2">
              <a:extLst>
                <a:ext uri="{FF2B5EF4-FFF2-40B4-BE49-F238E27FC236}">
                  <a16:creationId xmlns:a16="http://schemas.microsoft.com/office/drawing/2014/main" id="{FC2611AE-AF70-9E95-C87E-AA6AC6C8FEA3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3" name="椭圆 5">
              <a:extLst>
                <a:ext uri="{FF2B5EF4-FFF2-40B4-BE49-F238E27FC236}">
                  <a16:creationId xmlns:a16="http://schemas.microsoft.com/office/drawing/2014/main" id="{FFC24863-31E7-24B1-62FD-D9D06B0A654A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4" name="直线连接符 22">
              <a:extLst>
                <a:ext uri="{FF2B5EF4-FFF2-40B4-BE49-F238E27FC236}">
                  <a16:creationId xmlns:a16="http://schemas.microsoft.com/office/drawing/2014/main" id="{06CA6C1E-6212-F1DA-8EF9-D9ECFC415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5" name="直线连接符 23">
              <a:extLst>
                <a:ext uri="{FF2B5EF4-FFF2-40B4-BE49-F238E27FC236}">
                  <a16:creationId xmlns:a16="http://schemas.microsoft.com/office/drawing/2014/main" id="{9450F85B-3662-04FD-AEEF-4A33CD6CAFA3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6" name="直线连接符 34">
              <a:extLst>
                <a:ext uri="{FF2B5EF4-FFF2-40B4-BE49-F238E27FC236}">
                  <a16:creationId xmlns:a16="http://schemas.microsoft.com/office/drawing/2014/main" id="{2DFADFBB-A059-8A80-74A7-59BC55F90098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CAE558A-3006-047D-A1BA-5822F535E313}"/>
              </a:ext>
            </a:extLst>
          </p:cNvPr>
          <p:cNvGrpSpPr/>
          <p:nvPr/>
        </p:nvGrpSpPr>
        <p:grpSpPr>
          <a:xfrm>
            <a:off x="3093266" y="4180564"/>
            <a:ext cx="578688" cy="481714"/>
            <a:chOff x="5263410" y="1285892"/>
            <a:chExt cx="578688" cy="481714"/>
          </a:xfrm>
        </p:grpSpPr>
        <p:sp>
          <p:nvSpPr>
            <p:cNvPr id="28" name="三角形 15">
              <a:extLst>
                <a:ext uri="{FF2B5EF4-FFF2-40B4-BE49-F238E27FC236}">
                  <a16:creationId xmlns:a16="http://schemas.microsoft.com/office/drawing/2014/main" id="{5CD673B4-3C3B-6378-93C1-24188F6F3F22}"/>
                </a:ext>
              </a:extLst>
            </p:cNvPr>
            <p:cNvSpPr/>
            <p:nvPr/>
          </p:nvSpPr>
          <p:spPr>
            <a:xfrm rot="5400000">
              <a:off x="5257897" y="1291405"/>
              <a:ext cx="481714" cy="470687"/>
            </a:xfrm>
            <a:prstGeom prst="triangl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9" name="椭圆 76">
              <a:extLst>
                <a:ext uri="{FF2B5EF4-FFF2-40B4-BE49-F238E27FC236}">
                  <a16:creationId xmlns:a16="http://schemas.microsoft.com/office/drawing/2014/main" id="{C9EC8302-B317-8E93-31DE-9FB6E5BF02D0}"/>
                </a:ext>
              </a:extLst>
            </p:cNvPr>
            <p:cNvSpPr/>
            <p:nvPr/>
          </p:nvSpPr>
          <p:spPr>
            <a:xfrm flipV="1">
              <a:off x="5734098" y="1464451"/>
              <a:ext cx="108000" cy="108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2D6EA60-1D2F-3688-0F80-DF1AA7A60319}"/>
              </a:ext>
            </a:extLst>
          </p:cNvPr>
          <p:cNvCxnSpPr>
            <a:cxnSpLocks/>
          </p:cNvCxnSpPr>
          <p:nvPr/>
        </p:nvCxnSpPr>
        <p:spPr>
          <a:xfrm>
            <a:off x="3671954" y="4413123"/>
            <a:ext cx="483465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EE819036-6A99-1A25-D6BF-151B20387DD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80304" y="3472595"/>
            <a:ext cx="1409159" cy="479156"/>
          </a:xfrm>
          <a:prstGeom prst="bentConnector3">
            <a:avLst>
              <a:gd name="adj1" fmla="val 100381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B6AC87E6-9944-C901-E76C-0907F35540F2}"/>
              </a:ext>
            </a:extLst>
          </p:cNvPr>
          <p:cNvSpPr/>
          <p:nvPr/>
        </p:nvSpPr>
        <p:spPr>
          <a:xfrm>
            <a:off x="829661" y="4309457"/>
            <a:ext cx="540000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I2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F47C72B5-6458-9EAD-FE85-F528D3215F57}"/>
              </a:ext>
            </a:extLst>
          </p:cNvPr>
          <p:cNvCxnSpPr>
            <a:cxnSpLocks/>
          </p:cNvCxnSpPr>
          <p:nvPr/>
        </p:nvCxnSpPr>
        <p:spPr>
          <a:xfrm>
            <a:off x="1372337" y="4422199"/>
            <a:ext cx="17209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9DA3BF7-4707-70F9-B5DE-A46612DD9179}"/>
              </a:ext>
            </a:extLst>
          </p:cNvPr>
          <p:cNvCxnSpPr>
            <a:cxnSpLocks/>
          </p:cNvCxnSpPr>
          <p:nvPr/>
        </p:nvCxnSpPr>
        <p:spPr>
          <a:xfrm flipH="1">
            <a:off x="1372337" y="2647171"/>
            <a:ext cx="42781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Arrow: Pentagon 52">
            <a:extLst>
              <a:ext uri="{FF2B5EF4-FFF2-40B4-BE49-F238E27FC236}">
                <a16:creationId xmlns:a16="http://schemas.microsoft.com/office/drawing/2014/main" id="{7FAB0657-4A03-807B-6803-85C7C7FF2E95}"/>
              </a:ext>
            </a:extLst>
          </p:cNvPr>
          <p:cNvSpPr/>
          <p:nvPr/>
        </p:nvSpPr>
        <p:spPr>
          <a:xfrm>
            <a:off x="829661" y="2533849"/>
            <a:ext cx="540000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I1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88C78EF-D017-E2EC-AF1B-7117152A94BD}"/>
              </a:ext>
            </a:extLst>
          </p:cNvPr>
          <p:cNvCxnSpPr>
            <a:cxnSpLocks/>
          </p:cNvCxnSpPr>
          <p:nvPr/>
        </p:nvCxnSpPr>
        <p:spPr>
          <a:xfrm flipH="1">
            <a:off x="6628669" y="2821505"/>
            <a:ext cx="31095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Arrow: Pentagon 60">
            <a:extLst>
              <a:ext uri="{FF2B5EF4-FFF2-40B4-BE49-F238E27FC236}">
                <a16:creationId xmlns:a16="http://schemas.microsoft.com/office/drawing/2014/main" id="{DD910EC2-6D86-8B0A-DE13-DFFEB63695A5}"/>
              </a:ext>
            </a:extLst>
          </p:cNvPr>
          <p:cNvSpPr/>
          <p:nvPr/>
        </p:nvSpPr>
        <p:spPr>
          <a:xfrm>
            <a:off x="9738182" y="2710265"/>
            <a:ext cx="540000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O1</a:t>
            </a:r>
          </a:p>
        </p:txBody>
      </p: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D3902E6E-D437-3D95-EE1E-42F35757DB83}"/>
              </a:ext>
            </a:extLst>
          </p:cNvPr>
          <p:cNvSpPr/>
          <p:nvPr/>
        </p:nvSpPr>
        <p:spPr>
          <a:xfrm>
            <a:off x="9738182" y="4126141"/>
            <a:ext cx="540000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O2</a:t>
            </a: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EB23842E-7DEE-D375-768B-566086F2BBE0}"/>
              </a:ext>
            </a:extLst>
          </p:cNvPr>
          <p:cNvCxnSpPr>
            <a:cxnSpLocks/>
          </p:cNvCxnSpPr>
          <p:nvPr/>
        </p:nvCxnSpPr>
        <p:spPr>
          <a:xfrm rot="10800000">
            <a:off x="6428645" y="2821301"/>
            <a:ext cx="2120484" cy="1234825"/>
          </a:xfrm>
          <a:prstGeom prst="bentConnector3">
            <a:avLst>
              <a:gd name="adj1" fmla="val 6841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8C9BA7B-D299-B986-570F-0A5DF92A3CF2}"/>
              </a:ext>
            </a:extLst>
          </p:cNvPr>
          <p:cNvSpPr txBox="1"/>
          <p:nvPr/>
        </p:nvSpPr>
        <p:spPr>
          <a:xfrm>
            <a:off x="5628564" y="216995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UAND1</a:t>
            </a:r>
            <a:endParaRPr lang="en-US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00A2A74-1C2D-9FF8-B1CE-4DCAFBEFD2C9}"/>
              </a:ext>
            </a:extLst>
          </p:cNvPr>
          <p:cNvSpPr txBox="1"/>
          <p:nvPr/>
        </p:nvSpPr>
        <p:spPr>
          <a:xfrm>
            <a:off x="2865796" y="382022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UINV0</a:t>
            </a:r>
            <a:endParaRPr lang="en-US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E51B5E2-E945-6A02-DDDC-DE21F0FFEE2B}"/>
              </a:ext>
            </a:extLst>
          </p:cNvPr>
          <p:cNvSpPr txBox="1"/>
          <p:nvPr/>
        </p:nvSpPr>
        <p:spPr>
          <a:xfrm>
            <a:off x="8591796" y="3576561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UNOR2</a:t>
            </a:r>
            <a:endParaRPr lang="en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F34751E0-2E3A-7235-B4A4-4C945111A752}"/>
              </a:ext>
            </a:extLst>
          </p:cNvPr>
          <p:cNvSpPr txBox="1"/>
          <p:nvPr/>
        </p:nvSpPr>
        <p:spPr>
          <a:xfrm>
            <a:off x="5069734" y="406596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NET0</a:t>
            </a:r>
            <a:endParaRPr lang="en-US" dirty="0"/>
          </a:p>
        </p:txBody>
      </p:sp>
      <p:sp>
        <p:nvSpPr>
          <p:cNvPr id="82" name="椭圆 93">
            <a:extLst>
              <a:ext uri="{FF2B5EF4-FFF2-40B4-BE49-F238E27FC236}">
                <a16:creationId xmlns:a16="http://schemas.microsoft.com/office/drawing/2014/main" id="{9F217BF9-2AED-4620-7019-9621038D1D8E}"/>
              </a:ext>
            </a:extLst>
          </p:cNvPr>
          <p:cNvSpPr/>
          <p:nvPr/>
        </p:nvSpPr>
        <p:spPr>
          <a:xfrm>
            <a:off x="5022445" y="439002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3" name="椭圆 93">
            <a:extLst>
              <a:ext uri="{FF2B5EF4-FFF2-40B4-BE49-F238E27FC236}">
                <a16:creationId xmlns:a16="http://schemas.microsoft.com/office/drawing/2014/main" id="{011C7D37-57FA-B2AD-3335-37BEA70202D8}"/>
              </a:ext>
            </a:extLst>
          </p:cNvPr>
          <p:cNvSpPr/>
          <p:nvPr/>
        </p:nvSpPr>
        <p:spPr>
          <a:xfrm>
            <a:off x="7072715" y="27983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80713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6A266B-ECB8-358B-151B-A07398B91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6">
            <a:extLst>
              <a:ext uri="{FF2B5EF4-FFF2-40B4-BE49-F238E27FC236}">
                <a16:creationId xmlns:a16="http://schemas.microsoft.com/office/drawing/2014/main" id="{A5556D1F-FC31-84CF-FE46-F405949F04A9}"/>
              </a:ext>
            </a:extLst>
          </p:cNvPr>
          <p:cNvGrpSpPr/>
          <p:nvPr/>
        </p:nvGrpSpPr>
        <p:grpSpPr>
          <a:xfrm>
            <a:off x="5514193" y="2515181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F3CF22C9-FB97-E92F-503A-5996C090F650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" name="直线连接符 19">
              <a:extLst>
                <a:ext uri="{FF2B5EF4-FFF2-40B4-BE49-F238E27FC236}">
                  <a16:creationId xmlns:a16="http://schemas.microsoft.com/office/drawing/2014/main" id="{6F4362E5-5BCA-B76B-FEED-EEDC0BB23299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" name="直线连接符 21">
              <a:extLst>
                <a:ext uri="{FF2B5EF4-FFF2-40B4-BE49-F238E27FC236}">
                  <a16:creationId xmlns:a16="http://schemas.microsoft.com/office/drawing/2014/main" id="{1FC2BD44-3C02-15FA-A7A6-B102F41E1D32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" name="直线连接符 33">
              <a:extLst>
                <a:ext uri="{FF2B5EF4-FFF2-40B4-BE49-F238E27FC236}">
                  <a16:creationId xmlns:a16="http://schemas.microsoft.com/office/drawing/2014/main" id="{434983C5-5128-0E5A-9528-CE25FAE0836D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9" name="组合 37">
            <a:extLst>
              <a:ext uri="{FF2B5EF4-FFF2-40B4-BE49-F238E27FC236}">
                <a16:creationId xmlns:a16="http://schemas.microsoft.com/office/drawing/2014/main" id="{9848A56F-A532-83C5-CAAF-85AA4166B4DD}"/>
              </a:ext>
            </a:extLst>
          </p:cNvPr>
          <p:cNvGrpSpPr/>
          <p:nvPr/>
        </p:nvGrpSpPr>
        <p:grpSpPr>
          <a:xfrm>
            <a:off x="8485176" y="3923450"/>
            <a:ext cx="1253006" cy="612649"/>
            <a:chOff x="2464226" y="2942493"/>
            <a:chExt cx="1253006" cy="612649"/>
          </a:xfrm>
        </p:grpSpPr>
        <p:sp>
          <p:nvSpPr>
            <p:cNvPr id="10" name="存储的数据 2">
              <a:extLst>
                <a:ext uri="{FF2B5EF4-FFF2-40B4-BE49-F238E27FC236}">
                  <a16:creationId xmlns:a16="http://schemas.microsoft.com/office/drawing/2014/main" id="{63EC4047-E635-D40C-6D4F-7F6B6519D675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5">
              <a:extLst>
                <a:ext uri="{FF2B5EF4-FFF2-40B4-BE49-F238E27FC236}">
                  <a16:creationId xmlns:a16="http://schemas.microsoft.com/office/drawing/2014/main" id="{A7A4AC65-6E7B-E69A-E118-BF36C443ED27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" name="直线连接符 22">
              <a:extLst>
                <a:ext uri="{FF2B5EF4-FFF2-40B4-BE49-F238E27FC236}">
                  <a16:creationId xmlns:a16="http://schemas.microsoft.com/office/drawing/2014/main" id="{9FDE2A4D-F5EA-9734-B04A-22447A7710D0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3" name="直线连接符 23">
              <a:extLst>
                <a:ext uri="{FF2B5EF4-FFF2-40B4-BE49-F238E27FC236}">
                  <a16:creationId xmlns:a16="http://schemas.microsoft.com/office/drawing/2014/main" id="{ED67D9B9-88F0-A306-FA76-8844A4605DCD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4" name="直线连接符 34">
              <a:extLst>
                <a:ext uri="{FF2B5EF4-FFF2-40B4-BE49-F238E27FC236}">
                  <a16:creationId xmlns:a16="http://schemas.microsoft.com/office/drawing/2014/main" id="{C4126D76-4D1D-D7D9-F6B5-EA5C12D0702E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9AFAA41-9AC4-BE60-5856-D451D83B4A4C}"/>
              </a:ext>
            </a:extLst>
          </p:cNvPr>
          <p:cNvGrpSpPr/>
          <p:nvPr/>
        </p:nvGrpSpPr>
        <p:grpSpPr>
          <a:xfrm>
            <a:off x="3093266" y="4180564"/>
            <a:ext cx="578688" cy="481714"/>
            <a:chOff x="5263410" y="1285892"/>
            <a:chExt cx="578688" cy="481714"/>
          </a:xfrm>
        </p:grpSpPr>
        <p:sp>
          <p:nvSpPr>
            <p:cNvPr id="16" name="三角形 15">
              <a:extLst>
                <a:ext uri="{FF2B5EF4-FFF2-40B4-BE49-F238E27FC236}">
                  <a16:creationId xmlns:a16="http://schemas.microsoft.com/office/drawing/2014/main" id="{B52562A9-E601-41B2-2019-9BA09DE51E35}"/>
                </a:ext>
              </a:extLst>
            </p:cNvPr>
            <p:cNvSpPr/>
            <p:nvPr/>
          </p:nvSpPr>
          <p:spPr>
            <a:xfrm rot="5400000">
              <a:off x="5257897" y="1291405"/>
              <a:ext cx="481714" cy="470687"/>
            </a:xfrm>
            <a:prstGeom prst="triangl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76">
              <a:extLst>
                <a:ext uri="{FF2B5EF4-FFF2-40B4-BE49-F238E27FC236}">
                  <a16:creationId xmlns:a16="http://schemas.microsoft.com/office/drawing/2014/main" id="{5BB5498F-9000-21A7-A781-4B9860315737}"/>
                </a:ext>
              </a:extLst>
            </p:cNvPr>
            <p:cNvSpPr/>
            <p:nvPr/>
          </p:nvSpPr>
          <p:spPr>
            <a:xfrm flipV="1">
              <a:off x="5734098" y="1464451"/>
              <a:ext cx="108000" cy="108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B80F14B-6879-C3F4-8FF5-5BD1F9907B11}"/>
              </a:ext>
            </a:extLst>
          </p:cNvPr>
          <p:cNvGrpSpPr/>
          <p:nvPr/>
        </p:nvGrpSpPr>
        <p:grpSpPr>
          <a:xfrm>
            <a:off x="4217181" y="5042354"/>
            <a:ext cx="330200" cy="127000"/>
            <a:chOff x="3435349" y="1981200"/>
            <a:chExt cx="330200" cy="127000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AC7E0627-FAC4-9C23-63E4-82CD4E30D3CD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1981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F901AE2-2AC5-1089-C8A9-1D95EC46A5C9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2108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89DF8FE-E37E-D59B-2C0E-9CDFD6DC0BCE}"/>
              </a:ext>
            </a:extLst>
          </p:cNvPr>
          <p:cNvCxnSpPr>
            <a:cxnSpLocks/>
          </p:cNvCxnSpPr>
          <p:nvPr/>
        </p:nvCxnSpPr>
        <p:spPr>
          <a:xfrm>
            <a:off x="3671954" y="4413123"/>
            <a:ext cx="483465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235FCF7-9D02-D768-841A-8EF8703E65FE}"/>
              </a:ext>
            </a:extLst>
          </p:cNvPr>
          <p:cNvGrpSpPr/>
          <p:nvPr/>
        </p:nvGrpSpPr>
        <p:grpSpPr>
          <a:xfrm>
            <a:off x="2140731" y="5042354"/>
            <a:ext cx="330200" cy="127000"/>
            <a:chOff x="3435349" y="1981200"/>
            <a:chExt cx="330200" cy="1270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0FA8226-A9A2-71FA-AE47-97BB46BE3F5E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1981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7B1144E2-0D30-438A-1FE0-DBA5B95A9E7A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2108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C05C0A8-219E-EC8B-7582-DDE28A916BB6}"/>
              </a:ext>
            </a:extLst>
          </p:cNvPr>
          <p:cNvGrpSpPr/>
          <p:nvPr/>
        </p:nvGrpSpPr>
        <p:grpSpPr>
          <a:xfrm>
            <a:off x="7465201" y="5042354"/>
            <a:ext cx="330200" cy="127000"/>
            <a:chOff x="3435349" y="1981200"/>
            <a:chExt cx="330200" cy="1270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E5E1146-8D95-8EF5-7492-72821813B467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1981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6C803BB-C453-2D9C-6DCF-8A217D73579D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2108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71FFD18-CEDF-7D0F-0EA9-5C4AF0D9F8A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4580304" y="3472595"/>
            <a:ext cx="1409159" cy="479156"/>
          </a:xfrm>
          <a:prstGeom prst="bentConnector3">
            <a:avLst>
              <a:gd name="adj1" fmla="val 100212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382D6B02-24EB-F606-075D-43ADCB418717}"/>
              </a:ext>
            </a:extLst>
          </p:cNvPr>
          <p:cNvSpPr/>
          <p:nvPr/>
        </p:nvSpPr>
        <p:spPr>
          <a:xfrm>
            <a:off x="829661" y="4309457"/>
            <a:ext cx="540000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562CD1A-9943-66E6-1BCA-E1E3EDBECBDD}"/>
              </a:ext>
            </a:extLst>
          </p:cNvPr>
          <p:cNvCxnSpPr>
            <a:cxnSpLocks/>
          </p:cNvCxnSpPr>
          <p:nvPr/>
        </p:nvCxnSpPr>
        <p:spPr>
          <a:xfrm>
            <a:off x="1372337" y="4422199"/>
            <a:ext cx="172092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01822332-DD24-1BCE-A2DB-E79C77DF4AAA}"/>
              </a:ext>
            </a:extLst>
          </p:cNvPr>
          <p:cNvSpPr/>
          <p:nvPr/>
        </p:nvSpPr>
        <p:spPr>
          <a:xfrm rot="10800000">
            <a:off x="2178577" y="5480505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BBEF3884-CC9F-DE28-8D7D-F14AFFBFA388}"/>
              </a:ext>
            </a:extLst>
          </p:cNvPr>
          <p:cNvCxnSpPr>
            <a:cxnSpLocks/>
            <a:stCxn id="49" idx="3"/>
          </p:cNvCxnSpPr>
          <p:nvPr/>
        </p:nvCxnSpPr>
        <p:spPr>
          <a:xfrm flipH="1" flipV="1">
            <a:off x="2305703" y="5169354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601793F-CD0A-E626-3D9B-F5E8CC8BC08D}"/>
              </a:ext>
            </a:extLst>
          </p:cNvPr>
          <p:cNvCxnSpPr>
            <a:cxnSpLocks/>
          </p:cNvCxnSpPr>
          <p:nvPr/>
        </p:nvCxnSpPr>
        <p:spPr>
          <a:xfrm flipV="1">
            <a:off x="2305703" y="4421420"/>
            <a:ext cx="0" cy="6209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400BE8D0-7158-2844-A911-67067E1BFC65}"/>
              </a:ext>
            </a:extLst>
          </p:cNvPr>
          <p:cNvSpPr/>
          <p:nvPr/>
        </p:nvSpPr>
        <p:spPr>
          <a:xfrm rot="10800000">
            <a:off x="4259017" y="5480505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8904B22-A714-E272-5790-46F12E54BC77}"/>
              </a:ext>
            </a:extLst>
          </p:cNvPr>
          <p:cNvCxnSpPr>
            <a:cxnSpLocks/>
            <a:stCxn id="53" idx="3"/>
          </p:cNvCxnSpPr>
          <p:nvPr/>
        </p:nvCxnSpPr>
        <p:spPr>
          <a:xfrm flipH="1" flipV="1">
            <a:off x="4386143" y="5169354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87E4ABD0-BAE9-F96D-FBC7-5D952527B0CA}"/>
              </a:ext>
            </a:extLst>
          </p:cNvPr>
          <p:cNvSpPr/>
          <p:nvPr/>
        </p:nvSpPr>
        <p:spPr>
          <a:xfrm rot="10800000">
            <a:off x="7506783" y="5480505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5EA54A0B-DC08-C832-005E-7CA1CA35E41F}"/>
              </a:ext>
            </a:extLst>
          </p:cNvPr>
          <p:cNvCxnSpPr>
            <a:cxnSpLocks/>
            <a:stCxn id="55" idx="3"/>
          </p:cNvCxnSpPr>
          <p:nvPr/>
        </p:nvCxnSpPr>
        <p:spPr>
          <a:xfrm flipH="1" flipV="1">
            <a:off x="7633909" y="5169354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7B733C0-6361-8B32-F8EF-564026CF9444}"/>
              </a:ext>
            </a:extLst>
          </p:cNvPr>
          <p:cNvCxnSpPr>
            <a:cxnSpLocks/>
          </p:cNvCxnSpPr>
          <p:nvPr/>
        </p:nvCxnSpPr>
        <p:spPr>
          <a:xfrm flipV="1">
            <a:off x="4386143" y="4412917"/>
            <a:ext cx="0" cy="6209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F0D15E26-51CF-43E1-57DD-CE79F0E38E3B}"/>
              </a:ext>
            </a:extLst>
          </p:cNvPr>
          <p:cNvCxnSpPr>
            <a:cxnSpLocks/>
          </p:cNvCxnSpPr>
          <p:nvPr/>
        </p:nvCxnSpPr>
        <p:spPr>
          <a:xfrm flipV="1">
            <a:off x="7633909" y="4056126"/>
            <a:ext cx="0" cy="98622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B7CB4825-27D6-B79D-E615-565FAF0F0F7B}"/>
              </a:ext>
            </a:extLst>
          </p:cNvPr>
          <p:cNvCxnSpPr>
            <a:cxnSpLocks/>
          </p:cNvCxnSpPr>
          <p:nvPr/>
        </p:nvCxnSpPr>
        <p:spPr>
          <a:xfrm flipH="1">
            <a:off x="1372337" y="2647171"/>
            <a:ext cx="427819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307E14F8-6172-2633-F6B6-FBBB91092134}"/>
              </a:ext>
            </a:extLst>
          </p:cNvPr>
          <p:cNvSpPr/>
          <p:nvPr/>
        </p:nvSpPr>
        <p:spPr>
          <a:xfrm>
            <a:off x="829661" y="2533849"/>
            <a:ext cx="540000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FF3C93F-0C32-E7AC-42C7-33D1235C0A92}"/>
              </a:ext>
            </a:extLst>
          </p:cNvPr>
          <p:cNvGrpSpPr/>
          <p:nvPr/>
        </p:nvGrpSpPr>
        <p:grpSpPr>
          <a:xfrm>
            <a:off x="3671954" y="3258539"/>
            <a:ext cx="330200" cy="127000"/>
            <a:chOff x="3435349" y="1981200"/>
            <a:chExt cx="330200" cy="12700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136372-A6DB-CC0A-0C76-1863EE812135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1981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77CDF4C-9919-E151-FF17-16E3BF739050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2108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5A0C7884-48D0-3616-35A3-C9E3DC09B50B}"/>
              </a:ext>
            </a:extLst>
          </p:cNvPr>
          <p:cNvSpPr/>
          <p:nvPr/>
        </p:nvSpPr>
        <p:spPr>
          <a:xfrm rot="10800000">
            <a:off x="3709800" y="369669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71C6C26-E44B-F3BD-6E29-EC09D49A0036}"/>
              </a:ext>
            </a:extLst>
          </p:cNvPr>
          <p:cNvCxnSpPr>
            <a:cxnSpLocks/>
            <a:stCxn id="66" idx="3"/>
          </p:cNvCxnSpPr>
          <p:nvPr/>
        </p:nvCxnSpPr>
        <p:spPr>
          <a:xfrm flipH="1" flipV="1">
            <a:off x="3836926" y="3385539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01B3432-14CB-EAC2-3E83-9FBF593B5B57}"/>
              </a:ext>
            </a:extLst>
          </p:cNvPr>
          <p:cNvCxnSpPr>
            <a:cxnSpLocks/>
          </p:cNvCxnSpPr>
          <p:nvPr/>
        </p:nvCxnSpPr>
        <p:spPr>
          <a:xfrm flipV="1">
            <a:off x="3836926" y="2637605"/>
            <a:ext cx="0" cy="6209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8C72A95F-FCCC-B7A7-8886-399345BF99DF}"/>
              </a:ext>
            </a:extLst>
          </p:cNvPr>
          <p:cNvCxnSpPr>
            <a:cxnSpLocks/>
          </p:cNvCxnSpPr>
          <p:nvPr/>
        </p:nvCxnSpPr>
        <p:spPr>
          <a:xfrm flipH="1">
            <a:off x="6628669" y="2821505"/>
            <a:ext cx="310951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Arrow: Pentagon 70">
            <a:extLst>
              <a:ext uri="{FF2B5EF4-FFF2-40B4-BE49-F238E27FC236}">
                <a16:creationId xmlns:a16="http://schemas.microsoft.com/office/drawing/2014/main" id="{D233E6E9-03E4-2032-4F79-CB79E455C39A}"/>
              </a:ext>
            </a:extLst>
          </p:cNvPr>
          <p:cNvSpPr/>
          <p:nvPr/>
        </p:nvSpPr>
        <p:spPr>
          <a:xfrm>
            <a:off x="9738182" y="2710265"/>
            <a:ext cx="540000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O1</a:t>
            </a:r>
          </a:p>
        </p:txBody>
      </p:sp>
      <p:sp>
        <p:nvSpPr>
          <p:cNvPr id="72" name="Arrow: Pentagon 71">
            <a:extLst>
              <a:ext uri="{FF2B5EF4-FFF2-40B4-BE49-F238E27FC236}">
                <a16:creationId xmlns:a16="http://schemas.microsoft.com/office/drawing/2014/main" id="{13E9E9FD-A6EB-1B58-1BCE-9F7D9DEAB953}"/>
              </a:ext>
            </a:extLst>
          </p:cNvPr>
          <p:cNvSpPr/>
          <p:nvPr/>
        </p:nvSpPr>
        <p:spPr>
          <a:xfrm>
            <a:off x="9738182" y="4126141"/>
            <a:ext cx="540000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O2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0984602E-1AA8-6DDC-CCEC-9BA3780ABA93}"/>
              </a:ext>
            </a:extLst>
          </p:cNvPr>
          <p:cNvCxnSpPr>
            <a:cxnSpLocks/>
          </p:cNvCxnSpPr>
          <p:nvPr/>
        </p:nvCxnSpPr>
        <p:spPr>
          <a:xfrm rot="10800000">
            <a:off x="6428645" y="2821301"/>
            <a:ext cx="2120484" cy="1234825"/>
          </a:xfrm>
          <a:prstGeom prst="bentConnector3">
            <a:avLst>
              <a:gd name="adj1" fmla="val 68417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42CBBEF4-9874-86D8-7B3C-5C77F8EE2327}"/>
              </a:ext>
            </a:extLst>
          </p:cNvPr>
          <p:cNvGrpSpPr/>
          <p:nvPr/>
        </p:nvGrpSpPr>
        <p:grpSpPr>
          <a:xfrm>
            <a:off x="10585839" y="3258538"/>
            <a:ext cx="330200" cy="127000"/>
            <a:chOff x="3435349" y="1981200"/>
            <a:chExt cx="330200" cy="127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3DACC828-0F16-498A-02FD-91A94BA9032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1981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8CB33DE-BD46-2E4F-82F2-344F964D497A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2108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3198CDA-610D-F0F9-A9A1-15AE1081E132}"/>
              </a:ext>
            </a:extLst>
          </p:cNvPr>
          <p:cNvSpPr/>
          <p:nvPr/>
        </p:nvSpPr>
        <p:spPr>
          <a:xfrm rot="10800000">
            <a:off x="10623685" y="369668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7792D94-2819-BD8A-8FE6-DCF04A1D9AD3}"/>
              </a:ext>
            </a:extLst>
          </p:cNvPr>
          <p:cNvCxnSpPr>
            <a:cxnSpLocks/>
            <a:stCxn id="83" idx="3"/>
          </p:cNvCxnSpPr>
          <p:nvPr/>
        </p:nvCxnSpPr>
        <p:spPr>
          <a:xfrm flipH="1" flipV="1">
            <a:off x="10750811" y="338553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2E2929C1-36B6-A6AA-964B-A86AA97D0F80}"/>
              </a:ext>
            </a:extLst>
          </p:cNvPr>
          <p:cNvCxnSpPr>
            <a:cxnSpLocks/>
          </p:cNvCxnSpPr>
          <p:nvPr/>
        </p:nvCxnSpPr>
        <p:spPr>
          <a:xfrm flipV="1">
            <a:off x="10750811" y="2846887"/>
            <a:ext cx="0" cy="4116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3E452504-FC01-2A50-FD73-558A63D8C89A}"/>
              </a:ext>
            </a:extLst>
          </p:cNvPr>
          <p:cNvCxnSpPr>
            <a:cxnSpLocks/>
          </p:cNvCxnSpPr>
          <p:nvPr/>
        </p:nvCxnSpPr>
        <p:spPr>
          <a:xfrm>
            <a:off x="10535122" y="2846887"/>
            <a:ext cx="2156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0462DC6-D378-CC2C-F34C-B2870B56D707}"/>
              </a:ext>
            </a:extLst>
          </p:cNvPr>
          <p:cNvGrpSpPr/>
          <p:nvPr/>
        </p:nvGrpSpPr>
        <p:grpSpPr>
          <a:xfrm>
            <a:off x="10585839" y="4662278"/>
            <a:ext cx="330200" cy="127000"/>
            <a:chOff x="3435349" y="1981200"/>
            <a:chExt cx="330200" cy="1270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0E35D3CC-6955-801D-D391-20012B0A367A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1981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6DD3118E-1B9F-408F-A8E0-C4F84B38C4B8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2108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DA326C8C-E883-48D2-D876-16ECBDB13299}"/>
              </a:ext>
            </a:extLst>
          </p:cNvPr>
          <p:cNvSpPr/>
          <p:nvPr/>
        </p:nvSpPr>
        <p:spPr>
          <a:xfrm rot="10800000">
            <a:off x="10623685" y="510042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AF7C35ED-7B18-2EBD-906A-0E01CE118CB1}"/>
              </a:ext>
            </a:extLst>
          </p:cNvPr>
          <p:cNvCxnSpPr>
            <a:cxnSpLocks/>
            <a:stCxn id="94" idx="3"/>
          </p:cNvCxnSpPr>
          <p:nvPr/>
        </p:nvCxnSpPr>
        <p:spPr>
          <a:xfrm flipH="1" flipV="1">
            <a:off x="10750811" y="478927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E0192560-6E91-16BB-A48E-E7F248FB25C9}"/>
              </a:ext>
            </a:extLst>
          </p:cNvPr>
          <p:cNvCxnSpPr>
            <a:cxnSpLocks/>
          </p:cNvCxnSpPr>
          <p:nvPr/>
        </p:nvCxnSpPr>
        <p:spPr>
          <a:xfrm flipV="1">
            <a:off x="10750811" y="4250627"/>
            <a:ext cx="0" cy="4116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7D71A00-E00D-E515-2436-348324C2FD1B}"/>
              </a:ext>
            </a:extLst>
          </p:cNvPr>
          <p:cNvCxnSpPr>
            <a:cxnSpLocks/>
          </p:cNvCxnSpPr>
          <p:nvPr/>
        </p:nvCxnSpPr>
        <p:spPr>
          <a:xfrm>
            <a:off x="10535122" y="4250627"/>
            <a:ext cx="2156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D3227361-E4B3-FBC7-2AF2-A564E4F543FC}"/>
              </a:ext>
            </a:extLst>
          </p:cNvPr>
          <p:cNvSpPr txBox="1"/>
          <p:nvPr/>
        </p:nvSpPr>
        <p:spPr>
          <a:xfrm>
            <a:off x="5628564" y="2169953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UAND1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1FA3EF3-5298-FA39-257C-33ECA4DCCC3E}"/>
              </a:ext>
            </a:extLst>
          </p:cNvPr>
          <p:cNvSpPr txBox="1"/>
          <p:nvPr/>
        </p:nvSpPr>
        <p:spPr>
          <a:xfrm>
            <a:off x="2865796" y="382022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UINV0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E7101673-D936-A956-D9DD-1AD6C3CF8508}"/>
              </a:ext>
            </a:extLst>
          </p:cNvPr>
          <p:cNvSpPr txBox="1"/>
          <p:nvPr/>
        </p:nvSpPr>
        <p:spPr>
          <a:xfrm>
            <a:off x="8591796" y="3576561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/>
              <a:t>UNOR2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DB068C0-51EC-EAE4-C5E4-BD41323483BE}"/>
              </a:ext>
            </a:extLst>
          </p:cNvPr>
          <p:cNvSpPr txBox="1"/>
          <p:nvPr/>
        </p:nvSpPr>
        <p:spPr>
          <a:xfrm>
            <a:off x="5069734" y="4065961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NET0</a:t>
            </a:r>
            <a:endParaRPr lang="en-US" dirty="0"/>
          </a:p>
        </p:txBody>
      </p:sp>
      <p:sp>
        <p:nvSpPr>
          <p:cNvPr id="21" name="椭圆 93">
            <a:extLst>
              <a:ext uri="{FF2B5EF4-FFF2-40B4-BE49-F238E27FC236}">
                <a16:creationId xmlns:a16="http://schemas.microsoft.com/office/drawing/2014/main" id="{1499227B-57DB-CF88-07A3-2F5CD68B14AE}"/>
              </a:ext>
            </a:extLst>
          </p:cNvPr>
          <p:cNvSpPr/>
          <p:nvPr/>
        </p:nvSpPr>
        <p:spPr>
          <a:xfrm>
            <a:off x="3814066" y="26243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93">
            <a:extLst>
              <a:ext uri="{FF2B5EF4-FFF2-40B4-BE49-F238E27FC236}">
                <a16:creationId xmlns:a16="http://schemas.microsoft.com/office/drawing/2014/main" id="{1488D336-EB56-1901-7141-D78543257BA7}"/>
              </a:ext>
            </a:extLst>
          </p:cNvPr>
          <p:cNvSpPr/>
          <p:nvPr/>
        </p:nvSpPr>
        <p:spPr>
          <a:xfrm>
            <a:off x="2282843" y="43985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93">
            <a:extLst>
              <a:ext uri="{FF2B5EF4-FFF2-40B4-BE49-F238E27FC236}">
                <a16:creationId xmlns:a16="http://schemas.microsoft.com/office/drawing/2014/main" id="{3FE825F2-375F-ADED-EA85-4D74B1C53D4B}"/>
              </a:ext>
            </a:extLst>
          </p:cNvPr>
          <p:cNvSpPr/>
          <p:nvPr/>
        </p:nvSpPr>
        <p:spPr>
          <a:xfrm>
            <a:off x="4363069" y="43916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93">
            <a:extLst>
              <a:ext uri="{FF2B5EF4-FFF2-40B4-BE49-F238E27FC236}">
                <a16:creationId xmlns:a16="http://schemas.microsoft.com/office/drawing/2014/main" id="{29230DD0-D2BC-DDD3-2454-AF80C9519CFC}"/>
              </a:ext>
            </a:extLst>
          </p:cNvPr>
          <p:cNvSpPr/>
          <p:nvPr/>
        </p:nvSpPr>
        <p:spPr>
          <a:xfrm>
            <a:off x="7607441" y="403326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5" name="椭圆 93">
            <a:extLst>
              <a:ext uri="{FF2B5EF4-FFF2-40B4-BE49-F238E27FC236}">
                <a16:creationId xmlns:a16="http://schemas.microsoft.com/office/drawing/2014/main" id="{5A85BE05-8C97-CAE6-D18A-46AB95F1D9B5}"/>
              </a:ext>
            </a:extLst>
          </p:cNvPr>
          <p:cNvSpPr/>
          <p:nvPr/>
        </p:nvSpPr>
        <p:spPr>
          <a:xfrm>
            <a:off x="7068221" y="28011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93">
            <a:extLst>
              <a:ext uri="{FF2B5EF4-FFF2-40B4-BE49-F238E27FC236}">
                <a16:creationId xmlns:a16="http://schemas.microsoft.com/office/drawing/2014/main" id="{9CFAC3F7-2284-0C03-C5D7-C65CE4B9518B}"/>
              </a:ext>
            </a:extLst>
          </p:cNvPr>
          <p:cNvSpPr/>
          <p:nvPr/>
        </p:nvSpPr>
        <p:spPr>
          <a:xfrm>
            <a:off x="5025615" y="438550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9247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7C68F-4B56-2364-3DB9-10468F70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9932FC9D-75FC-1875-06A3-B096BD12033F}"/>
              </a:ext>
            </a:extLst>
          </p:cNvPr>
          <p:cNvGrpSpPr/>
          <p:nvPr/>
        </p:nvGrpSpPr>
        <p:grpSpPr>
          <a:xfrm>
            <a:off x="4012523" y="238499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1E05F767-ECF4-84DF-4FD4-7B3E3C6DE3C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BC1C57C3-7CD8-F204-D770-BEC6FD9A019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5AA90923-3EEF-94FD-D773-3F604EDFD3D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958162BC-D7C1-65D7-32D3-4967B639C2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1EC22856-CF02-8BA8-4456-922F2DCCE5D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45476404-70A7-398A-6D4C-26581FF1CB4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59E28C24-070A-DC99-8DBA-E7702CE66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505D43A-0F47-1D4C-3C88-0674DBBA19BA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84C7173-8410-2738-98CD-670D2F97584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CB674F9D-7072-2B7F-83D8-F6024A3D8848}"/>
              </a:ext>
            </a:extLst>
          </p:cNvPr>
          <p:cNvGrpSpPr/>
          <p:nvPr/>
        </p:nvGrpSpPr>
        <p:grpSpPr>
          <a:xfrm>
            <a:off x="7064430" y="2384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7989C443-43D3-8A1C-F02C-7E308E20697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B57EB2A1-63F3-B16C-7DF2-80E988BF4BC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992CD2AE-AF1A-1E37-D554-90983BE35F6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7AB93702-AC80-76EB-B209-DB2E38F6B81A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DB65CB7-F73E-64CD-2878-BE1367E9F636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4F4E30D9-82EB-491B-6C33-B78EB8AAB084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FA559C80-71EE-BD8E-F374-AF1F908F1D2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AC6F3612-D078-9492-1A86-83043BE3902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7388E4F1-F2AD-1B09-8B34-6AD41E29950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314B7A8F-14EA-3FF9-B104-215C65E9C5FF}"/>
              </a:ext>
            </a:extLst>
          </p:cNvPr>
          <p:cNvSpPr/>
          <p:nvPr/>
        </p:nvSpPr>
        <p:spPr>
          <a:xfrm>
            <a:off x="5333817" y="216035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35CFAE-44D4-4BF1-9429-D13337DFC80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140923" y="261755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90D4C5-44AA-4A7F-3DA7-BB14249B9D23}"/>
              </a:ext>
            </a:extLst>
          </p:cNvPr>
          <p:cNvCxnSpPr>
            <a:cxnSpLocks/>
          </p:cNvCxnSpPr>
          <p:nvPr/>
        </p:nvCxnSpPr>
        <p:spPr>
          <a:xfrm>
            <a:off x="6946277" y="261755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72449-1785-948D-1798-B91277B8907B}"/>
              </a:ext>
            </a:extLst>
          </p:cNvPr>
          <p:cNvCxnSpPr>
            <a:cxnSpLocks/>
          </p:cNvCxnSpPr>
          <p:nvPr/>
        </p:nvCxnSpPr>
        <p:spPr>
          <a:xfrm>
            <a:off x="3148000" y="372734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BA80C1-E4B4-9848-A9FB-3512FDE533F1}"/>
              </a:ext>
            </a:extLst>
          </p:cNvPr>
          <p:cNvCxnSpPr>
            <a:cxnSpLocks/>
          </p:cNvCxnSpPr>
          <p:nvPr/>
        </p:nvCxnSpPr>
        <p:spPr>
          <a:xfrm flipV="1">
            <a:off x="7062149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27D928-D061-B5BF-EE07-51EE8CF06957}"/>
              </a:ext>
            </a:extLst>
          </p:cNvPr>
          <p:cNvCxnSpPr>
            <a:cxnSpLocks/>
          </p:cNvCxnSpPr>
          <p:nvPr/>
        </p:nvCxnSpPr>
        <p:spPr>
          <a:xfrm>
            <a:off x="4012523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43181863-2C03-C213-F95C-9C0C6A847E2A}"/>
              </a:ext>
            </a:extLst>
          </p:cNvPr>
          <p:cNvSpPr/>
          <p:nvPr/>
        </p:nvSpPr>
        <p:spPr>
          <a:xfrm>
            <a:off x="8259431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21774C65-1C77-AF36-5F3E-0B53D06E71F2}"/>
              </a:ext>
            </a:extLst>
          </p:cNvPr>
          <p:cNvSpPr/>
          <p:nvPr/>
        </p:nvSpPr>
        <p:spPr>
          <a:xfrm>
            <a:off x="2416952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组合 22">
            <a:extLst>
              <a:ext uri="{FF2B5EF4-FFF2-40B4-BE49-F238E27FC236}">
                <a16:creationId xmlns:a16="http://schemas.microsoft.com/office/drawing/2014/main" id="{4612748E-1106-0F2B-FB8E-18A63A91641B}"/>
              </a:ext>
            </a:extLst>
          </p:cNvPr>
          <p:cNvGrpSpPr/>
          <p:nvPr/>
        </p:nvGrpSpPr>
        <p:grpSpPr>
          <a:xfrm>
            <a:off x="10582362" y="2384996"/>
            <a:ext cx="1187867" cy="1033153"/>
            <a:chOff x="2459115" y="1343921"/>
            <a:chExt cx="1187867" cy="1033153"/>
          </a:xfrm>
        </p:grpSpPr>
        <p:grpSp>
          <p:nvGrpSpPr>
            <p:cNvPr id="45" name="组合 9">
              <a:extLst>
                <a:ext uri="{FF2B5EF4-FFF2-40B4-BE49-F238E27FC236}">
                  <a16:creationId xmlns:a16="http://schemas.microsoft.com/office/drawing/2014/main" id="{76F6DA49-D526-F851-6DF8-13EB6DAC629D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8" name="矩形 4">
                <a:extLst>
                  <a:ext uri="{FF2B5EF4-FFF2-40B4-BE49-F238E27FC236}">
                    <a16:creationId xmlns:a16="http://schemas.microsoft.com/office/drawing/2014/main" id="{78882B2B-F9E3-BC20-EB0E-433484DF57E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直角三角形 5">
                <a:extLst>
                  <a:ext uri="{FF2B5EF4-FFF2-40B4-BE49-F238E27FC236}">
                    <a16:creationId xmlns:a16="http://schemas.microsoft.com/office/drawing/2014/main" id="{F59E4F2D-E0B0-9D75-6A13-A63A40F19A8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6">
                <a:extLst>
                  <a:ext uri="{FF2B5EF4-FFF2-40B4-BE49-F238E27FC236}">
                    <a16:creationId xmlns:a16="http://schemas.microsoft.com/office/drawing/2014/main" id="{9925DC0F-A3C7-024B-0A51-1DFB1D9BB76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01" name="文本框 7">
                <a:extLst>
                  <a:ext uri="{FF2B5EF4-FFF2-40B4-BE49-F238E27FC236}">
                    <a16:creationId xmlns:a16="http://schemas.microsoft.com/office/drawing/2014/main" id="{A03CA56C-6E88-02A4-EC88-A0542C61570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03" name="文本框 8">
                <a:extLst>
                  <a:ext uri="{FF2B5EF4-FFF2-40B4-BE49-F238E27FC236}">
                    <a16:creationId xmlns:a16="http://schemas.microsoft.com/office/drawing/2014/main" id="{FFA7C22C-2726-204B-666C-3FD074826D4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4" name="直线连接符 17">
              <a:extLst>
                <a:ext uri="{FF2B5EF4-FFF2-40B4-BE49-F238E27FC236}">
                  <a16:creationId xmlns:a16="http://schemas.microsoft.com/office/drawing/2014/main" id="{1B50D4A6-DEB3-4D50-ED85-39AEC146700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9">
              <a:extLst>
                <a:ext uri="{FF2B5EF4-FFF2-40B4-BE49-F238E27FC236}">
                  <a16:creationId xmlns:a16="http://schemas.microsoft.com/office/drawing/2014/main" id="{D1D3C80B-A6D0-3785-233F-23E7E97207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20">
              <a:extLst>
                <a:ext uri="{FF2B5EF4-FFF2-40B4-BE49-F238E27FC236}">
                  <a16:creationId xmlns:a16="http://schemas.microsoft.com/office/drawing/2014/main" id="{6A737B39-728C-F305-70DA-EE7EC626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22">
            <a:extLst>
              <a:ext uri="{FF2B5EF4-FFF2-40B4-BE49-F238E27FC236}">
                <a16:creationId xmlns:a16="http://schemas.microsoft.com/office/drawing/2014/main" id="{1381E233-5A31-08B4-58E3-9C850A26D6E4}"/>
              </a:ext>
            </a:extLst>
          </p:cNvPr>
          <p:cNvGrpSpPr/>
          <p:nvPr/>
        </p:nvGrpSpPr>
        <p:grpSpPr>
          <a:xfrm>
            <a:off x="469521" y="2384995"/>
            <a:ext cx="1187867" cy="1033153"/>
            <a:chOff x="2459115" y="1343921"/>
            <a:chExt cx="1187867" cy="1033153"/>
          </a:xfrm>
        </p:grpSpPr>
        <p:grpSp>
          <p:nvGrpSpPr>
            <p:cNvPr id="108" name="组合 9">
              <a:extLst>
                <a:ext uri="{FF2B5EF4-FFF2-40B4-BE49-F238E27FC236}">
                  <a16:creationId xmlns:a16="http://schemas.microsoft.com/office/drawing/2014/main" id="{0BC269F0-357A-E9CE-EF07-C000C8CD3715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1" name="矩形 4">
                <a:extLst>
                  <a:ext uri="{FF2B5EF4-FFF2-40B4-BE49-F238E27FC236}">
                    <a16:creationId xmlns:a16="http://schemas.microsoft.com/office/drawing/2014/main" id="{35B987B4-D3A1-D8ED-6AB8-2D826F108B3C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直角三角形 5">
                <a:extLst>
                  <a:ext uri="{FF2B5EF4-FFF2-40B4-BE49-F238E27FC236}">
                    <a16:creationId xmlns:a16="http://schemas.microsoft.com/office/drawing/2014/main" id="{5334B3A7-4290-5A20-5B33-2962BFEFD6F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文本框 6">
                <a:extLst>
                  <a:ext uri="{FF2B5EF4-FFF2-40B4-BE49-F238E27FC236}">
                    <a16:creationId xmlns:a16="http://schemas.microsoft.com/office/drawing/2014/main" id="{56DA0B42-7220-4BF2-DC77-2359F6B75AD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6" name="文本框 7">
                <a:extLst>
                  <a:ext uri="{FF2B5EF4-FFF2-40B4-BE49-F238E27FC236}">
                    <a16:creationId xmlns:a16="http://schemas.microsoft.com/office/drawing/2014/main" id="{0CC5471E-CDCF-282C-E024-FCD2334F9F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29" name="文本框 8">
                <a:extLst>
                  <a:ext uri="{FF2B5EF4-FFF2-40B4-BE49-F238E27FC236}">
                    <a16:creationId xmlns:a16="http://schemas.microsoft.com/office/drawing/2014/main" id="{1D991D38-EC41-470F-05B2-EC70F55CDD0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09" name="直线连接符 17">
              <a:extLst>
                <a:ext uri="{FF2B5EF4-FFF2-40B4-BE49-F238E27FC236}">
                  <a16:creationId xmlns:a16="http://schemas.microsoft.com/office/drawing/2014/main" id="{065B3246-C40D-0695-817E-8E71142C34C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9">
              <a:extLst>
                <a:ext uri="{FF2B5EF4-FFF2-40B4-BE49-F238E27FC236}">
                  <a16:creationId xmlns:a16="http://schemas.microsoft.com/office/drawing/2014/main" id="{7B976035-F1D0-8F79-5D35-3FD9736753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20">
              <a:extLst>
                <a:ext uri="{FF2B5EF4-FFF2-40B4-BE49-F238E27FC236}">
                  <a16:creationId xmlns:a16="http://schemas.microsoft.com/office/drawing/2014/main" id="{73618EDC-C29A-8029-AEFE-4F098406F4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525E765-B244-74AF-715E-E8E72948BBE6}"/>
              </a:ext>
            </a:extLst>
          </p:cNvPr>
          <p:cNvSpPr/>
          <p:nvPr/>
        </p:nvSpPr>
        <p:spPr>
          <a:xfrm>
            <a:off x="2032380" y="1405156"/>
            <a:ext cx="8191120" cy="40476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3A6C25-F3C6-CDF6-0970-BA6835FD8B31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619724" y="2616454"/>
            <a:ext cx="8021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07E179C-A456-B6FC-081F-DE4A94840493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9860171" y="2616454"/>
            <a:ext cx="774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lowchart: Summing Junction 167">
            <a:extLst>
              <a:ext uri="{FF2B5EF4-FFF2-40B4-BE49-F238E27FC236}">
                <a16:creationId xmlns:a16="http://schemas.microsoft.com/office/drawing/2014/main" id="{4929E9C5-F45B-7450-04B3-45FB51416287}"/>
              </a:ext>
            </a:extLst>
          </p:cNvPr>
          <p:cNvSpPr/>
          <p:nvPr/>
        </p:nvSpPr>
        <p:spPr>
          <a:xfrm>
            <a:off x="1959758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Summing Junction 168">
            <a:extLst>
              <a:ext uri="{FF2B5EF4-FFF2-40B4-BE49-F238E27FC236}">
                <a16:creationId xmlns:a16="http://schemas.microsoft.com/office/drawing/2014/main" id="{0E95B290-9CAD-C95D-2F19-C2EBA5CF6D31}"/>
              </a:ext>
            </a:extLst>
          </p:cNvPr>
          <p:cNvSpPr/>
          <p:nvPr/>
        </p:nvSpPr>
        <p:spPr>
          <a:xfrm>
            <a:off x="10151500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84590C10-03D3-9577-64D7-6FBB355364A9}"/>
              </a:ext>
            </a:extLst>
          </p:cNvPr>
          <p:cNvSpPr/>
          <p:nvPr/>
        </p:nvSpPr>
        <p:spPr>
          <a:xfrm rot="5400000">
            <a:off x="2736044" y="3555661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F06E354-1F1B-1DC9-B00D-A0395F2C12BF}"/>
              </a:ext>
            </a:extLst>
          </p:cNvPr>
          <p:cNvCxnSpPr>
            <a:cxnSpLocks/>
            <a:stCxn id="170" idx="3"/>
          </p:cNvCxnSpPr>
          <p:nvPr/>
        </p:nvCxnSpPr>
        <p:spPr>
          <a:xfrm flipH="1">
            <a:off x="2032380" y="3727343"/>
            <a:ext cx="769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lowchart: Summing Junction 173">
            <a:extLst>
              <a:ext uri="{FF2B5EF4-FFF2-40B4-BE49-F238E27FC236}">
                <a16:creationId xmlns:a16="http://schemas.microsoft.com/office/drawing/2014/main" id="{A3FF9CB0-79B6-A07B-82C7-39035E0C659D}"/>
              </a:ext>
            </a:extLst>
          </p:cNvPr>
          <p:cNvSpPr/>
          <p:nvPr/>
        </p:nvSpPr>
        <p:spPr>
          <a:xfrm>
            <a:off x="1968500" y="365534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loud 174">
            <a:extLst>
              <a:ext uri="{FF2B5EF4-FFF2-40B4-BE49-F238E27FC236}">
                <a16:creationId xmlns:a16="http://schemas.microsoft.com/office/drawing/2014/main" id="{481A4F8F-845A-6D7C-FB8E-13E662497FB6}"/>
              </a:ext>
            </a:extLst>
          </p:cNvPr>
          <p:cNvSpPr/>
          <p:nvPr/>
        </p:nvSpPr>
        <p:spPr>
          <a:xfrm>
            <a:off x="5326902" y="408124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1CB588-6EC1-B011-0CFB-5EE5A388DF12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2040500" y="4538444"/>
            <a:ext cx="3291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DEBFA44-0B46-1E80-3AD7-7EB5828D20AE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6927642" y="4538444"/>
            <a:ext cx="32958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Flowchart: Summing Junction 181">
            <a:extLst>
              <a:ext uri="{FF2B5EF4-FFF2-40B4-BE49-F238E27FC236}">
                <a16:creationId xmlns:a16="http://schemas.microsoft.com/office/drawing/2014/main" id="{D4F64ED4-426E-F0B4-BCE2-BB6DC9585E80}"/>
              </a:ext>
            </a:extLst>
          </p:cNvPr>
          <p:cNvSpPr/>
          <p:nvPr/>
        </p:nvSpPr>
        <p:spPr>
          <a:xfrm>
            <a:off x="1959758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Summing Junction 182">
            <a:extLst>
              <a:ext uri="{FF2B5EF4-FFF2-40B4-BE49-F238E27FC236}">
                <a16:creationId xmlns:a16="http://schemas.microsoft.com/office/drawing/2014/main" id="{0CCE01E9-2A21-1D3C-300C-4A65D6548C02}"/>
              </a:ext>
            </a:extLst>
          </p:cNvPr>
          <p:cNvSpPr/>
          <p:nvPr/>
        </p:nvSpPr>
        <p:spPr>
          <a:xfrm>
            <a:off x="10151500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0DC24EA-819B-15CA-6239-42D87E4B78E8}"/>
              </a:ext>
            </a:extLst>
          </p:cNvPr>
          <p:cNvSpPr txBox="1"/>
          <p:nvPr/>
        </p:nvSpPr>
        <p:spPr>
          <a:xfrm>
            <a:off x="1496158" y="22250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18C5C0C-7141-E3DD-7535-48D064AE7EE0}"/>
              </a:ext>
            </a:extLst>
          </p:cNvPr>
          <p:cNvSpPr txBox="1"/>
          <p:nvPr/>
        </p:nvSpPr>
        <p:spPr>
          <a:xfrm>
            <a:off x="1482782" y="337897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FFB24E4-3DF1-6121-EC70-C26EA579D78B}"/>
              </a:ext>
            </a:extLst>
          </p:cNvPr>
          <p:cNvSpPr txBox="1"/>
          <p:nvPr/>
        </p:nvSpPr>
        <p:spPr>
          <a:xfrm>
            <a:off x="10173548" y="22182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DOUT</a:t>
            </a:r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F9FB5622-0273-0106-50E0-9970AAFF713F}"/>
              </a:ext>
            </a:extLst>
          </p:cNvPr>
          <p:cNvCxnSpPr>
            <a:cxnSpLocks/>
            <a:stCxn id="174" idx="6"/>
            <a:endCxn id="10" idx="0"/>
          </p:cNvCxnSpPr>
          <p:nvPr/>
        </p:nvCxnSpPr>
        <p:spPr>
          <a:xfrm flipV="1">
            <a:off x="2112500" y="3309350"/>
            <a:ext cx="2207104" cy="4179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4A71AFAB-9A0A-30D3-47E7-043F84498CBE}"/>
              </a:ext>
            </a:extLst>
          </p:cNvPr>
          <p:cNvCxnSpPr>
            <a:cxnSpLocks/>
            <a:stCxn id="174" idx="6"/>
            <a:endCxn id="20" idx="0"/>
          </p:cNvCxnSpPr>
          <p:nvPr/>
        </p:nvCxnSpPr>
        <p:spPr>
          <a:xfrm flipV="1">
            <a:off x="2112500" y="3309349"/>
            <a:ext cx="5259011" cy="417994"/>
          </a:xfrm>
          <a:prstGeom prst="curved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81F3917C-2B3C-930F-434C-629746A93960}"/>
              </a:ext>
            </a:extLst>
          </p:cNvPr>
          <p:cNvSpPr/>
          <p:nvPr/>
        </p:nvSpPr>
        <p:spPr>
          <a:xfrm>
            <a:off x="4978400" y="1942670"/>
            <a:ext cx="2311400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6637EB17-EA2D-D945-1AD3-9C85220588CF}"/>
              </a:ext>
            </a:extLst>
          </p:cNvPr>
          <p:cNvCxnSpPr>
            <a:cxnSpLocks/>
            <a:stCxn id="182" idx="5"/>
            <a:endCxn id="183" idx="4"/>
          </p:cNvCxnSpPr>
          <p:nvPr/>
        </p:nvCxnSpPr>
        <p:spPr>
          <a:xfrm rot="16200000" flipH="1">
            <a:off x="6142541" y="529485"/>
            <a:ext cx="21088" cy="8140830"/>
          </a:xfrm>
          <a:prstGeom prst="curvedConnector3">
            <a:avLst>
              <a:gd name="adj1" fmla="val 244872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4ACA11-7556-0A40-D334-2E597F43051F}"/>
              </a:ext>
            </a:extLst>
          </p:cNvPr>
          <p:cNvSpPr/>
          <p:nvPr/>
        </p:nvSpPr>
        <p:spPr>
          <a:xfrm>
            <a:off x="2132081" y="2056507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6633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F09C188-E907-F565-52EC-FA8B14E14B56}"/>
              </a:ext>
            </a:extLst>
          </p:cNvPr>
          <p:cNvSpPr/>
          <p:nvPr/>
        </p:nvSpPr>
        <p:spPr>
          <a:xfrm>
            <a:off x="7998193" y="2045035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A9A137-F403-D995-FCB0-C5A25F8C4F20}"/>
              </a:ext>
            </a:extLst>
          </p:cNvPr>
          <p:cNvSpPr txBox="1"/>
          <p:nvPr/>
        </p:nvSpPr>
        <p:spPr>
          <a:xfrm>
            <a:off x="2824133" y="173901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63300"/>
                </a:solidFill>
              </a:rPr>
              <a:t>in2reg</a:t>
            </a:r>
            <a:endParaRPr lang="en-US" dirty="0">
              <a:solidFill>
                <a:srgbClr val="663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FE44A8-8531-F115-1055-686924820582}"/>
              </a:ext>
            </a:extLst>
          </p:cNvPr>
          <p:cNvSpPr txBox="1"/>
          <p:nvPr/>
        </p:nvSpPr>
        <p:spPr>
          <a:xfrm>
            <a:off x="5669618" y="161407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reg2reg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B6311-9FC7-8A2D-A54C-D6D072987B80}"/>
              </a:ext>
            </a:extLst>
          </p:cNvPr>
          <p:cNvSpPr txBox="1"/>
          <p:nvPr/>
        </p:nvSpPr>
        <p:spPr>
          <a:xfrm>
            <a:off x="8629420" y="168717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reg2out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FB24B7-4D2E-8E4E-7FCF-9C1E1F53D00C}"/>
              </a:ext>
            </a:extLst>
          </p:cNvPr>
          <p:cNvSpPr txBox="1"/>
          <p:nvPr/>
        </p:nvSpPr>
        <p:spPr>
          <a:xfrm>
            <a:off x="5662896" y="50336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in2out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CCCA1-55B5-A097-048F-411949DCC2B3}"/>
              </a:ext>
            </a:extLst>
          </p:cNvPr>
          <p:cNvSpPr txBox="1"/>
          <p:nvPr/>
        </p:nvSpPr>
        <p:spPr>
          <a:xfrm>
            <a:off x="2078354" y="319992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Source Clock Path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EF443C-51A8-4B26-B07C-84BD0C9AAF1F}"/>
              </a:ext>
            </a:extLst>
          </p:cNvPr>
          <p:cNvSpPr txBox="1"/>
          <p:nvPr/>
        </p:nvSpPr>
        <p:spPr>
          <a:xfrm>
            <a:off x="3861772" y="364529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Destination Clock Path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D322DA-0CA7-00AC-5309-6EE12FC57434}"/>
              </a:ext>
            </a:extLst>
          </p:cNvPr>
          <p:cNvSpPr txBox="1"/>
          <p:nvPr/>
        </p:nvSpPr>
        <p:spPr>
          <a:xfrm>
            <a:off x="5576643" y="139638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Data Path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B0E410-09B3-EED9-F51B-81EA11B44475}"/>
              </a:ext>
            </a:extLst>
          </p:cNvPr>
          <p:cNvSpPr txBox="1"/>
          <p:nvPr/>
        </p:nvSpPr>
        <p:spPr>
          <a:xfrm>
            <a:off x="1968500" y="10735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</p:spTree>
    <p:extLst>
      <p:ext uri="{BB962C8B-B14F-4D97-AF65-F5344CB8AC3E}">
        <p14:creationId xmlns:p14="http://schemas.microsoft.com/office/powerpoint/2010/main" val="34030912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41826-7B46-CB38-62D5-FF7615572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2" name="Straight Connector 231">
            <a:extLst>
              <a:ext uri="{FF2B5EF4-FFF2-40B4-BE49-F238E27FC236}">
                <a16:creationId xmlns:a16="http://schemas.microsoft.com/office/drawing/2014/main" id="{3B3367DE-A375-439B-77DF-3FA3DDE92258}"/>
              </a:ext>
            </a:extLst>
          </p:cNvPr>
          <p:cNvCxnSpPr>
            <a:cxnSpLocks/>
          </p:cNvCxnSpPr>
          <p:nvPr/>
        </p:nvCxnSpPr>
        <p:spPr>
          <a:xfrm>
            <a:off x="4051311" y="4408315"/>
            <a:ext cx="170470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1EC48F24-1EAB-74AA-8CC8-55A39B99CFB2}"/>
              </a:ext>
            </a:extLst>
          </p:cNvPr>
          <p:cNvCxnSpPr>
            <a:cxnSpLocks/>
            <a:stCxn id="26" idx="4"/>
          </p:cNvCxnSpPr>
          <p:nvPr/>
        </p:nvCxnSpPr>
        <p:spPr>
          <a:xfrm flipV="1">
            <a:off x="4463703" y="3848349"/>
            <a:ext cx="4596" cy="5915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477FC296-0AF2-3C50-5D6F-B2DF1B3C2D27}"/>
              </a:ext>
            </a:extLst>
          </p:cNvPr>
          <p:cNvCxnSpPr>
            <a:cxnSpLocks/>
          </p:cNvCxnSpPr>
          <p:nvPr/>
        </p:nvCxnSpPr>
        <p:spPr>
          <a:xfrm flipH="1">
            <a:off x="3213194" y="4417022"/>
            <a:ext cx="449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" name="组合 36">
            <a:extLst>
              <a:ext uri="{FF2B5EF4-FFF2-40B4-BE49-F238E27FC236}">
                <a16:creationId xmlns:a16="http://schemas.microsoft.com/office/drawing/2014/main" id="{265E7FDB-A673-AEC4-4711-30FE128C083F}"/>
              </a:ext>
            </a:extLst>
          </p:cNvPr>
          <p:cNvGrpSpPr/>
          <p:nvPr/>
        </p:nvGrpSpPr>
        <p:grpSpPr>
          <a:xfrm>
            <a:off x="5081443" y="2514977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8111FA42-12AC-1F67-E6C5-EA36A0B2B799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" name="直线连接符 19">
              <a:extLst>
                <a:ext uri="{FF2B5EF4-FFF2-40B4-BE49-F238E27FC236}">
                  <a16:creationId xmlns:a16="http://schemas.microsoft.com/office/drawing/2014/main" id="{9BEDDEE7-E1C0-4D2A-D24E-4DCC4DDA2DFE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7" name="直线连接符 21">
              <a:extLst>
                <a:ext uri="{FF2B5EF4-FFF2-40B4-BE49-F238E27FC236}">
                  <a16:creationId xmlns:a16="http://schemas.microsoft.com/office/drawing/2014/main" id="{3DBEEAC1-4160-279D-1B2A-545701630FA2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8" name="直线连接符 33">
              <a:extLst>
                <a:ext uri="{FF2B5EF4-FFF2-40B4-BE49-F238E27FC236}">
                  <a16:creationId xmlns:a16="http://schemas.microsoft.com/office/drawing/2014/main" id="{F43DD12F-79D9-A2C8-745C-32087A950ECC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9" name="组合 37">
            <a:extLst>
              <a:ext uri="{FF2B5EF4-FFF2-40B4-BE49-F238E27FC236}">
                <a16:creationId xmlns:a16="http://schemas.microsoft.com/office/drawing/2014/main" id="{6400A1F2-AF11-A00C-D220-FFE07B276938}"/>
              </a:ext>
            </a:extLst>
          </p:cNvPr>
          <p:cNvGrpSpPr/>
          <p:nvPr/>
        </p:nvGrpSpPr>
        <p:grpSpPr>
          <a:xfrm>
            <a:off x="7536656" y="3923451"/>
            <a:ext cx="1629857" cy="612649"/>
            <a:chOff x="2087375" y="2942493"/>
            <a:chExt cx="1629857" cy="612649"/>
          </a:xfrm>
        </p:grpSpPr>
        <p:sp>
          <p:nvSpPr>
            <p:cNvPr id="10" name="存储的数据 2">
              <a:extLst>
                <a:ext uri="{FF2B5EF4-FFF2-40B4-BE49-F238E27FC236}">
                  <a16:creationId xmlns:a16="http://schemas.microsoft.com/office/drawing/2014/main" id="{5C0E47AD-07A6-0D28-8CF7-FD96FD5A3A2F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1" name="椭圆 5">
              <a:extLst>
                <a:ext uri="{FF2B5EF4-FFF2-40B4-BE49-F238E27FC236}">
                  <a16:creationId xmlns:a16="http://schemas.microsoft.com/office/drawing/2014/main" id="{A2B3EE33-221E-EBFB-DB35-45702AA0B58C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12" name="直线连接符 22">
              <a:extLst>
                <a:ext uri="{FF2B5EF4-FFF2-40B4-BE49-F238E27FC236}">
                  <a16:creationId xmlns:a16="http://schemas.microsoft.com/office/drawing/2014/main" id="{29D2E35E-034C-6BAF-03AE-F2BAB3493F4D}"/>
                </a:ext>
              </a:extLst>
            </p:cNvPr>
            <p:cNvCxnSpPr>
              <a:cxnSpLocks/>
            </p:cNvCxnSpPr>
            <p:nvPr/>
          </p:nvCxnSpPr>
          <p:spPr>
            <a:xfrm>
              <a:off x="2087375" y="3075373"/>
              <a:ext cx="659441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3" name="直线连接符 23">
              <a:extLst>
                <a:ext uri="{FF2B5EF4-FFF2-40B4-BE49-F238E27FC236}">
                  <a16:creationId xmlns:a16="http://schemas.microsoft.com/office/drawing/2014/main" id="{835C0287-D293-C9F5-F895-104966D47A2D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14" name="直线连接符 34">
              <a:extLst>
                <a:ext uri="{FF2B5EF4-FFF2-40B4-BE49-F238E27FC236}">
                  <a16:creationId xmlns:a16="http://schemas.microsoft.com/office/drawing/2014/main" id="{FDF8C0D1-05AA-D278-9394-516BF3E93261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8C93C98-C150-5486-505F-2C6BCCFECDF7}"/>
              </a:ext>
            </a:extLst>
          </p:cNvPr>
          <p:cNvGrpSpPr/>
          <p:nvPr/>
        </p:nvGrpSpPr>
        <p:grpSpPr>
          <a:xfrm>
            <a:off x="2636113" y="4180563"/>
            <a:ext cx="578688" cy="481714"/>
            <a:chOff x="5263410" y="1285892"/>
            <a:chExt cx="578688" cy="481714"/>
          </a:xfrm>
        </p:grpSpPr>
        <p:sp>
          <p:nvSpPr>
            <p:cNvPr id="16" name="三角形 15">
              <a:extLst>
                <a:ext uri="{FF2B5EF4-FFF2-40B4-BE49-F238E27FC236}">
                  <a16:creationId xmlns:a16="http://schemas.microsoft.com/office/drawing/2014/main" id="{92450805-FC7F-0C9D-D255-BB2D071F5498}"/>
                </a:ext>
              </a:extLst>
            </p:cNvPr>
            <p:cNvSpPr/>
            <p:nvPr/>
          </p:nvSpPr>
          <p:spPr>
            <a:xfrm rot="5400000">
              <a:off x="5257897" y="1291405"/>
              <a:ext cx="481714" cy="470687"/>
            </a:xfrm>
            <a:prstGeom prst="triangl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7" name="椭圆 76">
              <a:extLst>
                <a:ext uri="{FF2B5EF4-FFF2-40B4-BE49-F238E27FC236}">
                  <a16:creationId xmlns:a16="http://schemas.microsoft.com/office/drawing/2014/main" id="{8EA1458E-C604-66E4-F2C0-61CB4714F8FD}"/>
                </a:ext>
              </a:extLst>
            </p:cNvPr>
            <p:cNvSpPr/>
            <p:nvPr/>
          </p:nvSpPr>
          <p:spPr>
            <a:xfrm flipV="1">
              <a:off x="5734098" y="1464451"/>
              <a:ext cx="108000" cy="108000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9C14FD-5C76-15F1-795A-BD7D018AB27E}"/>
              </a:ext>
            </a:extLst>
          </p:cNvPr>
          <p:cNvGrpSpPr/>
          <p:nvPr/>
        </p:nvGrpSpPr>
        <p:grpSpPr>
          <a:xfrm>
            <a:off x="3277355" y="5036929"/>
            <a:ext cx="330200" cy="127000"/>
            <a:chOff x="3435349" y="1981200"/>
            <a:chExt cx="330200" cy="127000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C2074205-6D35-3EF2-53E8-F1B3F8A0FDDB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1981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DB1C276D-9AF9-63BB-C31D-5E6E98A1CB4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2108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DDE7C98-90D1-75D3-C77A-BB506B2711B8}"/>
              </a:ext>
            </a:extLst>
          </p:cNvPr>
          <p:cNvGrpSpPr/>
          <p:nvPr/>
        </p:nvGrpSpPr>
        <p:grpSpPr>
          <a:xfrm>
            <a:off x="2140731" y="5042354"/>
            <a:ext cx="330200" cy="127000"/>
            <a:chOff x="3435349" y="1981200"/>
            <a:chExt cx="330200" cy="127000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E091EF9-1393-9AE0-DE3E-CF9A7469990C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1981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D0FDE66-0D81-35C7-5F17-983851DB117F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2108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163D0FB-051E-7A71-057D-23963C09CDC3}"/>
              </a:ext>
            </a:extLst>
          </p:cNvPr>
          <p:cNvGrpSpPr/>
          <p:nvPr/>
        </p:nvGrpSpPr>
        <p:grpSpPr>
          <a:xfrm>
            <a:off x="7523956" y="5049027"/>
            <a:ext cx="330200" cy="117846"/>
            <a:chOff x="3435349" y="1981200"/>
            <a:chExt cx="330200" cy="127000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EAEA55E-5F00-0DD7-7550-215173F59FDD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1981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5F6BCE4-7777-1389-72A0-B739B340132A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2108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D0E2688-CFD1-F72F-9D71-3AFC828F662D}"/>
              </a:ext>
            </a:extLst>
          </p:cNvPr>
          <p:cNvCxnSpPr>
            <a:cxnSpLocks/>
          </p:cNvCxnSpPr>
          <p:nvPr/>
        </p:nvCxnSpPr>
        <p:spPr>
          <a:xfrm flipV="1">
            <a:off x="4448267" y="3000375"/>
            <a:ext cx="639961" cy="466523"/>
          </a:xfrm>
          <a:prstGeom prst="bentConnector3">
            <a:avLst>
              <a:gd name="adj1" fmla="val 1256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22A6AB2D-C0D2-5747-C3B8-6A7EB9FD187E}"/>
              </a:ext>
            </a:extLst>
          </p:cNvPr>
          <p:cNvSpPr/>
          <p:nvPr/>
        </p:nvSpPr>
        <p:spPr>
          <a:xfrm>
            <a:off x="829661" y="4309457"/>
            <a:ext cx="540000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I2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2BBCC55-E629-3E9D-A866-9B64E30B5AD5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2040374" y="4418697"/>
            <a:ext cx="595740" cy="272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D5FEC035-D142-36ED-2E02-D47064E19727}"/>
              </a:ext>
            </a:extLst>
          </p:cNvPr>
          <p:cNvSpPr/>
          <p:nvPr/>
        </p:nvSpPr>
        <p:spPr>
          <a:xfrm rot="10800000">
            <a:off x="2178577" y="5480505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20386F4-F61C-C3C7-D617-FBCBE2E13F06}"/>
              </a:ext>
            </a:extLst>
          </p:cNvPr>
          <p:cNvCxnSpPr>
            <a:cxnSpLocks/>
            <a:stCxn id="49" idx="3"/>
          </p:cNvCxnSpPr>
          <p:nvPr/>
        </p:nvCxnSpPr>
        <p:spPr>
          <a:xfrm flipH="1" flipV="1">
            <a:off x="2305703" y="5169354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7233A12-D864-FE58-6A3A-DC7002825D89}"/>
              </a:ext>
            </a:extLst>
          </p:cNvPr>
          <p:cNvCxnSpPr>
            <a:cxnSpLocks/>
          </p:cNvCxnSpPr>
          <p:nvPr/>
        </p:nvCxnSpPr>
        <p:spPr>
          <a:xfrm flipV="1">
            <a:off x="2305703" y="4421420"/>
            <a:ext cx="0" cy="6209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Isosceles Triangle 52">
            <a:extLst>
              <a:ext uri="{FF2B5EF4-FFF2-40B4-BE49-F238E27FC236}">
                <a16:creationId xmlns:a16="http://schemas.microsoft.com/office/drawing/2014/main" id="{D1FDA3F1-FDB9-8A39-C853-76EA113CD741}"/>
              </a:ext>
            </a:extLst>
          </p:cNvPr>
          <p:cNvSpPr/>
          <p:nvPr/>
        </p:nvSpPr>
        <p:spPr>
          <a:xfrm rot="10800000">
            <a:off x="3315544" y="5478024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A93BB2F-1EE3-C6CC-51E5-1810EE7630F8}"/>
              </a:ext>
            </a:extLst>
          </p:cNvPr>
          <p:cNvCxnSpPr>
            <a:cxnSpLocks/>
            <a:stCxn id="53" idx="3"/>
          </p:cNvCxnSpPr>
          <p:nvPr/>
        </p:nvCxnSpPr>
        <p:spPr>
          <a:xfrm flipH="1" flipV="1">
            <a:off x="3442670" y="5166873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5" name="Isosceles Triangle 54">
            <a:extLst>
              <a:ext uri="{FF2B5EF4-FFF2-40B4-BE49-F238E27FC236}">
                <a16:creationId xmlns:a16="http://schemas.microsoft.com/office/drawing/2014/main" id="{1EC1BE2F-6D1B-EE1A-16EE-BB6C2DCD5098}"/>
              </a:ext>
            </a:extLst>
          </p:cNvPr>
          <p:cNvSpPr/>
          <p:nvPr/>
        </p:nvSpPr>
        <p:spPr>
          <a:xfrm rot="10800000">
            <a:off x="7565538" y="5487178"/>
            <a:ext cx="254254" cy="141415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447AFDA-F62D-3FEC-D619-E104D634FB33}"/>
              </a:ext>
            </a:extLst>
          </p:cNvPr>
          <p:cNvCxnSpPr>
            <a:cxnSpLocks/>
            <a:stCxn id="55" idx="3"/>
          </p:cNvCxnSpPr>
          <p:nvPr/>
        </p:nvCxnSpPr>
        <p:spPr>
          <a:xfrm flipH="1" flipV="1">
            <a:off x="7692664" y="5176027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0536DAD-3C0F-CE96-89BA-366FD05EB593}"/>
              </a:ext>
            </a:extLst>
          </p:cNvPr>
          <p:cNvCxnSpPr>
            <a:cxnSpLocks/>
          </p:cNvCxnSpPr>
          <p:nvPr/>
        </p:nvCxnSpPr>
        <p:spPr>
          <a:xfrm flipV="1">
            <a:off x="3442670" y="4410436"/>
            <a:ext cx="0" cy="6209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01CD89A0-6FC1-0277-B1BC-633E7F52B8C9}"/>
              </a:ext>
            </a:extLst>
          </p:cNvPr>
          <p:cNvCxnSpPr>
            <a:cxnSpLocks/>
          </p:cNvCxnSpPr>
          <p:nvPr/>
        </p:nvCxnSpPr>
        <p:spPr>
          <a:xfrm flipV="1">
            <a:off x="7689055" y="4062799"/>
            <a:ext cx="3609" cy="97955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778CA78-A1AA-36A0-402D-501530E97F1A}"/>
              </a:ext>
            </a:extLst>
          </p:cNvPr>
          <p:cNvCxnSpPr>
            <a:cxnSpLocks/>
          </p:cNvCxnSpPr>
          <p:nvPr/>
        </p:nvCxnSpPr>
        <p:spPr>
          <a:xfrm flipH="1">
            <a:off x="2632856" y="2647169"/>
            <a:ext cx="252016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2" name="Arrow: Pentagon 61">
            <a:extLst>
              <a:ext uri="{FF2B5EF4-FFF2-40B4-BE49-F238E27FC236}">
                <a16:creationId xmlns:a16="http://schemas.microsoft.com/office/drawing/2014/main" id="{6834A172-4ED8-03DA-7FB6-6316704F824C}"/>
              </a:ext>
            </a:extLst>
          </p:cNvPr>
          <p:cNvSpPr/>
          <p:nvPr/>
        </p:nvSpPr>
        <p:spPr>
          <a:xfrm>
            <a:off x="829661" y="2533849"/>
            <a:ext cx="540000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6E3B4BD-735B-3FAE-3AAC-889061373370}"/>
              </a:ext>
            </a:extLst>
          </p:cNvPr>
          <p:cNvGrpSpPr/>
          <p:nvPr/>
        </p:nvGrpSpPr>
        <p:grpSpPr>
          <a:xfrm>
            <a:off x="2921094" y="3261851"/>
            <a:ext cx="330200" cy="127000"/>
            <a:chOff x="3435349" y="1981200"/>
            <a:chExt cx="330200" cy="12700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9ACA6F7-3D60-7439-7404-7176E6C3F97B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1981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4012616C-F860-0726-E827-16A9A1AEF0AA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2108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6" name="Isosceles Triangle 65">
            <a:extLst>
              <a:ext uri="{FF2B5EF4-FFF2-40B4-BE49-F238E27FC236}">
                <a16:creationId xmlns:a16="http://schemas.microsoft.com/office/drawing/2014/main" id="{C9733F2F-F0A8-7FC2-E48A-02607876664C}"/>
              </a:ext>
            </a:extLst>
          </p:cNvPr>
          <p:cNvSpPr/>
          <p:nvPr/>
        </p:nvSpPr>
        <p:spPr>
          <a:xfrm rot="10800000">
            <a:off x="2958940" y="3700002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98A6C731-8DA7-A9AF-BBF5-64417BB47A3F}"/>
              </a:ext>
            </a:extLst>
          </p:cNvPr>
          <p:cNvCxnSpPr>
            <a:cxnSpLocks/>
            <a:stCxn id="66" idx="3"/>
          </p:cNvCxnSpPr>
          <p:nvPr/>
        </p:nvCxnSpPr>
        <p:spPr>
          <a:xfrm flipH="1" flipV="1">
            <a:off x="3086066" y="3388851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93C1450F-E26A-8FDE-EE34-1571C645BF27}"/>
              </a:ext>
            </a:extLst>
          </p:cNvPr>
          <p:cNvCxnSpPr>
            <a:cxnSpLocks/>
          </p:cNvCxnSpPr>
          <p:nvPr/>
        </p:nvCxnSpPr>
        <p:spPr>
          <a:xfrm flipV="1">
            <a:off x="3086066" y="2640917"/>
            <a:ext cx="0" cy="6209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35EF00F-573C-A4BD-0248-EFB36A09C474}"/>
              </a:ext>
            </a:extLst>
          </p:cNvPr>
          <p:cNvCxnSpPr>
            <a:cxnSpLocks/>
          </p:cNvCxnSpPr>
          <p:nvPr/>
        </p:nvCxnSpPr>
        <p:spPr>
          <a:xfrm flipH="1">
            <a:off x="7689056" y="2821505"/>
            <a:ext cx="204912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1" name="Arrow: Pentagon 70">
            <a:extLst>
              <a:ext uri="{FF2B5EF4-FFF2-40B4-BE49-F238E27FC236}">
                <a16:creationId xmlns:a16="http://schemas.microsoft.com/office/drawing/2014/main" id="{E1E2B01A-0E98-A525-4B7B-9450F50E8289}"/>
              </a:ext>
            </a:extLst>
          </p:cNvPr>
          <p:cNvSpPr/>
          <p:nvPr/>
        </p:nvSpPr>
        <p:spPr>
          <a:xfrm>
            <a:off x="9738182" y="2710265"/>
            <a:ext cx="540000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O1</a:t>
            </a:r>
          </a:p>
        </p:txBody>
      </p:sp>
      <p:sp>
        <p:nvSpPr>
          <p:cNvPr id="72" name="Arrow: Pentagon 71">
            <a:extLst>
              <a:ext uri="{FF2B5EF4-FFF2-40B4-BE49-F238E27FC236}">
                <a16:creationId xmlns:a16="http://schemas.microsoft.com/office/drawing/2014/main" id="{31139005-1F36-D28A-4C69-901AC0A6A78F}"/>
              </a:ext>
            </a:extLst>
          </p:cNvPr>
          <p:cNvSpPr/>
          <p:nvPr/>
        </p:nvSpPr>
        <p:spPr>
          <a:xfrm>
            <a:off x="9738182" y="4126141"/>
            <a:ext cx="540000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O2</a:t>
            </a: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EB0363D3-6F15-91D1-C078-170C1059EBD0}"/>
              </a:ext>
            </a:extLst>
          </p:cNvPr>
          <p:cNvGrpSpPr/>
          <p:nvPr/>
        </p:nvGrpSpPr>
        <p:grpSpPr>
          <a:xfrm>
            <a:off x="10585839" y="3258538"/>
            <a:ext cx="330200" cy="127000"/>
            <a:chOff x="3435349" y="1981200"/>
            <a:chExt cx="330200" cy="127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A119E97E-425E-EAEB-C762-19EE1D22FD9A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1981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A1AB5B5-B9DC-B38E-0CEC-9D71C1EE0850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2108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ED769909-0CC4-CACE-C13D-85DD668EEF0F}"/>
              </a:ext>
            </a:extLst>
          </p:cNvPr>
          <p:cNvSpPr/>
          <p:nvPr/>
        </p:nvSpPr>
        <p:spPr>
          <a:xfrm rot="10800000">
            <a:off x="10623685" y="369668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718DA1B-7EF2-A654-73FB-7565C3634CB3}"/>
              </a:ext>
            </a:extLst>
          </p:cNvPr>
          <p:cNvCxnSpPr>
            <a:cxnSpLocks/>
            <a:stCxn id="83" idx="3"/>
          </p:cNvCxnSpPr>
          <p:nvPr/>
        </p:nvCxnSpPr>
        <p:spPr>
          <a:xfrm flipH="1" flipV="1">
            <a:off x="10750811" y="338553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0A2CCC3-7398-CC3C-A07E-19E44B00C39E}"/>
              </a:ext>
            </a:extLst>
          </p:cNvPr>
          <p:cNvCxnSpPr>
            <a:cxnSpLocks/>
          </p:cNvCxnSpPr>
          <p:nvPr/>
        </p:nvCxnSpPr>
        <p:spPr>
          <a:xfrm flipV="1">
            <a:off x="10750811" y="2846887"/>
            <a:ext cx="0" cy="4116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6E0105F5-B2CA-1007-D326-D62A396786BD}"/>
              </a:ext>
            </a:extLst>
          </p:cNvPr>
          <p:cNvCxnSpPr>
            <a:cxnSpLocks/>
          </p:cNvCxnSpPr>
          <p:nvPr/>
        </p:nvCxnSpPr>
        <p:spPr>
          <a:xfrm>
            <a:off x="10535122" y="2846887"/>
            <a:ext cx="2156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D4EFD70E-B39D-BE24-6092-E822CE3A5164}"/>
              </a:ext>
            </a:extLst>
          </p:cNvPr>
          <p:cNvGrpSpPr/>
          <p:nvPr/>
        </p:nvGrpSpPr>
        <p:grpSpPr>
          <a:xfrm>
            <a:off x="10585839" y="4662278"/>
            <a:ext cx="330200" cy="127000"/>
            <a:chOff x="3435349" y="1981200"/>
            <a:chExt cx="330200" cy="127000"/>
          </a:xfrm>
        </p:grpSpPr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74E776A-DFF4-EBEC-F346-4B3FB3742AB4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1981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20BBFC05-6832-27FF-8026-70A78F67065B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2108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Isosceles Triangle 93">
            <a:extLst>
              <a:ext uri="{FF2B5EF4-FFF2-40B4-BE49-F238E27FC236}">
                <a16:creationId xmlns:a16="http://schemas.microsoft.com/office/drawing/2014/main" id="{52FD779C-1190-56D1-5538-D049EC27835F}"/>
              </a:ext>
            </a:extLst>
          </p:cNvPr>
          <p:cNvSpPr/>
          <p:nvPr/>
        </p:nvSpPr>
        <p:spPr>
          <a:xfrm rot="10800000">
            <a:off x="10623685" y="5100429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0EF4571C-A302-BCC0-78A7-EF6C841F406D}"/>
              </a:ext>
            </a:extLst>
          </p:cNvPr>
          <p:cNvCxnSpPr>
            <a:cxnSpLocks/>
            <a:stCxn id="94" idx="3"/>
          </p:cNvCxnSpPr>
          <p:nvPr/>
        </p:nvCxnSpPr>
        <p:spPr>
          <a:xfrm flipH="1" flipV="1">
            <a:off x="10750811" y="4789278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32E910A2-DB3D-60BD-6540-A844E7088122}"/>
              </a:ext>
            </a:extLst>
          </p:cNvPr>
          <p:cNvCxnSpPr>
            <a:cxnSpLocks/>
          </p:cNvCxnSpPr>
          <p:nvPr/>
        </p:nvCxnSpPr>
        <p:spPr>
          <a:xfrm flipV="1">
            <a:off x="10750811" y="4250627"/>
            <a:ext cx="0" cy="41165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C9D4C509-58ED-8C84-8088-CD5F311A3C3C}"/>
              </a:ext>
            </a:extLst>
          </p:cNvPr>
          <p:cNvCxnSpPr>
            <a:cxnSpLocks/>
          </p:cNvCxnSpPr>
          <p:nvPr/>
        </p:nvCxnSpPr>
        <p:spPr>
          <a:xfrm>
            <a:off x="10535122" y="4250627"/>
            <a:ext cx="21568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0AE18AF-AD1D-5696-869E-E38CC0599298}"/>
              </a:ext>
            </a:extLst>
          </p:cNvPr>
          <p:cNvSpPr txBox="1"/>
          <p:nvPr/>
        </p:nvSpPr>
        <p:spPr>
          <a:xfrm>
            <a:off x="5195814" y="2169749"/>
            <a:ext cx="934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UAND1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24A45B6E-3674-DF2C-09A7-29C5679EC033}"/>
              </a:ext>
            </a:extLst>
          </p:cNvPr>
          <p:cNvSpPr txBox="1"/>
          <p:nvPr/>
        </p:nvSpPr>
        <p:spPr>
          <a:xfrm>
            <a:off x="2287605" y="3834494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UINV0</a:t>
            </a:r>
            <a:endParaRPr lang="en-US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46EB1199-CBB8-8E90-68BA-6260F57E3048}"/>
              </a:ext>
            </a:extLst>
          </p:cNvPr>
          <p:cNvSpPr txBox="1"/>
          <p:nvPr/>
        </p:nvSpPr>
        <p:spPr>
          <a:xfrm>
            <a:off x="7918757" y="359922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UNOR2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DBD4EC-EEB4-4182-4F11-07AE25212BF5}"/>
              </a:ext>
            </a:extLst>
          </p:cNvPr>
          <p:cNvSpPr txBox="1"/>
          <p:nvPr/>
        </p:nvSpPr>
        <p:spPr>
          <a:xfrm>
            <a:off x="4767995" y="435157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NET0b</a:t>
            </a:r>
            <a:endParaRPr lang="en-US" dirty="0"/>
          </a:p>
        </p:txBody>
      </p:sp>
      <p:sp>
        <p:nvSpPr>
          <p:cNvPr id="21" name="椭圆 93">
            <a:extLst>
              <a:ext uri="{FF2B5EF4-FFF2-40B4-BE49-F238E27FC236}">
                <a16:creationId xmlns:a16="http://schemas.microsoft.com/office/drawing/2014/main" id="{C4136A96-58F3-789D-3179-E3FA8135558A}"/>
              </a:ext>
            </a:extLst>
          </p:cNvPr>
          <p:cNvSpPr/>
          <p:nvPr/>
        </p:nvSpPr>
        <p:spPr>
          <a:xfrm>
            <a:off x="3063206" y="262762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椭圆 93">
            <a:extLst>
              <a:ext uri="{FF2B5EF4-FFF2-40B4-BE49-F238E27FC236}">
                <a16:creationId xmlns:a16="http://schemas.microsoft.com/office/drawing/2014/main" id="{D5238036-8657-DCB2-38EF-5810488F7370}"/>
              </a:ext>
            </a:extLst>
          </p:cNvPr>
          <p:cNvSpPr/>
          <p:nvPr/>
        </p:nvSpPr>
        <p:spPr>
          <a:xfrm>
            <a:off x="2282843" y="43985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椭圆 93">
            <a:extLst>
              <a:ext uri="{FF2B5EF4-FFF2-40B4-BE49-F238E27FC236}">
                <a16:creationId xmlns:a16="http://schemas.microsoft.com/office/drawing/2014/main" id="{0FB968A6-BF77-9B87-81B7-FE82A2CD448C}"/>
              </a:ext>
            </a:extLst>
          </p:cNvPr>
          <p:cNvSpPr/>
          <p:nvPr/>
        </p:nvSpPr>
        <p:spPr>
          <a:xfrm>
            <a:off x="3419596" y="43891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4" name="椭圆 93">
            <a:extLst>
              <a:ext uri="{FF2B5EF4-FFF2-40B4-BE49-F238E27FC236}">
                <a16:creationId xmlns:a16="http://schemas.microsoft.com/office/drawing/2014/main" id="{77C5AABE-6B96-73A8-314F-6B7AEC4A5EBB}"/>
              </a:ext>
            </a:extLst>
          </p:cNvPr>
          <p:cNvSpPr/>
          <p:nvPr/>
        </p:nvSpPr>
        <p:spPr>
          <a:xfrm>
            <a:off x="7666196" y="40343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椭圆 93">
            <a:extLst>
              <a:ext uri="{FF2B5EF4-FFF2-40B4-BE49-F238E27FC236}">
                <a16:creationId xmlns:a16="http://schemas.microsoft.com/office/drawing/2014/main" id="{6321C375-CC03-E235-85C9-2470778221D0}"/>
              </a:ext>
            </a:extLst>
          </p:cNvPr>
          <p:cNvSpPr/>
          <p:nvPr/>
        </p:nvSpPr>
        <p:spPr>
          <a:xfrm>
            <a:off x="4440843" y="439416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71B1976-6F5B-2385-D95E-8EB857A96A9F}"/>
              </a:ext>
            </a:extLst>
          </p:cNvPr>
          <p:cNvGrpSpPr/>
          <p:nvPr/>
        </p:nvGrpSpPr>
        <p:grpSpPr>
          <a:xfrm>
            <a:off x="2232806" y="2557292"/>
            <a:ext cx="400050" cy="203200"/>
            <a:chOff x="4178300" y="4768850"/>
            <a:chExt cx="400050" cy="203200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8D9F5B4-F8A3-2C3C-3BEA-263AAC474AEC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B07268A-DE13-5AD2-88B2-028D6E20E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D66E27-48B7-8D22-AA2C-40B0B0BAC151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2F77DA8-F6D1-0BDD-89A9-01190C8FB13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B1BB274-9497-D8E0-EECD-0E74719E26FA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B07407C-B386-9911-E7E6-D398805D02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24018A61-DA67-3848-6F49-37861DADF5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0FECDD9-9782-EA11-73F5-75A7A95BD7EA}"/>
              </a:ext>
            </a:extLst>
          </p:cNvPr>
          <p:cNvCxnSpPr>
            <a:cxnSpLocks/>
          </p:cNvCxnSpPr>
          <p:nvPr/>
        </p:nvCxnSpPr>
        <p:spPr>
          <a:xfrm flipH="1">
            <a:off x="1356958" y="2643540"/>
            <a:ext cx="88521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39967DDC-3746-5305-28C7-7DAF91F5699D}"/>
              </a:ext>
            </a:extLst>
          </p:cNvPr>
          <p:cNvGrpSpPr/>
          <p:nvPr/>
        </p:nvGrpSpPr>
        <p:grpSpPr>
          <a:xfrm>
            <a:off x="1644650" y="4329628"/>
            <a:ext cx="400050" cy="203200"/>
            <a:chOff x="4178300" y="4768850"/>
            <a:chExt cx="400050" cy="203200"/>
          </a:xfrm>
        </p:grpSpPr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3A6E51F-E00C-493B-21EE-51BC55448DAA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10FE8A7-B9F2-E0D7-04E1-463C0542FF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92CB091-D1E0-EF0A-FD3E-471BC1A83BB0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2505F161-106A-B115-11D5-1F1E27939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73BAC8-74A3-ABE5-C82C-0A64D90A6879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E233E0CD-78E4-A3BD-A4E0-FA535B7082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1733C46-CE76-CF07-685E-BAEC77E906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11E44391-03E8-4B5F-D012-3A2A72084D61}"/>
              </a:ext>
            </a:extLst>
          </p:cNvPr>
          <p:cNvCxnSpPr>
            <a:cxnSpLocks/>
          </p:cNvCxnSpPr>
          <p:nvPr/>
        </p:nvCxnSpPr>
        <p:spPr>
          <a:xfrm flipH="1">
            <a:off x="1369661" y="4416753"/>
            <a:ext cx="274989" cy="54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0113279-E30F-194F-4A86-7A54D7172CAA}"/>
              </a:ext>
            </a:extLst>
          </p:cNvPr>
          <p:cNvGrpSpPr/>
          <p:nvPr/>
        </p:nvGrpSpPr>
        <p:grpSpPr>
          <a:xfrm>
            <a:off x="3658360" y="4315153"/>
            <a:ext cx="400050" cy="203200"/>
            <a:chOff x="4178300" y="4768850"/>
            <a:chExt cx="400050" cy="203200"/>
          </a:xfrm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77BA6537-B568-2B8B-971A-AB7DDA6D55EF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677D1C3-0B82-AE5B-E2CC-0948A0FCE6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54F5F09-0595-E89F-CC75-E07C9332BAC8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3EE4978E-5F83-4C50-AD29-3116611639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4EE0005F-C960-8946-0282-374C62251514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FAEA1567-5903-517A-9946-A83E43C75D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5064393-BA49-597F-926D-2B3896CAAF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04C60BE-18F1-C9EB-03FA-AE2B6CA0415E}"/>
              </a:ext>
            </a:extLst>
          </p:cNvPr>
          <p:cNvGrpSpPr/>
          <p:nvPr/>
        </p:nvGrpSpPr>
        <p:grpSpPr>
          <a:xfrm rot="16200000">
            <a:off x="4272711" y="3560947"/>
            <a:ext cx="400050" cy="203200"/>
            <a:chOff x="4178300" y="4768850"/>
            <a:chExt cx="400050" cy="203200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59FE8AA-FD5C-1E40-A15F-1E7518149152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0CC6E27-C724-E48B-18A2-43EB6771B1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D3F934BA-2EDB-671A-4FA3-56300647977E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ED3AC9F-A90A-F713-AB97-7FA10BEB14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BF9F44C-600F-8E91-EA05-DD18D717FE2A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D12E59E4-EC6D-43E8-C5C0-D964117912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04EC4EE8-3E2B-603E-B68F-0A79FDDCC04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D6326BC2-49C5-0E17-E7AF-709C2F901E2F}"/>
              </a:ext>
            </a:extLst>
          </p:cNvPr>
          <p:cNvGrpSpPr/>
          <p:nvPr/>
        </p:nvGrpSpPr>
        <p:grpSpPr>
          <a:xfrm>
            <a:off x="4775956" y="3619102"/>
            <a:ext cx="330200" cy="127000"/>
            <a:chOff x="3435349" y="1981200"/>
            <a:chExt cx="330200" cy="127000"/>
          </a:xfrm>
        </p:grpSpPr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0D397DAE-0DCA-AE7D-338E-857C8051D45F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1981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60E2B698-AB5E-5750-1E3F-CF21454FBDFF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2108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Isosceles Triangle 122">
            <a:extLst>
              <a:ext uri="{FF2B5EF4-FFF2-40B4-BE49-F238E27FC236}">
                <a16:creationId xmlns:a16="http://schemas.microsoft.com/office/drawing/2014/main" id="{F1B4982B-60D7-9F04-80CC-B8E68C25B94C}"/>
              </a:ext>
            </a:extLst>
          </p:cNvPr>
          <p:cNvSpPr/>
          <p:nvPr/>
        </p:nvSpPr>
        <p:spPr>
          <a:xfrm rot="10800000">
            <a:off x="4813802" y="4057253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E83F9B6E-29D5-B158-C0CB-5639A76547A5}"/>
              </a:ext>
            </a:extLst>
          </p:cNvPr>
          <p:cNvCxnSpPr>
            <a:cxnSpLocks/>
            <a:stCxn id="123" idx="3"/>
          </p:cNvCxnSpPr>
          <p:nvPr/>
        </p:nvCxnSpPr>
        <p:spPr>
          <a:xfrm flipH="1" flipV="1">
            <a:off x="4940928" y="3746102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0E40A37-ACDB-94C5-B77E-EEBA0E1BE408}"/>
              </a:ext>
            </a:extLst>
          </p:cNvPr>
          <p:cNvCxnSpPr>
            <a:cxnSpLocks/>
          </p:cNvCxnSpPr>
          <p:nvPr/>
        </p:nvCxnSpPr>
        <p:spPr>
          <a:xfrm flipV="1">
            <a:off x="4940928" y="2998168"/>
            <a:ext cx="0" cy="6209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椭圆 93">
            <a:extLst>
              <a:ext uri="{FF2B5EF4-FFF2-40B4-BE49-F238E27FC236}">
                <a16:creationId xmlns:a16="http://schemas.microsoft.com/office/drawing/2014/main" id="{36480F59-E942-2392-9089-5A7655E2190B}"/>
              </a:ext>
            </a:extLst>
          </p:cNvPr>
          <p:cNvSpPr/>
          <p:nvPr/>
        </p:nvSpPr>
        <p:spPr>
          <a:xfrm>
            <a:off x="4918068" y="298487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36B369F-8C80-B638-3731-17AB883477BB}"/>
              </a:ext>
            </a:extLst>
          </p:cNvPr>
          <p:cNvGrpSpPr/>
          <p:nvPr/>
        </p:nvGrpSpPr>
        <p:grpSpPr>
          <a:xfrm>
            <a:off x="4588424" y="5035480"/>
            <a:ext cx="330200" cy="127000"/>
            <a:chOff x="3435349" y="1981200"/>
            <a:chExt cx="330200" cy="127000"/>
          </a:xfrm>
        </p:grpSpPr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8C443B63-514B-6753-3A49-322049E0BC90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1981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00B1A27-B0A7-F7EE-61D2-8DA11842FE4A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2108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Isosceles Triangle 133">
            <a:extLst>
              <a:ext uri="{FF2B5EF4-FFF2-40B4-BE49-F238E27FC236}">
                <a16:creationId xmlns:a16="http://schemas.microsoft.com/office/drawing/2014/main" id="{6A277460-5B47-6242-55FB-24DDF32EECEF}"/>
              </a:ext>
            </a:extLst>
          </p:cNvPr>
          <p:cNvSpPr/>
          <p:nvPr/>
        </p:nvSpPr>
        <p:spPr>
          <a:xfrm rot="10800000">
            <a:off x="4626270" y="5473631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8CBB9B3-5EA3-D3FF-E00D-EB39129DAFAC}"/>
              </a:ext>
            </a:extLst>
          </p:cNvPr>
          <p:cNvCxnSpPr>
            <a:cxnSpLocks/>
            <a:stCxn id="134" idx="3"/>
          </p:cNvCxnSpPr>
          <p:nvPr/>
        </p:nvCxnSpPr>
        <p:spPr>
          <a:xfrm flipH="1" flipV="1">
            <a:off x="4753396" y="5162480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EF05B59-F2C0-FCEE-D972-C45EFCF4B73F}"/>
              </a:ext>
            </a:extLst>
          </p:cNvPr>
          <p:cNvCxnSpPr>
            <a:cxnSpLocks/>
          </p:cNvCxnSpPr>
          <p:nvPr/>
        </p:nvCxnSpPr>
        <p:spPr>
          <a:xfrm flipV="1">
            <a:off x="4753396" y="4414546"/>
            <a:ext cx="0" cy="6209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7" name="椭圆 93">
            <a:extLst>
              <a:ext uri="{FF2B5EF4-FFF2-40B4-BE49-F238E27FC236}">
                <a16:creationId xmlns:a16="http://schemas.microsoft.com/office/drawing/2014/main" id="{50D1AAB7-A448-FC8C-2D2B-56BAA4814C63}"/>
              </a:ext>
            </a:extLst>
          </p:cNvPr>
          <p:cNvSpPr/>
          <p:nvPr/>
        </p:nvSpPr>
        <p:spPr>
          <a:xfrm>
            <a:off x="4727655" y="43891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C1414ABA-B129-4E8E-4E00-DC6179963C00}"/>
              </a:ext>
            </a:extLst>
          </p:cNvPr>
          <p:cNvGrpSpPr/>
          <p:nvPr/>
        </p:nvGrpSpPr>
        <p:grpSpPr>
          <a:xfrm>
            <a:off x="5744161" y="4322510"/>
            <a:ext cx="400050" cy="203200"/>
            <a:chOff x="4178300" y="4768850"/>
            <a:chExt cx="400050" cy="203200"/>
          </a:xfrm>
        </p:grpSpPr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C721208D-70BA-9928-15F5-587146E98FF1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957AE8D-3341-2E05-81A6-D49B759ABC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F54D64C8-0A06-55A6-6613-B638D18EA03C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89FAA9D-A526-EE4A-1A9E-2C7D30EA41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3C48C35B-4AC7-598E-98C4-03C707DC2BD6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A73E7C70-FDCD-A638-431C-698D9406FF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444D2095-8A1C-7053-CC6E-866859E7B6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1BB5F784-E787-1761-0DBA-D7CA46BA2149}"/>
              </a:ext>
            </a:extLst>
          </p:cNvPr>
          <p:cNvSpPr txBox="1"/>
          <p:nvPr/>
        </p:nvSpPr>
        <p:spPr>
          <a:xfrm>
            <a:off x="3102583" y="4027342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NET0a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68DBD4A-D399-7C93-94C6-2B827AB92CB0}"/>
              </a:ext>
            </a:extLst>
          </p:cNvPr>
          <p:cNvSpPr txBox="1"/>
          <p:nvPr/>
        </p:nvSpPr>
        <p:spPr>
          <a:xfrm>
            <a:off x="3637503" y="3017257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NET0c</a:t>
            </a:r>
            <a:endParaRPr lang="en-US" dirty="0"/>
          </a:p>
        </p:txBody>
      </p: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9CC072D-B170-A95E-E3F4-EB9ED7B7D895}"/>
              </a:ext>
            </a:extLst>
          </p:cNvPr>
          <p:cNvGrpSpPr/>
          <p:nvPr/>
        </p:nvGrpSpPr>
        <p:grpSpPr>
          <a:xfrm>
            <a:off x="6293869" y="5031369"/>
            <a:ext cx="330200" cy="127000"/>
            <a:chOff x="3435349" y="1981200"/>
            <a:chExt cx="330200" cy="127000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78B97993-1075-85B0-8440-971B4C78D901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1981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EEE94DB1-989E-7213-2BFF-EE0AC8FCA64E}"/>
                </a:ext>
              </a:extLst>
            </p:cNvPr>
            <p:cNvCxnSpPr>
              <a:cxnSpLocks/>
            </p:cNvCxnSpPr>
            <p:nvPr/>
          </p:nvCxnSpPr>
          <p:spPr>
            <a:xfrm>
              <a:off x="3435349" y="2108200"/>
              <a:ext cx="3302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5A3CF509-A688-DBCF-FF98-72E2008C02E6}"/>
              </a:ext>
            </a:extLst>
          </p:cNvPr>
          <p:cNvSpPr/>
          <p:nvPr/>
        </p:nvSpPr>
        <p:spPr>
          <a:xfrm rot="10800000">
            <a:off x="6331715" y="5469520"/>
            <a:ext cx="254254" cy="152400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E4B1669C-42F4-F246-2592-3BCC7A766BFD}"/>
              </a:ext>
            </a:extLst>
          </p:cNvPr>
          <p:cNvCxnSpPr>
            <a:cxnSpLocks/>
            <a:stCxn id="151" idx="3"/>
          </p:cNvCxnSpPr>
          <p:nvPr/>
        </p:nvCxnSpPr>
        <p:spPr>
          <a:xfrm flipH="1" flipV="1">
            <a:off x="6458841" y="5158369"/>
            <a:ext cx="1" cy="31115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DEF9F04-54E8-408D-746F-6823D00F0B2C}"/>
              </a:ext>
            </a:extLst>
          </p:cNvPr>
          <p:cNvCxnSpPr>
            <a:cxnSpLocks/>
          </p:cNvCxnSpPr>
          <p:nvPr/>
        </p:nvCxnSpPr>
        <p:spPr>
          <a:xfrm flipV="1">
            <a:off x="6458841" y="4410435"/>
            <a:ext cx="0" cy="6209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4" name="椭圆 93">
            <a:extLst>
              <a:ext uri="{FF2B5EF4-FFF2-40B4-BE49-F238E27FC236}">
                <a16:creationId xmlns:a16="http://schemas.microsoft.com/office/drawing/2014/main" id="{A51EC452-D4D7-497C-EC60-E940C1A7E2D2}"/>
              </a:ext>
            </a:extLst>
          </p:cNvPr>
          <p:cNvSpPr/>
          <p:nvPr/>
        </p:nvSpPr>
        <p:spPr>
          <a:xfrm>
            <a:off x="6435981" y="439714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8F2483AF-4017-C648-D958-CD7CD1C0B952}"/>
              </a:ext>
            </a:extLst>
          </p:cNvPr>
          <p:cNvGrpSpPr/>
          <p:nvPr/>
        </p:nvGrpSpPr>
        <p:grpSpPr>
          <a:xfrm>
            <a:off x="6235956" y="2732173"/>
            <a:ext cx="400050" cy="203200"/>
            <a:chOff x="4178300" y="4768850"/>
            <a:chExt cx="400050" cy="203200"/>
          </a:xfrm>
        </p:grpSpPr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B3B273D9-96C7-F52E-538B-3BE6884CAD4E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10E1FB8C-7A56-B44A-250A-13CB3216917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DDC62F59-355F-9294-2A1B-CFCE558C9217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4D9DC2A7-B10D-9547-1796-5EFE6F0F3F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FB829B37-FA93-09E2-72F2-75131C90F290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228AD1EE-E929-BDC4-560A-6BF3443A6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72F26984-721C-0F9A-9623-4E09E9F11F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A1EB783-CA4F-1FF8-8170-E37AAEBB0982}"/>
              </a:ext>
            </a:extLst>
          </p:cNvPr>
          <p:cNvCxnSpPr>
            <a:cxnSpLocks/>
          </p:cNvCxnSpPr>
          <p:nvPr/>
        </p:nvCxnSpPr>
        <p:spPr>
          <a:xfrm flipH="1">
            <a:off x="6622256" y="2816198"/>
            <a:ext cx="68341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13BEF1CA-B3C1-460C-8F62-EA99395B04B6}"/>
              </a:ext>
            </a:extLst>
          </p:cNvPr>
          <p:cNvGrpSpPr/>
          <p:nvPr/>
        </p:nvGrpSpPr>
        <p:grpSpPr>
          <a:xfrm>
            <a:off x="7297341" y="2733708"/>
            <a:ext cx="400050" cy="203200"/>
            <a:chOff x="4178300" y="4768850"/>
            <a:chExt cx="400050" cy="203200"/>
          </a:xfrm>
        </p:grpSpPr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E532B60-C85C-9C94-7A23-C328C0E84B9F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6C70C825-C982-CA32-8F85-E4D178333F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7BEA71C9-2C0D-1F9B-6320-5D7224A970B9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BEBAC046-B5E5-6E7A-CE78-6B9680CFE9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59F6A24-FFDB-52E7-272C-DB02ED1CC797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E6CF9934-B23A-3A34-1CE1-6A9BA09A508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ED10EAD8-67EB-E3B2-4DED-DED5A328C9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99B791AE-65E5-E509-F8B3-C29BA8BC4E6D}"/>
              </a:ext>
            </a:extLst>
          </p:cNvPr>
          <p:cNvGrpSpPr/>
          <p:nvPr/>
        </p:nvGrpSpPr>
        <p:grpSpPr>
          <a:xfrm>
            <a:off x="7140079" y="3965535"/>
            <a:ext cx="400050" cy="203200"/>
            <a:chOff x="4178300" y="4768850"/>
            <a:chExt cx="400050" cy="203200"/>
          </a:xfrm>
        </p:grpSpPr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AAF6AB9-4C5A-AE95-BA15-B5C54BC13891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D69E3E4-3A78-3A12-64F2-3D6D940E61E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BD14BFAF-7378-BD1C-655A-0FE53EED8B54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FBE3D3CE-0119-5959-FD98-688732DA697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0FCAB2C4-E673-C014-2811-EFD21545FD68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A670B5F4-E408-09AC-DBD8-DCCAFB4E29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40C6CE2-D5A4-BA25-35A5-ECA0F69085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5C47A4D7-E34F-CB49-0C39-3915CA7BE3C2}"/>
              </a:ext>
            </a:extLst>
          </p:cNvPr>
          <p:cNvCxnSpPr>
            <a:cxnSpLocks/>
          </p:cNvCxnSpPr>
          <p:nvPr/>
        </p:nvCxnSpPr>
        <p:spPr>
          <a:xfrm flipH="1">
            <a:off x="6959653" y="4057253"/>
            <a:ext cx="1840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5" name="Straight Connector 204">
            <a:extLst>
              <a:ext uri="{FF2B5EF4-FFF2-40B4-BE49-F238E27FC236}">
                <a16:creationId xmlns:a16="http://schemas.microsoft.com/office/drawing/2014/main" id="{3FABF2E1-D55C-5FBA-62DB-C641619C791D}"/>
              </a:ext>
            </a:extLst>
          </p:cNvPr>
          <p:cNvCxnSpPr>
            <a:cxnSpLocks/>
          </p:cNvCxnSpPr>
          <p:nvPr/>
        </p:nvCxnSpPr>
        <p:spPr>
          <a:xfrm flipV="1">
            <a:off x="6959653" y="2850022"/>
            <a:ext cx="0" cy="12072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椭圆 93">
            <a:extLst>
              <a:ext uri="{FF2B5EF4-FFF2-40B4-BE49-F238E27FC236}">
                <a16:creationId xmlns:a16="http://schemas.microsoft.com/office/drawing/2014/main" id="{8A3439E7-34D1-FF0E-7EBF-553F61DEF7B4}"/>
              </a:ext>
            </a:extLst>
          </p:cNvPr>
          <p:cNvSpPr/>
          <p:nvPr/>
        </p:nvSpPr>
        <p:spPr>
          <a:xfrm>
            <a:off x="6936794" y="27974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14" name="Group 213">
            <a:extLst>
              <a:ext uri="{FF2B5EF4-FFF2-40B4-BE49-F238E27FC236}">
                <a16:creationId xmlns:a16="http://schemas.microsoft.com/office/drawing/2014/main" id="{64F38DA7-1EA1-03CB-7AEB-51EF32024794}"/>
              </a:ext>
            </a:extLst>
          </p:cNvPr>
          <p:cNvGrpSpPr/>
          <p:nvPr/>
        </p:nvGrpSpPr>
        <p:grpSpPr>
          <a:xfrm>
            <a:off x="9159379" y="4137862"/>
            <a:ext cx="400050" cy="203200"/>
            <a:chOff x="4178300" y="4768850"/>
            <a:chExt cx="400050" cy="203200"/>
          </a:xfrm>
        </p:grpSpPr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8AF8B41B-41BA-F3C8-7B71-D6DA07BED614}"/>
                </a:ext>
              </a:extLst>
            </p:cNvPr>
            <p:cNvCxnSpPr>
              <a:cxnSpLocks/>
            </p:cNvCxnSpPr>
            <p:nvPr/>
          </p:nvCxnSpPr>
          <p:spPr>
            <a:xfrm>
              <a:off x="4229100" y="47688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D03BDD87-8753-B83F-BDCE-1FD9BD38A0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86250" y="476885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D75F16FC-E19D-558D-2720-6136F52CDB68}"/>
                </a:ext>
              </a:extLst>
            </p:cNvPr>
            <p:cNvCxnSpPr>
              <a:cxnSpLocks/>
            </p:cNvCxnSpPr>
            <p:nvPr/>
          </p:nvCxnSpPr>
          <p:spPr>
            <a:xfrm>
              <a:off x="4349750" y="477520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FBAB319B-2BEB-CCFE-B474-BA814E5558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06900" y="4775200"/>
              <a:ext cx="63500" cy="1841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CFAAF3FA-4DD2-0AC7-B362-D83D986FA050}"/>
                </a:ext>
              </a:extLst>
            </p:cNvPr>
            <p:cNvCxnSpPr>
              <a:cxnSpLocks/>
            </p:cNvCxnSpPr>
            <p:nvPr/>
          </p:nvCxnSpPr>
          <p:spPr>
            <a:xfrm>
              <a:off x="4470400" y="4781550"/>
              <a:ext cx="57150" cy="1905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F723E9C8-3D3D-3A12-4549-813C6564C3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78300" y="4768850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Straight Connector 220">
              <a:extLst>
                <a:ext uri="{FF2B5EF4-FFF2-40B4-BE49-F238E27FC236}">
                  <a16:creationId xmlns:a16="http://schemas.microsoft.com/office/drawing/2014/main" id="{C8069554-D496-B061-3CFE-87013EB04E3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27550" y="4848225"/>
              <a:ext cx="50800" cy="10477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3" name="Straight Connector 222">
            <a:extLst>
              <a:ext uri="{FF2B5EF4-FFF2-40B4-BE49-F238E27FC236}">
                <a16:creationId xmlns:a16="http://schemas.microsoft.com/office/drawing/2014/main" id="{DD8D4907-C501-CC53-66B0-0C0D27E1A06D}"/>
              </a:ext>
            </a:extLst>
          </p:cNvPr>
          <p:cNvCxnSpPr>
            <a:cxnSpLocks/>
          </p:cNvCxnSpPr>
          <p:nvPr/>
        </p:nvCxnSpPr>
        <p:spPr>
          <a:xfrm flipH="1">
            <a:off x="9554085" y="4231921"/>
            <a:ext cx="18409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B2366C2B-0F6B-58EE-1298-EF5BAA58163F}"/>
              </a:ext>
            </a:extLst>
          </p:cNvPr>
          <p:cNvCxnSpPr>
            <a:cxnSpLocks/>
          </p:cNvCxnSpPr>
          <p:nvPr/>
        </p:nvCxnSpPr>
        <p:spPr>
          <a:xfrm>
            <a:off x="6130685" y="4410435"/>
            <a:ext cx="2063196" cy="26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544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1004E-9B28-08DB-BA48-8C2BD126A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36FF72-B4A2-1F00-0E16-B685C1E8931E}"/>
              </a:ext>
            </a:extLst>
          </p:cNvPr>
          <p:cNvCxnSpPr>
            <a:cxnSpLocks/>
          </p:cNvCxnSpPr>
          <p:nvPr/>
        </p:nvCxnSpPr>
        <p:spPr>
          <a:xfrm>
            <a:off x="3067220" y="3435396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0A400A-83B5-9D1D-7ABA-36B11ED19975}"/>
              </a:ext>
            </a:extLst>
          </p:cNvPr>
          <p:cNvCxnSpPr>
            <a:cxnSpLocks/>
          </p:cNvCxnSpPr>
          <p:nvPr/>
        </p:nvCxnSpPr>
        <p:spPr>
          <a:xfrm flipV="1">
            <a:off x="460783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764169-8D7A-49CD-F5DF-5B79B238E5C0}"/>
              </a:ext>
            </a:extLst>
          </p:cNvPr>
          <p:cNvCxnSpPr>
            <a:cxnSpLocks/>
          </p:cNvCxnSpPr>
          <p:nvPr/>
        </p:nvCxnSpPr>
        <p:spPr>
          <a:xfrm>
            <a:off x="4607838" y="304981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CCE6F1-D49D-9FE7-3F32-909281187643}"/>
              </a:ext>
            </a:extLst>
          </p:cNvPr>
          <p:cNvCxnSpPr>
            <a:cxnSpLocks/>
          </p:cNvCxnSpPr>
          <p:nvPr/>
        </p:nvCxnSpPr>
        <p:spPr>
          <a:xfrm>
            <a:off x="5841447" y="343786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1D6EBB-5CC0-B39C-2347-5BBFEF9680B1}"/>
              </a:ext>
            </a:extLst>
          </p:cNvPr>
          <p:cNvCxnSpPr>
            <a:cxnSpLocks/>
          </p:cNvCxnSpPr>
          <p:nvPr/>
        </p:nvCxnSpPr>
        <p:spPr>
          <a:xfrm flipV="1">
            <a:off x="584608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C0C2000-0F24-B224-E802-96639FAFE974}"/>
              </a:ext>
            </a:extLst>
          </p:cNvPr>
          <p:cNvCxnSpPr>
            <a:cxnSpLocks/>
          </p:cNvCxnSpPr>
          <p:nvPr/>
        </p:nvCxnSpPr>
        <p:spPr>
          <a:xfrm flipV="1">
            <a:off x="708922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A54532-8607-D0FC-62AC-60AC83C310A4}"/>
              </a:ext>
            </a:extLst>
          </p:cNvPr>
          <p:cNvCxnSpPr>
            <a:cxnSpLocks/>
          </p:cNvCxnSpPr>
          <p:nvPr/>
        </p:nvCxnSpPr>
        <p:spPr>
          <a:xfrm>
            <a:off x="7089222" y="304734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164F55-0197-9E62-7BAB-C61ACE578D87}"/>
              </a:ext>
            </a:extLst>
          </p:cNvPr>
          <p:cNvCxnSpPr>
            <a:cxnSpLocks/>
          </p:cNvCxnSpPr>
          <p:nvPr/>
        </p:nvCxnSpPr>
        <p:spPr>
          <a:xfrm>
            <a:off x="8322831" y="3435396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FA1811-33DC-2B62-3BB2-2C7325DC8643}"/>
              </a:ext>
            </a:extLst>
          </p:cNvPr>
          <p:cNvCxnSpPr>
            <a:cxnSpLocks/>
          </p:cNvCxnSpPr>
          <p:nvPr/>
        </p:nvCxnSpPr>
        <p:spPr>
          <a:xfrm flipV="1">
            <a:off x="832747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AA685471-343C-7205-81C7-580768672032}"/>
              </a:ext>
            </a:extLst>
          </p:cNvPr>
          <p:cNvSpPr txBox="1"/>
          <p:nvPr/>
        </p:nvSpPr>
        <p:spPr>
          <a:xfrm>
            <a:off x="1558488" y="305441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Launch Clock</a:t>
            </a:r>
            <a:endParaRPr kumimoji="1" lang="zh-CN" alt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FFEDAB-AF1E-6E5C-7A95-DD64780C7A3D}"/>
              </a:ext>
            </a:extLst>
          </p:cNvPr>
          <p:cNvCxnSpPr>
            <a:cxnSpLocks/>
          </p:cNvCxnSpPr>
          <p:nvPr/>
        </p:nvCxnSpPr>
        <p:spPr>
          <a:xfrm>
            <a:off x="3062457" y="4399013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94215A-38F9-F3B8-B44C-8F9374F5913A}"/>
              </a:ext>
            </a:extLst>
          </p:cNvPr>
          <p:cNvCxnSpPr>
            <a:cxnSpLocks/>
          </p:cNvCxnSpPr>
          <p:nvPr/>
        </p:nvCxnSpPr>
        <p:spPr>
          <a:xfrm flipV="1">
            <a:off x="490095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CAF590E-5571-60FD-9B4A-75E5E54219A3}"/>
              </a:ext>
            </a:extLst>
          </p:cNvPr>
          <p:cNvCxnSpPr>
            <a:cxnSpLocks/>
          </p:cNvCxnSpPr>
          <p:nvPr/>
        </p:nvCxnSpPr>
        <p:spPr>
          <a:xfrm>
            <a:off x="4900957" y="402641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522CD4-2D46-F4EE-6CAB-17F154C1268C}"/>
              </a:ext>
            </a:extLst>
          </p:cNvPr>
          <p:cNvCxnSpPr>
            <a:cxnSpLocks/>
          </p:cNvCxnSpPr>
          <p:nvPr/>
        </p:nvCxnSpPr>
        <p:spPr>
          <a:xfrm>
            <a:off x="6134566" y="441446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77203C3-B4E2-2B91-AA6D-A3AD4E488EDF}"/>
              </a:ext>
            </a:extLst>
          </p:cNvPr>
          <p:cNvCxnSpPr>
            <a:cxnSpLocks/>
          </p:cNvCxnSpPr>
          <p:nvPr/>
        </p:nvCxnSpPr>
        <p:spPr>
          <a:xfrm flipV="1">
            <a:off x="613920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FB074F-44DE-D575-A396-84945C65ABCD}"/>
              </a:ext>
            </a:extLst>
          </p:cNvPr>
          <p:cNvCxnSpPr>
            <a:cxnSpLocks/>
          </p:cNvCxnSpPr>
          <p:nvPr/>
        </p:nvCxnSpPr>
        <p:spPr>
          <a:xfrm flipV="1">
            <a:off x="738234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2B9A91E-8AD4-E1B6-B6E2-FFE80789F5A7}"/>
              </a:ext>
            </a:extLst>
          </p:cNvPr>
          <p:cNvCxnSpPr>
            <a:cxnSpLocks/>
          </p:cNvCxnSpPr>
          <p:nvPr/>
        </p:nvCxnSpPr>
        <p:spPr>
          <a:xfrm>
            <a:off x="7382341" y="402394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984FDB1-2AF6-B179-A42F-EC33BCFE6B89}"/>
              </a:ext>
            </a:extLst>
          </p:cNvPr>
          <p:cNvCxnSpPr>
            <a:cxnSpLocks/>
          </p:cNvCxnSpPr>
          <p:nvPr/>
        </p:nvCxnSpPr>
        <p:spPr>
          <a:xfrm>
            <a:off x="8615950" y="4411993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BC232A-9EE3-2832-FF31-A20918523285}"/>
              </a:ext>
            </a:extLst>
          </p:cNvPr>
          <p:cNvCxnSpPr>
            <a:cxnSpLocks/>
          </p:cNvCxnSpPr>
          <p:nvPr/>
        </p:nvCxnSpPr>
        <p:spPr>
          <a:xfrm flipV="1">
            <a:off x="862059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本框 62">
            <a:extLst>
              <a:ext uri="{FF2B5EF4-FFF2-40B4-BE49-F238E27FC236}">
                <a16:creationId xmlns:a16="http://schemas.microsoft.com/office/drawing/2014/main" id="{14F20715-B819-388B-E737-DB8933E70657}"/>
              </a:ext>
            </a:extLst>
          </p:cNvPr>
          <p:cNvSpPr txBox="1"/>
          <p:nvPr/>
        </p:nvSpPr>
        <p:spPr>
          <a:xfrm>
            <a:off x="1738024" y="402271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Latch Clock</a:t>
            </a:r>
            <a:endParaRPr kumimoji="1" lang="zh-CN" alt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C6214D-2FB6-8BC8-657E-32ED2EE11B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8420" y="3578496"/>
            <a:ext cx="976597" cy="29776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3180093-12DC-74EA-64A8-752DF340069B}"/>
              </a:ext>
            </a:extLst>
          </p:cNvPr>
          <p:cNvCxnSpPr>
            <a:cxnSpLocks/>
          </p:cNvCxnSpPr>
          <p:nvPr/>
        </p:nvCxnSpPr>
        <p:spPr>
          <a:xfrm>
            <a:off x="4612478" y="3241551"/>
            <a:ext cx="2769864" cy="9741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D1550B-C339-E7FF-C740-67C490252D09}"/>
              </a:ext>
            </a:extLst>
          </p:cNvPr>
          <p:cNvSpPr txBox="1"/>
          <p:nvPr/>
        </p:nvSpPr>
        <p:spPr>
          <a:xfrm>
            <a:off x="6041514" y="359266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  <a:r>
              <a:rPr lang="en-US" altLang="zh-CN" sz="1000" dirty="0"/>
              <a:t>etup Relationship</a:t>
            </a:r>
            <a:endParaRPr 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84953-FBD3-7B83-47AA-7B76991630CF}"/>
              </a:ext>
            </a:extLst>
          </p:cNvPr>
          <p:cNvSpPr txBox="1"/>
          <p:nvPr/>
        </p:nvSpPr>
        <p:spPr>
          <a:xfrm>
            <a:off x="3549336" y="3639129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Hold Relationship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16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rrow: Pentagon 164">
            <a:extLst>
              <a:ext uri="{FF2B5EF4-FFF2-40B4-BE49-F238E27FC236}">
                <a16:creationId xmlns:a16="http://schemas.microsoft.com/office/drawing/2014/main" id="{03BA7A6B-4A4B-C8F5-73E9-2459A8ED3BB9}"/>
              </a:ext>
            </a:extLst>
          </p:cNvPr>
          <p:cNvSpPr/>
          <p:nvPr/>
        </p:nvSpPr>
        <p:spPr>
          <a:xfrm rot="10800000">
            <a:off x="8279252" y="4528405"/>
            <a:ext cx="1097913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Pentagon 163">
            <a:extLst>
              <a:ext uri="{FF2B5EF4-FFF2-40B4-BE49-F238E27FC236}">
                <a16:creationId xmlns:a16="http://schemas.microsoft.com/office/drawing/2014/main" id="{C98FAED1-5847-0C42-88CB-CC1F8679B16C}"/>
              </a:ext>
            </a:extLst>
          </p:cNvPr>
          <p:cNvSpPr/>
          <p:nvPr/>
        </p:nvSpPr>
        <p:spPr>
          <a:xfrm rot="10800000">
            <a:off x="7644647" y="3844434"/>
            <a:ext cx="1732518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5771412E-CA6D-EF74-CD87-14FE405B5D72}"/>
              </a:ext>
            </a:extLst>
          </p:cNvPr>
          <p:cNvSpPr/>
          <p:nvPr/>
        </p:nvSpPr>
        <p:spPr>
          <a:xfrm>
            <a:off x="3440104" y="4538623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E807BDEF-D9FD-8AFD-6926-D65F76D79700}"/>
              </a:ext>
            </a:extLst>
          </p:cNvPr>
          <p:cNvSpPr/>
          <p:nvPr/>
        </p:nvSpPr>
        <p:spPr>
          <a:xfrm>
            <a:off x="5871044" y="4526004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A7FBF03-AABC-A8A7-C7BD-BD74A113DC35}"/>
              </a:ext>
            </a:extLst>
          </p:cNvPr>
          <p:cNvSpPr/>
          <p:nvPr/>
        </p:nvSpPr>
        <p:spPr>
          <a:xfrm>
            <a:off x="5225093" y="3839797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/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Arrow: Pentagon 135">
            <a:extLst>
              <a:ext uri="{FF2B5EF4-FFF2-40B4-BE49-F238E27FC236}">
                <a16:creationId xmlns:a16="http://schemas.microsoft.com/office/drawing/2014/main" id="{84CFDBE6-DE97-C51F-560F-21D3885C913C}"/>
              </a:ext>
            </a:extLst>
          </p:cNvPr>
          <p:cNvSpPr/>
          <p:nvPr/>
        </p:nvSpPr>
        <p:spPr>
          <a:xfrm>
            <a:off x="3205264" y="4524147"/>
            <a:ext cx="222382" cy="399942"/>
          </a:xfrm>
          <a:prstGeom prst="homePlate">
            <a:avLst>
              <a:gd name="adj" fmla="val 2574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Pentagon 134">
            <a:extLst>
              <a:ext uri="{FF2B5EF4-FFF2-40B4-BE49-F238E27FC236}">
                <a16:creationId xmlns:a16="http://schemas.microsoft.com/office/drawing/2014/main" id="{4FA025DC-C0C0-C3A5-2C71-4E926E85D95F}"/>
              </a:ext>
            </a:extLst>
          </p:cNvPr>
          <p:cNvSpPr/>
          <p:nvPr/>
        </p:nvSpPr>
        <p:spPr>
          <a:xfrm>
            <a:off x="3198557" y="3838871"/>
            <a:ext cx="2012348" cy="399942"/>
          </a:xfrm>
          <a:prstGeom prst="homePlate">
            <a:avLst>
              <a:gd name="adj" fmla="val 14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21B4509-1BA9-EB9C-8803-36376D676B36}"/>
              </a:ext>
            </a:extLst>
          </p:cNvPr>
          <p:cNvCxnSpPr>
            <a:cxnSpLocks/>
          </p:cNvCxnSpPr>
          <p:nvPr/>
        </p:nvCxnSpPr>
        <p:spPr>
          <a:xfrm flipH="1">
            <a:off x="4436818" y="2737932"/>
            <a:ext cx="9525" cy="3691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/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22">
            <a:extLst>
              <a:ext uri="{FF2B5EF4-FFF2-40B4-BE49-F238E27FC236}">
                <a16:creationId xmlns:a16="http://schemas.microsoft.com/office/drawing/2014/main" id="{F69D420C-EA36-AAD6-429D-866E72A1B79E}"/>
              </a:ext>
            </a:extLst>
          </p:cNvPr>
          <p:cNvGrpSpPr/>
          <p:nvPr/>
        </p:nvGrpSpPr>
        <p:grpSpPr>
          <a:xfrm>
            <a:off x="4412225" y="43901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6AAD99B1-9D25-0321-D859-E66647303C4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5A27AF33-279C-B4AB-7A65-F43AE78996B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13D08FA7-E840-0CE2-6212-E5FE5A96D20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E5DC3BE-141F-8A04-2BAD-EF12F4DAD7A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497D2C66-1F39-3298-B500-BA34E89027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DDAF3E61-ABF8-EA27-99B0-242EE98731C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E37A9B7F-5D57-4D13-6236-154BA8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DD69388E-6D0E-3F34-4CEF-D677D38FC5C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5467BAC-55A5-7BC4-A24D-EF28755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2FD86EFC-11AD-6665-11D4-33DB2041A925}"/>
              </a:ext>
            </a:extLst>
          </p:cNvPr>
          <p:cNvGrpSpPr/>
          <p:nvPr/>
        </p:nvGrpSpPr>
        <p:grpSpPr>
          <a:xfrm>
            <a:off x="7464132" y="43901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A24EECD-D42A-0F7C-C9D7-60A0EBB6D2C1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76981B50-FA74-423A-B3CB-DEDB3F250D1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11722F2F-CB9F-29C5-78C2-3CD84A799D1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EFEEE42B-01A4-CBA9-51A6-77129FF9286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F027852-2F4E-0047-58F8-F2D2C246645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782A8BBE-8FD1-AD45-C7B5-71821FD3F39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CFED4742-647C-1CD5-4C16-F6A7E2FC9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BF7B77B5-61AF-C801-14AE-F2E1E9E9467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4787D122-5C9A-A8E6-96BA-FF21A4C6C70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8182DA0E-80DD-5161-118A-8A25689BECCD}"/>
              </a:ext>
            </a:extLst>
          </p:cNvPr>
          <p:cNvSpPr/>
          <p:nvPr/>
        </p:nvSpPr>
        <p:spPr>
          <a:xfrm>
            <a:off x="5733519" y="21437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938BE2-92A7-4F80-EE53-813C520320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540625" y="67157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E9DC7C-62F6-4614-B1E1-CF12C51061EF}"/>
              </a:ext>
            </a:extLst>
          </p:cNvPr>
          <p:cNvCxnSpPr>
            <a:cxnSpLocks/>
          </p:cNvCxnSpPr>
          <p:nvPr/>
        </p:nvCxnSpPr>
        <p:spPr>
          <a:xfrm>
            <a:off x="7345979" y="67157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4A052A-8CF4-43BF-9371-08EE218538D5}"/>
              </a:ext>
            </a:extLst>
          </p:cNvPr>
          <p:cNvCxnSpPr>
            <a:cxnSpLocks/>
          </p:cNvCxnSpPr>
          <p:nvPr/>
        </p:nvCxnSpPr>
        <p:spPr>
          <a:xfrm>
            <a:off x="3547702" y="178136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5A6772-E7D1-2A3A-884F-15B5C3630766}"/>
              </a:ext>
            </a:extLst>
          </p:cNvPr>
          <p:cNvCxnSpPr>
            <a:cxnSpLocks/>
          </p:cNvCxnSpPr>
          <p:nvPr/>
        </p:nvCxnSpPr>
        <p:spPr>
          <a:xfrm flipV="1">
            <a:off x="7461851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A3733B-7FFB-F930-778C-DB2109E161E8}"/>
              </a:ext>
            </a:extLst>
          </p:cNvPr>
          <p:cNvCxnSpPr>
            <a:cxnSpLocks/>
          </p:cNvCxnSpPr>
          <p:nvPr/>
        </p:nvCxnSpPr>
        <p:spPr>
          <a:xfrm>
            <a:off x="4412225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FE6354B-A614-3953-4C45-F9BD8071314B}"/>
              </a:ext>
            </a:extLst>
          </p:cNvPr>
          <p:cNvSpPr/>
          <p:nvPr/>
        </p:nvSpPr>
        <p:spPr>
          <a:xfrm>
            <a:off x="2567014" y="1668041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CLK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CAAA86D8-68D5-F5E5-1EF5-A59A8D4915D8}"/>
              </a:ext>
            </a:extLst>
          </p:cNvPr>
          <p:cNvSpPr/>
          <p:nvPr/>
        </p:nvSpPr>
        <p:spPr>
          <a:xfrm>
            <a:off x="2567014" y="558257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9A14A5-A54F-2402-E8C9-73D31046A67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545422" y="671579"/>
            <a:ext cx="8668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62">
            <a:extLst>
              <a:ext uri="{FF2B5EF4-FFF2-40B4-BE49-F238E27FC236}">
                <a16:creationId xmlns:a16="http://schemas.microsoft.com/office/drawing/2014/main" id="{B0F4EAD8-1495-ADAF-E75F-4A775DC86FA1}"/>
              </a:ext>
            </a:extLst>
          </p:cNvPr>
          <p:cNvSpPr txBox="1"/>
          <p:nvPr/>
        </p:nvSpPr>
        <p:spPr>
          <a:xfrm>
            <a:off x="2473591" y="246711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7E5CC3-C4C9-D33E-AFAB-9B227C766C82}"/>
              </a:ext>
            </a:extLst>
          </p:cNvPr>
          <p:cNvCxnSpPr>
            <a:cxnSpLocks/>
          </p:cNvCxnSpPr>
          <p:nvPr/>
        </p:nvCxnSpPr>
        <p:spPr>
          <a:xfrm>
            <a:off x="3201010" y="284028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FFFDD6-F871-909E-C4EC-7619625F9FB9}"/>
              </a:ext>
            </a:extLst>
          </p:cNvPr>
          <p:cNvCxnSpPr>
            <a:cxnSpLocks/>
          </p:cNvCxnSpPr>
          <p:nvPr/>
        </p:nvCxnSpPr>
        <p:spPr>
          <a:xfrm flipV="1">
            <a:off x="4439260" y="2442707"/>
            <a:ext cx="0" cy="3975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E81DFB-E9C9-4FE7-5816-4613EA4910BE}"/>
              </a:ext>
            </a:extLst>
          </p:cNvPr>
          <p:cNvCxnSpPr>
            <a:cxnSpLocks/>
          </p:cNvCxnSpPr>
          <p:nvPr/>
        </p:nvCxnSpPr>
        <p:spPr>
          <a:xfrm>
            <a:off x="4439260" y="244976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8634F2-4DD3-603D-F4F5-6BB116444E66}"/>
              </a:ext>
            </a:extLst>
          </p:cNvPr>
          <p:cNvCxnSpPr>
            <a:cxnSpLocks/>
          </p:cNvCxnSpPr>
          <p:nvPr/>
        </p:nvCxnSpPr>
        <p:spPr>
          <a:xfrm>
            <a:off x="5672869" y="283781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4C3F49-627E-DF65-BC2B-E8FF8B7907FD}"/>
              </a:ext>
            </a:extLst>
          </p:cNvPr>
          <p:cNvCxnSpPr>
            <a:cxnSpLocks/>
          </p:cNvCxnSpPr>
          <p:nvPr/>
        </p:nvCxnSpPr>
        <p:spPr>
          <a:xfrm flipV="1">
            <a:off x="5677510" y="244270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D02A35-C7EA-7157-0E77-6266EF27A503}"/>
              </a:ext>
            </a:extLst>
          </p:cNvPr>
          <p:cNvCxnSpPr>
            <a:cxnSpLocks/>
          </p:cNvCxnSpPr>
          <p:nvPr/>
        </p:nvCxnSpPr>
        <p:spPr>
          <a:xfrm flipV="1">
            <a:off x="6920644" y="2440235"/>
            <a:ext cx="0" cy="39757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A30052-70C8-DD9C-8F2F-2CB81940EC83}"/>
              </a:ext>
            </a:extLst>
          </p:cNvPr>
          <p:cNvCxnSpPr>
            <a:cxnSpLocks/>
          </p:cNvCxnSpPr>
          <p:nvPr/>
        </p:nvCxnSpPr>
        <p:spPr>
          <a:xfrm>
            <a:off x="6920644" y="244728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9B05BE-E89E-2D43-C16D-66BE292157B6}"/>
              </a:ext>
            </a:extLst>
          </p:cNvPr>
          <p:cNvCxnSpPr>
            <a:cxnSpLocks/>
          </p:cNvCxnSpPr>
          <p:nvPr/>
        </p:nvCxnSpPr>
        <p:spPr>
          <a:xfrm>
            <a:off x="8154253" y="2835341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866AF6-3E33-3F17-093C-236AE42F3C01}"/>
              </a:ext>
            </a:extLst>
          </p:cNvPr>
          <p:cNvCxnSpPr>
            <a:cxnSpLocks/>
          </p:cNvCxnSpPr>
          <p:nvPr/>
        </p:nvCxnSpPr>
        <p:spPr>
          <a:xfrm flipV="1">
            <a:off x="8158894" y="2440235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D0943A-0EE6-E3C7-28E7-12B4E5CD0195}"/>
              </a:ext>
            </a:extLst>
          </p:cNvPr>
          <p:cNvCxnSpPr>
            <a:cxnSpLocks/>
          </p:cNvCxnSpPr>
          <p:nvPr/>
        </p:nvCxnSpPr>
        <p:spPr>
          <a:xfrm>
            <a:off x="3190437" y="3500248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36BA73-207A-4044-C608-C2CC145F7340}"/>
              </a:ext>
            </a:extLst>
          </p:cNvPr>
          <p:cNvCxnSpPr>
            <a:cxnSpLocks/>
          </p:cNvCxnSpPr>
          <p:nvPr/>
        </p:nvCxnSpPr>
        <p:spPr>
          <a:xfrm flipV="1">
            <a:off x="473105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799E8E-8EFA-1F67-88F4-86179FA8D855}"/>
              </a:ext>
            </a:extLst>
          </p:cNvPr>
          <p:cNvCxnSpPr>
            <a:cxnSpLocks/>
          </p:cNvCxnSpPr>
          <p:nvPr/>
        </p:nvCxnSpPr>
        <p:spPr>
          <a:xfrm>
            <a:off x="4731055" y="311466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EA94D3-887D-9FC1-D351-79E15150B9AC}"/>
              </a:ext>
            </a:extLst>
          </p:cNvPr>
          <p:cNvCxnSpPr>
            <a:cxnSpLocks/>
          </p:cNvCxnSpPr>
          <p:nvPr/>
        </p:nvCxnSpPr>
        <p:spPr>
          <a:xfrm>
            <a:off x="5964664" y="350272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BFD6B-CAA7-0D3F-2FD7-398D60C5D83A}"/>
              </a:ext>
            </a:extLst>
          </p:cNvPr>
          <p:cNvCxnSpPr>
            <a:cxnSpLocks/>
          </p:cNvCxnSpPr>
          <p:nvPr/>
        </p:nvCxnSpPr>
        <p:spPr>
          <a:xfrm flipV="1">
            <a:off x="596930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1928BA-48FC-A36F-E70D-67B12AB2B1E3}"/>
              </a:ext>
            </a:extLst>
          </p:cNvPr>
          <p:cNvCxnSpPr>
            <a:cxnSpLocks/>
          </p:cNvCxnSpPr>
          <p:nvPr/>
        </p:nvCxnSpPr>
        <p:spPr>
          <a:xfrm flipV="1">
            <a:off x="721243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21F7A5-6302-EA10-FA1A-ED8E950A70AE}"/>
              </a:ext>
            </a:extLst>
          </p:cNvPr>
          <p:cNvCxnSpPr>
            <a:cxnSpLocks/>
          </p:cNvCxnSpPr>
          <p:nvPr/>
        </p:nvCxnSpPr>
        <p:spPr>
          <a:xfrm>
            <a:off x="7212439" y="311219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A2D295-B07E-9B53-04CE-48D849BA419B}"/>
              </a:ext>
            </a:extLst>
          </p:cNvPr>
          <p:cNvCxnSpPr>
            <a:cxnSpLocks/>
          </p:cNvCxnSpPr>
          <p:nvPr/>
        </p:nvCxnSpPr>
        <p:spPr>
          <a:xfrm>
            <a:off x="8446048" y="3500248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0F231F-A665-4EA8-6162-9254E7DB8D1F}"/>
              </a:ext>
            </a:extLst>
          </p:cNvPr>
          <p:cNvCxnSpPr>
            <a:cxnSpLocks/>
          </p:cNvCxnSpPr>
          <p:nvPr/>
        </p:nvCxnSpPr>
        <p:spPr>
          <a:xfrm flipV="1">
            <a:off x="845068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3ED8D87E-4BDF-6238-5FEF-87B1E5A04DFF}"/>
              </a:ext>
            </a:extLst>
          </p:cNvPr>
          <p:cNvSpPr txBox="1"/>
          <p:nvPr/>
        </p:nvSpPr>
        <p:spPr>
          <a:xfrm>
            <a:off x="1898485" y="310514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REG1.CLK</a:t>
            </a:r>
            <a:endParaRPr kumimoji="1" lang="zh-CN" alt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1AE44-AD82-BA71-030B-7F2BC6682877}"/>
              </a:ext>
            </a:extLst>
          </p:cNvPr>
          <p:cNvCxnSpPr>
            <a:cxnSpLocks/>
          </p:cNvCxnSpPr>
          <p:nvPr/>
        </p:nvCxnSpPr>
        <p:spPr>
          <a:xfrm>
            <a:off x="3185674" y="4229092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0A3E94F-07D2-CDD4-DB4C-75D8D3E08F37}"/>
              </a:ext>
            </a:extLst>
          </p:cNvPr>
          <p:cNvCxnSpPr>
            <a:cxnSpLocks/>
          </p:cNvCxnSpPr>
          <p:nvPr/>
        </p:nvCxnSpPr>
        <p:spPr>
          <a:xfrm>
            <a:off x="3185674" y="3838567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62">
            <a:extLst>
              <a:ext uri="{FF2B5EF4-FFF2-40B4-BE49-F238E27FC236}">
                <a16:creationId xmlns:a16="http://schemas.microsoft.com/office/drawing/2014/main" id="{D6951B02-9140-12FC-ACD3-DCCFB13D1511}"/>
              </a:ext>
            </a:extLst>
          </p:cNvPr>
          <p:cNvSpPr txBox="1"/>
          <p:nvPr/>
        </p:nvSpPr>
        <p:spPr>
          <a:xfrm>
            <a:off x="2083821" y="381530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REG1.Q</a:t>
            </a:r>
            <a:endParaRPr kumimoji="1" lang="zh-CN" alt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92848D-2D12-0D81-2A2C-E845A07601FF}"/>
              </a:ext>
            </a:extLst>
          </p:cNvPr>
          <p:cNvCxnSpPr>
            <a:cxnSpLocks/>
          </p:cNvCxnSpPr>
          <p:nvPr/>
        </p:nvCxnSpPr>
        <p:spPr>
          <a:xfrm>
            <a:off x="3190437" y="4918871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581614-7528-A934-7211-DFE1E2621736}"/>
              </a:ext>
            </a:extLst>
          </p:cNvPr>
          <p:cNvCxnSpPr>
            <a:cxnSpLocks/>
          </p:cNvCxnSpPr>
          <p:nvPr/>
        </p:nvCxnSpPr>
        <p:spPr>
          <a:xfrm>
            <a:off x="3190437" y="4528346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3868EC-E17F-E3F3-8142-B2B9E97B8376}"/>
              </a:ext>
            </a:extLst>
          </p:cNvPr>
          <p:cNvCxnSpPr>
            <a:cxnSpLocks/>
          </p:cNvCxnSpPr>
          <p:nvPr/>
        </p:nvCxnSpPr>
        <p:spPr>
          <a:xfrm>
            <a:off x="3185674" y="5583478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0B2C9E-4353-5EE8-AAC8-DC9BFA74A537}"/>
              </a:ext>
            </a:extLst>
          </p:cNvPr>
          <p:cNvCxnSpPr>
            <a:cxnSpLocks/>
          </p:cNvCxnSpPr>
          <p:nvPr/>
        </p:nvCxnSpPr>
        <p:spPr>
          <a:xfrm flipV="1">
            <a:off x="502417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0437B7-44C5-371B-B61B-82CF058A74A3}"/>
              </a:ext>
            </a:extLst>
          </p:cNvPr>
          <p:cNvCxnSpPr>
            <a:cxnSpLocks/>
          </p:cNvCxnSpPr>
          <p:nvPr/>
        </p:nvCxnSpPr>
        <p:spPr>
          <a:xfrm>
            <a:off x="5024174" y="521087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EAE85D-AC58-7699-4FDC-43832711473A}"/>
              </a:ext>
            </a:extLst>
          </p:cNvPr>
          <p:cNvCxnSpPr>
            <a:cxnSpLocks/>
          </p:cNvCxnSpPr>
          <p:nvPr/>
        </p:nvCxnSpPr>
        <p:spPr>
          <a:xfrm>
            <a:off x="6257783" y="559893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3FFADE-6DCB-EFBA-E4D4-58C0AB500E00}"/>
              </a:ext>
            </a:extLst>
          </p:cNvPr>
          <p:cNvCxnSpPr>
            <a:cxnSpLocks/>
          </p:cNvCxnSpPr>
          <p:nvPr/>
        </p:nvCxnSpPr>
        <p:spPr>
          <a:xfrm flipV="1">
            <a:off x="626242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0C39E8-B3DB-B707-31D2-71FF3E0742B7}"/>
              </a:ext>
            </a:extLst>
          </p:cNvPr>
          <p:cNvCxnSpPr>
            <a:cxnSpLocks/>
          </p:cNvCxnSpPr>
          <p:nvPr/>
        </p:nvCxnSpPr>
        <p:spPr>
          <a:xfrm flipV="1">
            <a:off x="750555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E57344-BB7B-D884-2406-0EF247EB8B40}"/>
              </a:ext>
            </a:extLst>
          </p:cNvPr>
          <p:cNvCxnSpPr>
            <a:cxnSpLocks/>
          </p:cNvCxnSpPr>
          <p:nvPr/>
        </p:nvCxnSpPr>
        <p:spPr>
          <a:xfrm>
            <a:off x="7505558" y="520840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19E87C6-F8F2-4E1F-6765-5A865AC67AB3}"/>
              </a:ext>
            </a:extLst>
          </p:cNvPr>
          <p:cNvCxnSpPr>
            <a:cxnSpLocks/>
          </p:cNvCxnSpPr>
          <p:nvPr/>
        </p:nvCxnSpPr>
        <p:spPr>
          <a:xfrm>
            <a:off x="8739167" y="5596458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089EF7-D00D-5157-CEA6-D6BC476D01CB}"/>
              </a:ext>
            </a:extLst>
          </p:cNvPr>
          <p:cNvCxnSpPr>
            <a:cxnSpLocks/>
          </p:cNvCxnSpPr>
          <p:nvPr/>
        </p:nvCxnSpPr>
        <p:spPr>
          <a:xfrm flipV="1">
            <a:off x="874380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62">
            <a:extLst>
              <a:ext uri="{FF2B5EF4-FFF2-40B4-BE49-F238E27FC236}">
                <a16:creationId xmlns:a16="http://schemas.microsoft.com/office/drawing/2014/main" id="{ABB1F171-09F3-90A4-2FF7-50C30AFC072A}"/>
              </a:ext>
            </a:extLst>
          </p:cNvPr>
          <p:cNvSpPr txBox="1"/>
          <p:nvPr/>
        </p:nvSpPr>
        <p:spPr>
          <a:xfrm>
            <a:off x="2099851" y="45254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REG2.D</a:t>
            </a:r>
            <a:endParaRPr kumimoji="1" lang="zh-CN" altLang="en-US" dirty="0"/>
          </a:p>
        </p:txBody>
      </p:sp>
      <p:sp>
        <p:nvSpPr>
          <p:cNvPr id="97" name="文本框 62">
            <a:extLst>
              <a:ext uri="{FF2B5EF4-FFF2-40B4-BE49-F238E27FC236}">
                <a16:creationId xmlns:a16="http://schemas.microsoft.com/office/drawing/2014/main" id="{ECD47E78-9DD2-FD19-EE02-0DA34BFBD010}"/>
              </a:ext>
            </a:extLst>
          </p:cNvPr>
          <p:cNvSpPr txBox="1"/>
          <p:nvPr/>
        </p:nvSpPr>
        <p:spPr>
          <a:xfrm>
            <a:off x="1898485" y="52141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REG2.CLK</a:t>
            </a:r>
            <a:endParaRPr kumimoji="1" lang="zh-CN" altLang="en-US" dirty="0"/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0334BCF2-3980-821E-8EF4-B896D2AE6536}"/>
              </a:ext>
            </a:extLst>
          </p:cNvPr>
          <p:cNvCxnSpPr>
            <a:cxnSpLocks/>
          </p:cNvCxnSpPr>
          <p:nvPr/>
        </p:nvCxnSpPr>
        <p:spPr>
          <a:xfrm flipV="1">
            <a:off x="3707989" y="1056536"/>
            <a:ext cx="937953" cy="611505"/>
          </a:xfrm>
          <a:prstGeom prst="bentConnector3">
            <a:avLst>
              <a:gd name="adj1" fmla="val 577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2EC7A2DB-0D95-C012-8A28-DA19EC81BA17}"/>
              </a:ext>
            </a:extLst>
          </p:cNvPr>
          <p:cNvCxnSpPr>
            <a:cxnSpLocks/>
          </p:cNvCxnSpPr>
          <p:nvPr/>
        </p:nvCxnSpPr>
        <p:spPr>
          <a:xfrm flipV="1">
            <a:off x="3707989" y="1321012"/>
            <a:ext cx="3985540" cy="594326"/>
          </a:xfrm>
          <a:prstGeom prst="bentConnector3">
            <a:avLst>
              <a:gd name="adj1" fmla="val 970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4B53C1-4BCF-C010-B690-C6C455D9A21F}"/>
              </a:ext>
            </a:extLst>
          </p:cNvPr>
          <p:cNvCxnSpPr>
            <a:cxnSpLocks/>
          </p:cNvCxnSpPr>
          <p:nvPr/>
        </p:nvCxnSpPr>
        <p:spPr>
          <a:xfrm>
            <a:off x="5149154" y="383796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8C4D8E-BF72-1878-96A1-194AB558A89A}"/>
              </a:ext>
            </a:extLst>
          </p:cNvPr>
          <p:cNvCxnSpPr>
            <a:cxnSpLocks/>
          </p:cNvCxnSpPr>
          <p:nvPr/>
        </p:nvCxnSpPr>
        <p:spPr>
          <a:xfrm flipH="1">
            <a:off x="5149154" y="383463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1FDAD3-C229-EBDD-9928-B22035443B10}"/>
              </a:ext>
            </a:extLst>
          </p:cNvPr>
          <p:cNvCxnSpPr>
            <a:cxnSpLocks/>
          </p:cNvCxnSpPr>
          <p:nvPr/>
        </p:nvCxnSpPr>
        <p:spPr>
          <a:xfrm>
            <a:off x="5790128" y="4524433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94A34D-4002-6DC0-0D7F-5A9258EA1A3F}"/>
              </a:ext>
            </a:extLst>
          </p:cNvPr>
          <p:cNvCxnSpPr>
            <a:cxnSpLocks/>
          </p:cNvCxnSpPr>
          <p:nvPr/>
        </p:nvCxnSpPr>
        <p:spPr>
          <a:xfrm flipH="1">
            <a:off x="5790128" y="4521098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DB6A42-98DC-8414-FE6D-279080D81F68}"/>
              </a:ext>
            </a:extLst>
          </p:cNvPr>
          <p:cNvSpPr txBox="1"/>
          <p:nvPr/>
        </p:nvSpPr>
        <p:spPr>
          <a:xfrm>
            <a:off x="3545227" y="2490434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aunch edge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C5F42A-A795-D4F6-D0F8-04FF367845D5}"/>
              </a:ext>
            </a:extLst>
          </p:cNvPr>
          <p:cNvSpPr txBox="1"/>
          <p:nvPr/>
        </p:nvSpPr>
        <p:spPr>
          <a:xfrm>
            <a:off x="6130043" y="2490433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atch edge</a:t>
            </a:r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1E0F35-A3C7-22D0-0174-B81773339FBE}"/>
              </a:ext>
            </a:extLst>
          </p:cNvPr>
          <p:cNvCxnSpPr>
            <a:cxnSpLocks/>
          </p:cNvCxnSpPr>
          <p:nvPr/>
        </p:nvCxnSpPr>
        <p:spPr>
          <a:xfrm>
            <a:off x="7569485" y="384062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3C6599-207D-D319-4930-783B87158EDF}"/>
              </a:ext>
            </a:extLst>
          </p:cNvPr>
          <p:cNvCxnSpPr>
            <a:cxnSpLocks/>
          </p:cNvCxnSpPr>
          <p:nvPr/>
        </p:nvCxnSpPr>
        <p:spPr>
          <a:xfrm flipH="1">
            <a:off x="7569485" y="383729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E9BBD5-1420-9C1D-7740-44B590D17D59}"/>
              </a:ext>
            </a:extLst>
          </p:cNvPr>
          <p:cNvCxnSpPr>
            <a:cxnSpLocks/>
          </p:cNvCxnSpPr>
          <p:nvPr/>
        </p:nvCxnSpPr>
        <p:spPr>
          <a:xfrm>
            <a:off x="8210794" y="4534487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A1D342-261F-8F51-8CCC-A806123AC15E}"/>
              </a:ext>
            </a:extLst>
          </p:cNvPr>
          <p:cNvCxnSpPr>
            <a:cxnSpLocks/>
          </p:cNvCxnSpPr>
          <p:nvPr/>
        </p:nvCxnSpPr>
        <p:spPr>
          <a:xfrm flipH="1">
            <a:off x="8210794" y="4531152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/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/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/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35535F-52CA-0AC0-CB1B-B07568B0CDBE}"/>
              </a:ext>
            </a:extLst>
          </p:cNvPr>
          <p:cNvCxnSpPr/>
          <p:nvPr/>
        </p:nvCxnSpPr>
        <p:spPr>
          <a:xfrm>
            <a:off x="5407904" y="558257"/>
            <a:ext cx="227505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1285831-F727-3F1C-9EA1-91E3FCCF77D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789002" y="856246"/>
            <a:ext cx="401996" cy="20029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/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59B9FD-82D4-6DA9-215B-1CB15C90170A}"/>
              </a:ext>
            </a:extLst>
          </p:cNvPr>
          <p:cNvCxnSpPr>
            <a:cxnSpLocks/>
          </p:cNvCxnSpPr>
          <p:nvPr/>
        </p:nvCxnSpPr>
        <p:spPr>
          <a:xfrm>
            <a:off x="4732037" y="2850212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B3976E-470B-0CA6-3CD7-84DBE92FC234}"/>
              </a:ext>
            </a:extLst>
          </p:cNvPr>
          <p:cNvCxnSpPr>
            <a:cxnSpLocks/>
          </p:cNvCxnSpPr>
          <p:nvPr/>
        </p:nvCxnSpPr>
        <p:spPr>
          <a:xfrm flipV="1">
            <a:off x="4442919" y="3042940"/>
            <a:ext cx="294237" cy="2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5710FBD-BD86-52F4-2616-F297F630E975}"/>
              </a:ext>
            </a:extLst>
          </p:cNvPr>
          <p:cNvCxnSpPr>
            <a:cxnSpLocks/>
          </p:cNvCxnSpPr>
          <p:nvPr/>
        </p:nvCxnSpPr>
        <p:spPr>
          <a:xfrm>
            <a:off x="4731320" y="3409374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980186-FDDA-F953-4748-740E2395EAEF}"/>
              </a:ext>
            </a:extLst>
          </p:cNvPr>
          <p:cNvCxnSpPr>
            <a:cxnSpLocks/>
          </p:cNvCxnSpPr>
          <p:nvPr/>
        </p:nvCxnSpPr>
        <p:spPr>
          <a:xfrm>
            <a:off x="5210905" y="3484213"/>
            <a:ext cx="11348" cy="10620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/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8E7319-C1C0-743A-A52D-3B9AA61DE741}"/>
              </a:ext>
            </a:extLst>
          </p:cNvPr>
          <p:cNvCxnSpPr>
            <a:cxnSpLocks/>
          </p:cNvCxnSpPr>
          <p:nvPr/>
        </p:nvCxnSpPr>
        <p:spPr>
          <a:xfrm>
            <a:off x="4721058" y="3654926"/>
            <a:ext cx="496554" cy="49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D4A33E0-EB62-CBA5-9907-A4D4C9286D53}"/>
              </a:ext>
            </a:extLst>
          </p:cNvPr>
          <p:cNvCxnSpPr>
            <a:cxnSpLocks/>
          </p:cNvCxnSpPr>
          <p:nvPr/>
        </p:nvCxnSpPr>
        <p:spPr>
          <a:xfrm flipH="1">
            <a:off x="5856216" y="4267761"/>
            <a:ext cx="2370" cy="21616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ED81650-0E85-CEB6-47AF-F74DF93B7774}"/>
              </a:ext>
            </a:extLst>
          </p:cNvPr>
          <p:cNvCxnSpPr>
            <a:cxnSpLocks/>
          </p:cNvCxnSpPr>
          <p:nvPr/>
        </p:nvCxnSpPr>
        <p:spPr>
          <a:xfrm>
            <a:off x="7505558" y="4894796"/>
            <a:ext cx="0" cy="5238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3877867-8ED3-92DC-3487-395C376A6663}"/>
              </a:ext>
            </a:extLst>
          </p:cNvPr>
          <p:cNvCxnSpPr>
            <a:cxnSpLocks/>
          </p:cNvCxnSpPr>
          <p:nvPr/>
        </p:nvCxnSpPr>
        <p:spPr>
          <a:xfrm>
            <a:off x="6920644" y="5398812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/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/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45FCED4-22F7-3D5F-ECEF-4EF16CE29ACB}"/>
              </a:ext>
            </a:extLst>
          </p:cNvPr>
          <p:cNvCxnSpPr>
            <a:cxnSpLocks/>
          </p:cNvCxnSpPr>
          <p:nvPr/>
        </p:nvCxnSpPr>
        <p:spPr>
          <a:xfrm>
            <a:off x="5227577" y="4472994"/>
            <a:ext cx="631009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6BC9BBA-A938-BB51-9B39-7A6DC6750488}"/>
              </a:ext>
            </a:extLst>
          </p:cNvPr>
          <p:cNvCxnSpPr>
            <a:cxnSpLocks/>
          </p:cNvCxnSpPr>
          <p:nvPr/>
        </p:nvCxnSpPr>
        <p:spPr>
          <a:xfrm>
            <a:off x="6924258" y="2839926"/>
            <a:ext cx="5912" cy="26505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/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su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/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E497F6-E99A-4292-8CAC-1EAD53526A1B}"/>
              </a:ext>
            </a:extLst>
          </p:cNvPr>
          <p:cNvCxnSpPr>
            <a:cxnSpLocks/>
          </p:cNvCxnSpPr>
          <p:nvPr/>
        </p:nvCxnSpPr>
        <p:spPr>
          <a:xfrm>
            <a:off x="4431761" y="5395701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EAF3FC-553F-1FD1-29C4-3CA799BB7942}"/>
              </a:ext>
            </a:extLst>
          </p:cNvPr>
          <p:cNvCxnSpPr>
            <a:cxnSpLocks/>
          </p:cNvCxnSpPr>
          <p:nvPr/>
        </p:nvCxnSpPr>
        <p:spPr>
          <a:xfrm>
            <a:off x="5024174" y="4894796"/>
            <a:ext cx="0" cy="727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E5BBD7-57C4-EE6F-85D5-1C0482035CD7}"/>
              </a:ext>
            </a:extLst>
          </p:cNvPr>
          <p:cNvCxnSpPr>
            <a:cxnSpLocks/>
          </p:cNvCxnSpPr>
          <p:nvPr/>
        </p:nvCxnSpPr>
        <p:spPr>
          <a:xfrm>
            <a:off x="5371418" y="4894796"/>
            <a:ext cx="0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B3FD72-F17B-6791-A68A-6AD67115090C}"/>
              </a:ext>
            </a:extLst>
          </p:cNvPr>
          <p:cNvCxnSpPr>
            <a:cxnSpLocks/>
          </p:cNvCxnSpPr>
          <p:nvPr/>
        </p:nvCxnSpPr>
        <p:spPr>
          <a:xfrm>
            <a:off x="5027119" y="5142828"/>
            <a:ext cx="335773" cy="0"/>
          </a:xfrm>
          <a:prstGeom prst="straightConnector1">
            <a:avLst/>
          </a:prstGeom>
          <a:ln>
            <a:solidFill>
              <a:srgbClr val="6633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5872BA-A4F5-3E9D-5DEA-A77C0F176AD6}"/>
              </a:ext>
            </a:extLst>
          </p:cNvPr>
          <p:cNvCxnSpPr>
            <a:cxnSpLocks/>
          </p:cNvCxnSpPr>
          <p:nvPr/>
        </p:nvCxnSpPr>
        <p:spPr>
          <a:xfrm>
            <a:off x="7212439" y="4894796"/>
            <a:ext cx="15092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D8013B-1947-CCF1-AA89-5F5AC0A964B6}"/>
              </a:ext>
            </a:extLst>
          </p:cNvPr>
          <p:cNvCxnSpPr>
            <a:cxnSpLocks/>
          </p:cNvCxnSpPr>
          <p:nvPr/>
        </p:nvCxnSpPr>
        <p:spPr>
          <a:xfrm>
            <a:off x="7211134" y="5147591"/>
            <a:ext cx="294424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Arrow: Left-Right 110">
            <a:extLst>
              <a:ext uri="{FF2B5EF4-FFF2-40B4-BE49-F238E27FC236}">
                <a16:creationId xmlns:a16="http://schemas.microsoft.com/office/drawing/2014/main" id="{AFE50534-106D-D37C-B257-41191738C10F}"/>
              </a:ext>
            </a:extLst>
          </p:cNvPr>
          <p:cNvSpPr/>
          <p:nvPr/>
        </p:nvSpPr>
        <p:spPr>
          <a:xfrm>
            <a:off x="4446343" y="5748988"/>
            <a:ext cx="1405133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Left-Right 117">
            <a:extLst>
              <a:ext uri="{FF2B5EF4-FFF2-40B4-BE49-F238E27FC236}">
                <a16:creationId xmlns:a16="http://schemas.microsoft.com/office/drawing/2014/main" id="{1F3AC031-0569-20EF-66A6-EC1F3568A976}"/>
              </a:ext>
            </a:extLst>
          </p:cNvPr>
          <p:cNvSpPr/>
          <p:nvPr/>
        </p:nvSpPr>
        <p:spPr>
          <a:xfrm>
            <a:off x="4438543" y="5994037"/>
            <a:ext cx="2766096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Left-Right 124">
            <a:extLst>
              <a:ext uri="{FF2B5EF4-FFF2-40B4-BE49-F238E27FC236}">
                <a16:creationId xmlns:a16="http://schemas.microsoft.com/office/drawing/2014/main" id="{59E6C387-7C09-9713-00F4-79E5C0FFD06F}"/>
              </a:ext>
            </a:extLst>
          </p:cNvPr>
          <p:cNvSpPr/>
          <p:nvPr/>
        </p:nvSpPr>
        <p:spPr>
          <a:xfrm>
            <a:off x="4438543" y="6244319"/>
            <a:ext cx="928188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91D9FF6-0B6D-1CBE-6114-27CA69380CDB}"/>
              </a:ext>
            </a:extLst>
          </p:cNvPr>
          <p:cNvSpPr txBox="1"/>
          <p:nvPr/>
        </p:nvSpPr>
        <p:spPr>
          <a:xfrm>
            <a:off x="2789846" y="5691143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Arrival Time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630EEB-9112-CC01-B159-9500EF7A40C6}"/>
              </a:ext>
            </a:extLst>
          </p:cNvPr>
          <p:cNvSpPr txBox="1"/>
          <p:nvPr/>
        </p:nvSpPr>
        <p:spPr>
          <a:xfrm>
            <a:off x="2776882" y="5940949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(Setup)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58632F2-B280-72C3-D220-91395E3FEE5A}"/>
              </a:ext>
            </a:extLst>
          </p:cNvPr>
          <p:cNvSpPr txBox="1"/>
          <p:nvPr/>
        </p:nvSpPr>
        <p:spPr>
          <a:xfrm>
            <a:off x="2769727" y="6198059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(Hold)</a:t>
            </a:r>
          </a:p>
        </p:txBody>
      </p:sp>
      <p:sp>
        <p:nvSpPr>
          <p:cNvPr id="152" name="Arrow: Left-Right 151">
            <a:extLst>
              <a:ext uri="{FF2B5EF4-FFF2-40B4-BE49-F238E27FC236}">
                <a16:creationId xmlns:a16="http://schemas.microsoft.com/office/drawing/2014/main" id="{E92FD382-A86B-30DC-DAA3-096AC23C8D84}"/>
              </a:ext>
            </a:extLst>
          </p:cNvPr>
          <p:cNvSpPr/>
          <p:nvPr/>
        </p:nvSpPr>
        <p:spPr>
          <a:xfrm>
            <a:off x="5388161" y="6239805"/>
            <a:ext cx="460441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Left-Right 152">
            <a:extLst>
              <a:ext uri="{FF2B5EF4-FFF2-40B4-BE49-F238E27FC236}">
                <a16:creationId xmlns:a16="http://schemas.microsoft.com/office/drawing/2014/main" id="{3F257368-056A-2DA7-3785-17751B43162B}"/>
              </a:ext>
            </a:extLst>
          </p:cNvPr>
          <p:cNvSpPr/>
          <p:nvPr/>
        </p:nvSpPr>
        <p:spPr>
          <a:xfrm>
            <a:off x="5862942" y="6235042"/>
            <a:ext cx="1363944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54C9B5-F8ED-0297-D969-300F27EDCDD8}"/>
              </a:ext>
            </a:extLst>
          </p:cNvPr>
          <p:cNvSpPr txBox="1"/>
          <p:nvPr/>
        </p:nvSpPr>
        <p:spPr>
          <a:xfrm>
            <a:off x="5286071" y="640085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Hold Slack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B15CB83-B91D-2715-A81C-F2823F2719FD}"/>
              </a:ext>
            </a:extLst>
          </p:cNvPr>
          <p:cNvSpPr txBox="1"/>
          <p:nvPr/>
        </p:nvSpPr>
        <p:spPr>
          <a:xfrm>
            <a:off x="6173328" y="640085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Slack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D322B1-EDD8-CEAA-5031-FA864C11CBEA}"/>
              </a:ext>
            </a:extLst>
          </p:cNvPr>
          <p:cNvCxnSpPr>
            <a:cxnSpLocks/>
          </p:cNvCxnSpPr>
          <p:nvPr/>
        </p:nvCxnSpPr>
        <p:spPr>
          <a:xfrm>
            <a:off x="3371937" y="4528346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63E8B56-FC95-1D7E-59AE-60B5D82F90E4}"/>
              </a:ext>
            </a:extLst>
          </p:cNvPr>
          <p:cNvCxnSpPr>
            <a:cxnSpLocks/>
          </p:cNvCxnSpPr>
          <p:nvPr/>
        </p:nvCxnSpPr>
        <p:spPr>
          <a:xfrm flipH="1">
            <a:off x="3371937" y="4525011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4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726513-B946-2134-B8B4-4E019E7C5236}"/>
              </a:ext>
            </a:extLst>
          </p:cNvPr>
          <p:cNvGrpSpPr/>
          <p:nvPr/>
        </p:nvGrpSpPr>
        <p:grpSpPr>
          <a:xfrm>
            <a:off x="3162246" y="862065"/>
            <a:ext cx="1187867" cy="1033153"/>
            <a:chOff x="2459115" y="1343921"/>
            <a:chExt cx="1187867" cy="10331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7F0DA9-6AF1-DBCD-F5D5-083A2C21918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B0B9C9-C52D-1108-3512-8369F5B792D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直角三角形 5">
                <a:extLst>
                  <a:ext uri="{FF2B5EF4-FFF2-40B4-BE49-F238E27FC236}">
                    <a16:creationId xmlns:a16="http://schemas.microsoft.com/office/drawing/2014/main" id="{E597D435-1644-C7F3-02B3-A9CA7B03C85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D4A06B-E9BC-B94D-BECE-85309F1707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838649-8274-B061-8185-1002473387B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CF01D2-AF7C-A988-FE64-14BA0CA9F2D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DDBC796-72A2-7B58-9DC2-D02763E4B6E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891E295-7AC6-048D-0FB2-79B218F35BB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FF3FDDDA-5364-D220-490F-6E7905821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5D557E5-1F69-084B-ED05-65D540D404C9}"/>
              </a:ext>
            </a:extLst>
          </p:cNvPr>
          <p:cNvGrpSpPr/>
          <p:nvPr/>
        </p:nvGrpSpPr>
        <p:grpSpPr>
          <a:xfrm>
            <a:off x="7847915" y="862064"/>
            <a:ext cx="1187867" cy="1033153"/>
            <a:chOff x="2459115" y="1343921"/>
            <a:chExt cx="1187867" cy="103315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D6EFEFA-684E-10C2-F7EB-2B515DD8AA2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2C81E3-CFE2-28DC-F56E-1615AB1CE2A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直角三角形 29">
                <a:extLst>
                  <a:ext uri="{FF2B5EF4-FFF2-40B4-BE49-F238E27FC236}">
                    <a16:creationId xmlns:a16="http://schemas.microsoft.com/office/drawing/2014/main" id="{9280C91F-AF87-8611-33C7-6A3D4592BFE1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A6DD2F-89AD-A147-AE26-AF56F79AC6A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FE67EA-51A0-465D-6368-92AC8265A78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8B12857-973F-7454-B8AF-60090570617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DABECBA-7126-D05A-0F03-6DECB7970AC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91662E01-CA9D-1A40-2311-C2E629FF1A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244A6890-76BA-DEF8-1F99-0889D386AC3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957BA218-AFD2-9228-A21D-0CF9D01BF90F}"/>
              </a:ext>
            </a:extLst>
          </p:cNvPr>
          <p:cNvSpPr/>
          <p:nvPr/>
        </p:nvSpPr>
        <p:spPr>
          <a:xfrm>
            <a:off x="4350113" y="767261"/>
            <a:ext cx="3497802" cy="6547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可以是时钟同步器逻辑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79F507-1E51-5A19-0E67-444BD15EE014}"/>
              </a:ext>
            </a:extLst>
          </p:cNvPr>
          <p:cNvSpPr txBox="1"/>
          <p:nvPr/>
        </p:nvSpPr>
        <p:spPr>
          <a:xfrm>
            <a:off x="1814744" y="161494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A8220C09-24B4-CE20-2BAD-BA895ACDE5CD}"/>
              </a:ext>
            </a:extLst>
          </p:cNvPr>
          <p:cNvCxnSpPr>
            <a:cxnSpLocks/>
          </p:cNvCxnSpPr>
          <p:nvPr/>
        </p:nvCxnSpPr>
        <p:spPr>
          <a:xfrm flipV="1">
            <a:off x="1814744" y="1621857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824CBB-8780-7DF5-A934-26E563041FFE}"/>
              </a:ext>
            </a:extLst>
          </p:cNvPr>
          <p:cNvSpPr txBox="1"/>
          <p:nvPr/>
        </p:nvSpPr>
        <p:spPr>
          <a:xfrm>
            <a:off x="6504230" y="161595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MEMCLK</a:t>
            </a:r>
            <a:endParaRPr kumimoji="1" lang="zh-CN" altLang="en-US" dirty="0"/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263C798A-28F1-FEF9-7279-01A808EEAE95}"/>
              </a:ext>
            </a:extLst>
          </p:cNvPr>
          <p:cNvCxnSpPr>
            <a:cxnSpLocks/>
          </p:cNvCxnSpPr>
          <p:nvPr/>
        </p:nvCxnSpPr>
        <p:spPr>
          <a:xfrm flipV="1">
            <a:off x="6504230" y="1622868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1C1BEA9-4C6B-03C1-9171-D85559EA32BB}"/>
              </a:ext>
            </a:extLst>
          </p:cNvPr>
          <p:cNvGrpSpPr/>
          <p:nvPr/>
        </p:nvGrpSpPr>
        <p:grpSpPr>
          <a:xfrm>
            <a:off x="7487698" y="4243732"/>
            <a:ext cx="1187867" cy="1033153"/>
            <a:chOff x="2459115" y="1343921"/>
            <a:chExt cx="1187867" cy="103315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D7ACCCE-A6F7-DC54-88F4-20A45A9F24D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8A98595-CC99-536E-B13F-F36924FFCB0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直角三角形 50">
                <a:extLst>
                  <a:ext uri="{FF2B5EF4-FFF2-40B4-BE49-F238E27FC236}">
                    <a16:creationId xmlns:a16="http://schemas.microsoft.com/office/drawing/2014/main" id="{E8E7DEA8-6CDE-64CC-A4E3-4402E50C514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199329-20B4-E410-2F3D-1352289DF221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3EF6D6-1265-09C0-E733-12331DE537D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15460D-B29A-6638-58AC-1D3C2D8DB6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72C3C1A-C41E-163C-AB58-79E4D23D4B6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92E98394-E121-C61A-4B2B-DA402DA6CC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86F5DB2B-94F7-825B-F201-4DA9256627A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梯形 54">
            <a:extLst>
              <a:ext uri="{FF2B5EF4-FFF2-40B4-BE49-F238E27FC236}">
                <a16:creationId xmlns:a16="http://schemas.microsoft.com/office/drawing/2014/main" id="{AE57BF3C-4EF2-7337-F1EA-3039945F65BD}"/>
              </a:ext>
            </a:extLst>
          </p:cNvPr>
          <p:cNvSpPr/>
          <p:nvPr/>
        </p:nvSpPr>
        <p:spPr>
          <a:xfrm rot="5400000">
            <a:off x="3914465" y="4830824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6BCEB91-0CDB-C0DA-8DA5-6D5B7305ED02}"/>
              </a:ext>
            </a:extLst>
          </p:cNvPr>
          <p:cNvCxnSpPr>
            <a:stCxn id="55" idx="0"/>
          </p:cNvCxnSpPr>
          <p:nvPr/>
        </p:nvCxnSpPr>
        <p:spPr>
          <a:xfrm flipV="1">
            <a:off x="4569951" y="5002506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E608EA8-2267-1090-0EDD-ABFCF2AF3226}"/>
              </a:ext>
            </a:extLst>
          </p:cNvPr>
          <p:cNvGrpSpPr/>
          <p:nvPr/>
        </p:nvGrpSpPr>
        <p:grpSpPr>
          <a:xfrm>
            <a:off x="6669510" y="3860551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9EE78CF-91D7-E4D0-994E-88BD8EC1A3D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7647118-CDBE-689B-2F06-7B9EBE11BE4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直角三角形 63">
                <a:extLst>
                  <a:ext uri="{FF2B5EF4-FFF2-40B4-BE49-F238E27FC236}">
                    <a16:creationId xmlns:a16="http://schemas.microsoft.com/office/drawing/2014/main" id="{39B9B28B-A75B-D1D6-E7F6-FD49AAEC96D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65EBC6-F57A-F7DA-58E5-CE7A20ECE7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722103-85B5-9093-1A25-2201BFD86C1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9CD2560-5515-C688-DE54-C742029089FC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587796A-6585-760A-BFDE-85DB7F1EA28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DF2D082D-6423-5D55-986F-0CA6DEEE6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F99E2D0D-E442-9C89-AC7A-E6D3ABBDE70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12127A-0BAF-BC71-6CD5-B02EBA125289}"/>
              </a:ext>
            </a:extLst>
          </p:cNvPr>
          <p:cNvGrpSpPr/>
          <p:nvPr/>
        </p:nvGrpSpPr>
        <p:grpSpPr>
          <a:xfrm>
            <a:off x="5838484" y="3453287"/>
            <a:ext cx="1187867" cy="1033153"/>
            <a:chOff x="2459115" y="1343921"/>
            <a:chExt cx="1187867" cy="103315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C49E09B-68EF-2296-6FEF-FE070D0DC2BE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A42ECB1-19F5-5528-11CE-779582EFA09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直角三角形 73">
                <a:extLst>
                  <a:ext uri="{FF2B5EF4-FFF2-40B4-BE49-F238E27FC236}">
                    <a16:creationId xmlns:a16="http://schemas.microsoft.com/office/drawing/2014/main" id="{4A94998F-954A-3CA2-8B57-EEE93923073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15B8455-5439-4807-B2A4-C7AD9DEDF2E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92401DF-320A-F924-4F6D-440C8AED1C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E1A4950-F396-89B9-48DA-8B6E33783D80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3A66DC6-365C-47E8-57D4-951FA23DFC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DCD236B5-408A-E30F-B5CD-6D982930016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8EDB63EB-DB86-FDF8-1BEA-BBA228B76F7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388A01F8-846A-8718-2C4D-79D865B1D9BC}"/>
              </a:ext>
            </a:extLst>
          </p:cNvPr>
          <p:cNvCxnSpPr>
            <a:cxnSpLocks/>
          </p:cNvCxnSpPr>
          <p:nvPr/>
        </p:nvCxnSpPr>
        <p:spPr>
          <a:xfrm>
            <a:off x="6680196" y="4620344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C21ED239-72AA-8816-CD86-30A914BE0F5E}"/>
              </a:ext>
            </a:extLst>
          </p:cNvPr>
          <p:cNvCxnSpPr>
            <a:cxnSpLocks/>
          </p:cNvCxnSpPr>
          <p:nvPr/>
        </p:nvCxnSpPr>
        <p:spPr>
          <a:xfrm>
            <a:off x="5838484" y="4213080"/>
            <a:ext cx="0" cy="789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51A56F2C-C069-FD66-6EB6-874CFE081BC9}"/>
              </a:ext>
            </a:extLst>
          </p:cNvPr>
          <p:cNvSpPr/>
          <p:nvPr/>
        </p:nvSpPr>
        <p:spPr>
          <a:xfrm>
            <a:off x="5815624" y="49679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EC4F717-FE73-59F5-1038-4AF1272965CF}"/>
              </a:ext>
            </a:extLst>
          </p:cNvPr>
          <p:cNvSpPr/>
          <p:nvPr/>
        </p:nvSpPr>
        <p:spPr>
          <a:xfrm>
            <a:off x="6652373" y="497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B6FB8867-7737-C437-E7F2-03193BDDF2D1}"/>
              </a:ext>
            </a:extLst>
          </p:cNvPr>
          <p:cNvCxnSpPr>
            <a:cxnSpLocks/>
          </p:cNvCxnSpPr>
          <p:nvPr/>
        </p:nvCxnSpPr>
        <p:spPr>
          <a:xfrm>
            <a:off x="3862297" y="4760308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EA546959-AE95-71B2-78FA-6DB3F550C121}"/>
              </a:ext>
            </a:extLst>
          </p:cNvPr>
          <p:cNvCxnSpPr>
            <a:cxnSpLocks/>
          </p:cNvCxnSpPr>
          <p:nvPr/>
        </p:nvCxnSpPr>
        <p:spPr>
          <a:xfrm>
            <a:off x="3862297" y="5276885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A213053C-87C1-314E-36D3-AE79B3E663AF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398268" y="5353309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A7E6FB2-23A3-C2B2-6512-4A0EF5365392}"/>
              </a:ext>
            </a:extLst>
          </p:cNvPr>
          <p:cNvSpPr txBox="1"/>
          <p:nvPr/>
        </p:nvSpPr>
        <p:spPr>
          <a:xfrm>
            <a:off x="2919494" y="45756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E3A4DD8-1FF6-4C38-7C90-13BC817B7C47}"/>
              </a:ext>
            </a:extLst>
          </p:cNvPr>
          <p:cNvSpPr txBox="1"/>
          <p:nvPr/>
        </p:nvSpPr>
        <p:spPr>
          <a:xfrm>
            <a:off x="2731343" y="50922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USBCLKx2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A27757-C3B0-BB5E-AA12-CCF25BEDF687}"/>
              </a:ext>
            </a:extLst>
          </p:cNvPr>
          <p:cNvSpPr txBox="1"/>
          <p:nvPr/>
        </p:nvSpPr>
        <p:spPr>
          <a:xfrm>
            <a:off x="3753898" y="558027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FAST_LOW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5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94229F9E-513A-2B4E-0929-F408232EF023}"/>
              </a:ext>
            </a:extLst>
          </p:cNvPr>
          <p:cNvSpPr/>
          <p:nvPr/>
        </p:nvSpPr>
        <p:spPr>
          <a:xfrm>
            <a:off x="9382156" y="5081889"/>
            <a:ext cx="2124108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9E46BE9-1845-847A-BFD2-F6B6A2D1CF4F}"/>
              </a:ext>
            </a:extLst>
          </p:cNvPr>
          <p:cNvSpPr/>
          <p:nvPr/>
        </p:nvSpPr>
        <p:spPr>
          <a:xfrm>
            <a:off x="6316926" y="5081889"/>
            <a:ext cx="931631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4FBC152-4C6E-158E-62D1-244EBAF58C31}"/>
              </a:ext>
            </a:extLst>
          </p:cNvPr>
          <p:cNvSpPr/>
          <p:nvPr/>
        </p:nvSpPr>
        <p:spPr>
          <a:xfrm>
            <a:off x="10985671" y="3798362"/>
            <a:ext cx="529567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A1602D7-156F-CF09-071F-BF3FF9A26511}"/>
              </a:ext>
            </a:extLst>
          </p:cNvPr>
          <p:cNvSpPr/>
          <p:nvPr/>
        </p:nvSpPr>
        <p:spPr>
          <a:xfrm>
            <a:off x="6316926" y="3809341"/>
            <a:ext cx="184919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0EAEFA-ECC3-D6FA-85D8-66D9971107FB}"/>
              </a:ext>
            </a:extLst>
          </p:cNvPr>
          <p:cNvSpPr/>
          <p:nvPr/>
        </p:nvSpPr>
        <p:spPr>
          <a:xfrm>
            <a:off x="9095503" y="2570039"/>
            <a:ext cx="2419735" cy="521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F0BBBCF-DA64-36A4-33CA-53B25A022EF2}"/>
              </a:ext>
            </a:extLst>
          </p:cNvPr>
          <p:cNvSpPr/>
          <p:nvPr/>
        </p:nvSpPr>
        <p:spPr>
          <a:xfrm>
            <a:off x="6316927" y="2559002"/>
            <a:ext cx="74609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91FAC2-278F-ABC6-AB37-DE2447C8D19C}"/>
              </a:ext>
            </a:extLst>
          </p:cNvPr>
          <p:cNvSpPr/>
          <p:nvPr/>
        </p:nvSpPr>
        <p:spPr>
          <a:xfrm>
            <a:off x="1156591" y="1263400"/>
            <a:ext cx="2975212" cy="41762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2C57415-E0B5-4CE1-A4A3-AD0E8C898877}"/>
              </a:ext>
            </a:extLst>
          </p:cNvPr>
          <p:cNvCxnSpPr>
            <a:cxnSpLocks/>
          </p:cNvCxnSpPr>
          <p:nvPr/>
        </p:nvCxnSpPr>
        <p:spPr>
          <a:xfrm>
            <a:off x="624328" y="169671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A8B7435-0715-CCB9-799A-36AA0BBD398A}"/>
              </a:ext>
            </a:extLst>
          </p:cNvPr>
          <p:cNvCxnSpPr>
            <a:cxnSpLocks/>
          </p:cNvCxnSpPr>
          <p:nvPr/>
        </p:nvCxnSpPr>
        <p:spPr>
          <a:xfrm>
            <a:off x="624327" y="258538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714E3F5-5CEC-2297-665E-822DAF14238F}"/>
              </a:ext>
            </a:extLst>
          </p:cNvPr>
          <p:cNvCxnSpPr>
            <a:cxnSpLocks/>
          </p:cNvCxnSpPr>
          <p:nvPr/>
        </p:nvCxnSpPr>
        <p:spPr>
          <a:xfrm>
            <a:off x="624327" y="5043580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5622FC2-B3B8-564F-80CE-2018EA3085CF}"/>
              </a:ext>
            </a:extLst>
          </p:cNvPr>
          <p:cNvCxnSpPr>
            <a:cxnSpLocks/>
          </p:cNvCxnSpPr>
          <p:nvPr/>
        </p:nvCxnSpPr>
        <p:spPr>
          <a:xfrm>
            <a:off x="4131803" y="1699523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DE21B9-B1A3-AB66-FA75-07A11B36E649}"/>
              </a:ext>
            </a:extLst>
          </p:cNvPr>
          <p:cNvCxnSpPr>
            <a:cxnSpLocks/>
          </p:cNvCxnSpPr>
          <p:nvPr/>
        </p:nvCxnSpPr>
        <p:spPr>
          <a:xfrm>
            <a:off x="4131803" y="4390436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F34CF55-A72C-5515-9E55-9A73C0FE56A5}"/>
              </a:ext>
            </a:extLst>
          </p:cNvPr>
          <p:cNvCxnSpPr>
            <a:cxnSpLocks/>
          </p:cNvCxnSpPr>
          <p:nvPr/>
        </p:nvCxnSpPr>
        <p:spPr>
          <a:xfrm flipV="1">
            <a:off x="2644197" y="821207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BED0614-9A05-E6FD-40BA-612B88D7B925}"/>
              </a:ext>
            </a:extLst>
          </p:cNvPr>
          <p:cNvCxnSpPr>
            <a:cxnSpLocks/>
          </p:cNvCxnSpPr>
          <p:nvPr/>
        </p:nvCxnSpPr>
        <p:spPr>
          <a:xfrm flipV="1">
            <a:off x="2630166" y="5439615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A799F0-546A-EBC1-65C2-14570C039DC3}"/>
              </a:ext>
            </a:extLst>
          </p:cNvPr>
          <p:cNvSpPr txBox="1"/>
          <p:nvPr/>
        </p:nvSpPr>
        <p:spPr>
          <a:xfrm>
            <a:off x="1156590" y="15120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440439-3A91-81F3-0E02-311B94E190BF}"/>
              </a:ext>
            </a:extLst>
          </p:cNvPr>
          <p:cNvSpPr txBox="1"/>
          <p:nvPr/>
        </p:nvSpPr>
        <p:spPr>
          <a:xfrm>
            <a:off x="1156590" y="240072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C56B2-5E33-643D-79AA-F4498F4BBA3A}"/>
              </a:ext>
            </a:extLst>
          </p:cNvPr>
          <p:cNvSpPr txBox="1"/>
          <p:nvPr/>
        </p:nvSpPr>
        <p:spPr>
          <a:xfrm>
            <a:off x="1337088" y="48589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18471AE-41DC-7CFA-756B-795D8906F840}"/>
              </a:ext>
            </a:extLst>
          </p:cNvPr>
          <p:cNvSpPr/>
          <p:nvPr/>
        </p:nvSpPr>
        <p:spPr>
          <a:xfrm rot="5400000">
            <a:off x="1082408" y="4938682"/>
            <a:ext cx="358160" cy="209797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0CC33A-ADF7-F6F7-8A6C-AADFD20D3476}"/>
              </a:ext>
            </a:extLst>
          </p:cNvPr>
          <p:cNvSpPr txBox="1"/>
          <p:nvPr/>
        </p:nvSpPr>
        <p:spPr>
          <a:xfrm>
            <a:off x="2302993" y="50435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582144-B11E-E714-E196-C94CCAAAA1A6}"/>
              </a:ext>
            </a:extLst>
          </p:cNvPr>
          <p:cNvSpPr txBox="1"/>
          <p:nvPr/>
        </p:nvSpPr>
        <p:spPr>
          <a:xfrm>
            <a:off x="3604094" y="420577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CF9A01-BB10-0853-AAC7-4AAF33D38B9C}"/>
              </a:ext>
            </a:extLst>
          </p:cNvPr>
          <p:cNvSpPr txBox="1"/>
          <p:nvPr/>
        </p:nvSpPr>
        <p:spPr>
          <a:xfrm>
            <a:off x="3772409" y="15120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11352E-06DD-D308-7E1D-83B6E00975BC}"/>
              </a:ext>
            </a:extLst>
          </p:cNvPr>
          <p:cNvSpPr txBox="1"/>
          <p:nvPr/>
        </p:nvSpPr>
        <p:spPr>
          <a:xfrm>
            <a:off x="2416410" y="126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</a:t>
            </a:r>
            <a:endParaRPr kumimoji="1" lang="zh-CN" altLang="en-US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C6F6614-F546-6EBB-4F8D-120176CD44A1}"/>
              </a:ext>
            </a:extLst>
          </p:cNvPr>
          <p:cNvCxnSpPr>
            <a:endCxn id="17" idx="3"/>
          </p:cNvCxnSpPr>
          <p:nvPr/>
        </p:nvCxnSpPr>
        <p:spPr>
          <a:xfrm rot="16200000" flipV="1">
            <a:off x="65210" y="3131462"/>
            <a:ext cx="3162197" cy="2927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FF8846F-B8DD-01C7-7994-CB9D28F7D4DB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1109103" y="2380275"/>
            <a:ext cx="3346864" cy="19797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79B754CC-1F10-7ABF-E017-4943358C517C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1792661" y="5043580"/>
            <a:ext cx="1164678" cy="184666"/>
          </a:xfrm>
          <a:prstGeom prst="curvedConnector5">
            <a:avLst>
              <a:gd name="adj1" fmla="val 497"/>
              <a:gd name="adj2" fmla="val -123791"/>
              <a:gd name="adj3" fmla="val 1196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3939320-9945-587D-51EB-CFD1152AAFC2}"/>
              </a:ext>
            </a:extLst>
          </p:cNvPr>
          <p:cNvSpPr txBox="1"/>
          <p:nvPr/>
        </p:nvSpPr>
        <p:spPr>
          <a:xfrm>
            <a:off x="1469908" y="170766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建立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C9CEBC6-AD79-895A-7F47-11F2EC149F84}"/>
              </a:ext>
            </a:extLst>
          </p:cNvPr>
          <p:cNvSpPr txBox="1"/>
          <p:nvPr/>
        </p:nvSpPr>
        <p:spPr>
          <a:xfrm>
            <a:off x="944993" y="3081405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保持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8DBEC4-BDFC-963A-112A-F95F02C827CE}"/>
              </a:ext>
            </a:extLst>
          </p:cNvPr>
          <p:cNvSpPr txBox="1"/>
          <p:nvPr/>
        </p:nvSpPr>
        <p:spPr>
          <a:xfrm>
            <a:off x="2292978" y="27700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传播延迟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F1B9D1-A5FF-2C8E-14AC-10ED6B29A877}"/>
              </a:ext>
            </a:extLst>
          </p:cNvPr>
          <p:cNvSpPr txBox="1"/>
          <p:nvPr/>
        </p:nvSpPr>
        <p:spPr>
          <a:xfrm>
            <a:off x="2302993" y="4476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恢复移除</a:t>
            </a: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0179EDD-60D3-7D47-E823-A74242AD7314}"/>
              </a:ext>
            </a:extLst>
          </p:cNvPr>
          <p:cNvCxnSpPr>
            <a:cxnSpLocks/>
          </p:cNvCxnSpPr>
          <p:nvPr/>
        </p:nvCxnSpPr>
        <p:spPr>
          <a:xfrm>
            <a:off x="8534535" y="1365626"/>
            <a:ext cx="2980706" cy="5342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908F1F3-9FEF-9D0B-7132-F60F63F627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6927" y="1365623"/>
            <a:ext cx="2217613" cy="534215"/>
          </a:xfrm>
          <a:prstGeom prst="bentConnector3">
            <a:avLst>
              <a:gd name="adj1" fmla="val 15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0A9191-981F-8005-6A2C-98582ECB0951}"/>
              </a:ext>
            </a:extLst>
          </p:cNvPr>
          <p:cNvCxnSpPr>
            <a:cxnSpLocks/>
          </p:cNvCxnSpPr>
          <p:nvPr/>
        </p:nvCxnSpPr>
        <p:spPr>
          <a:xfrm>
            <a:off x="6316927" y="255900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24778B2-5F8C-7DF4-9D0A-DC0DA36B5DC1}"/>
              </a:ext>
            </a:extLst>
          </p:cNvPr>
          <p:cNvCxnSpPr>
            <a:cxnSpLocks/>
          </p:cNvCxnSpPr>
          <p:nvPr/>
        </p:nvCxnSpPr>
        <p:spPr>
          <a:xfrm>
            <a:off x="6316927" y="3093218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6C49502D-32C7-5A25-9B31-9E6251DE6460}"/>
              </a:ext>
            </a:extLst>
          </p:cNvPr>
          <p:cNvCxnSpPr>
            <a:cxnSpLocks/>
          </p:cNvCxnSpPr>
          <p:nvPr/>
        </p:nvCxnSpPr>
        <p:spPr>
          <a:xfrm>
            <a:off x="6316927" y="3800026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3A1F88A-3275-25FF-4B81-29D24C897882}"/>
              </a:ext>
            </a:extLst>
          </p:cNvPr>
          <p:cNvCxnSpPr>
            <a:cxnSpLocks/>
          </p:cNvCxnSpPr>
          <p:nvPr/>
        </p:nvCxnSpPr>
        <p:spPr>
          <a:xfrm>
            <a:off x="6316927" y="433424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A8684259-3CA8-CF2F-370E-6C1D9CD4A62F}"/>
              </a:ext>
            </a:extLst>
          </p:cNvPr>
          <p:cNvCxnSpPr>
            <a:cxnSpLocks/>
          </p:cNvCxnSpPr>
          <p:nvPr/>
        </p:nvCxnSpPr>
        <p:spPr>
          <a:xfrm>
            <a:off x="6316927" y="5083553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FEB1022-9BC7-642C-86D0-543FD553492A}"/>
              </a:ext>
            </a:extLst>
          </p:cNvPr>
          <p:cNvCxnSpPr>
            <a:cxnSpLocks/>
          </p:cNvCxnSpPr>
          <p:nvPr/>
        </p:nvCxnSpPr>
        <p:spPr>
          <a:xfrm>
            <a:off x="6316927" y="5617769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B84B921-1CD1-8B1D-C141-E9FDDE62CD8D}"/>
              </a:ext>
            </a:extLst>
          </p:cNvPr>
          <p:cNvSpPr txBox="1"/>
          <p:nvPr/>
        </p:nvSpPr>
        <p:spPr>
          <a:xfrm>
            <a:off x="5684926" y="14855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A4A07B-2D55-C7E6-A156-6E926B82CF7A}"/>
              </a:ext>
            </a:extLst>
          </p:cNvPr>
          <p:cNvSpPr txBox="1"/>
          <p:nvPr/>
        </p:nvSpPr>
        <p:spPr>
          <a:xfrm>
            <a:off x="5691128" y="26169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AF670B-2F3A-8D4E-F8D1-3D6496406CE2}"/>
              </a:ext>
            </a:extLst>
          </p:cNvPr>
          <p:cNvSpPr txBox="1"/>
          <p:nvPr/>
        </p:nvSpPr>
        <p:spPr>
          <a:xfrm>
            <a:off x="5684926" y="38680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E2ABB7D-5C1A-59A0-9E03-7C80E82709B7}"/>
              </a:ext>
            </a:extLst>
          </p:cNvPr>
          <p:cNvSpPr txBox="1"/>
          <p:nvPr/>
        </p:nvSpPr>
        <p:spPr>
          <a:xfrm>
            <a:off x="5676263" y="51527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5AB46E93-DE94-1DEA-D01B-E51BE9639CB9}"/>
              </a:ext>
            </a:extLst>
          </p:cNvPr>
          <p:cNvCxnSpPr>
            <a:cxnSpLocks/>
          </p:cNvCxnSpPr>
          <p:nvPr/>
        </p:nvCxnSpPr>
        <p:spPr>
          <a:xfrm>
            <a:off x="8175693" y="905083"/>
            <a:ext cx="0" cy="44759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EBE348B-B2D4-84B6-95F6-7896E0695C86}"/>
              </a:ext>
            </a:extLst>
          </p:cNvPr>
          <p:cNvCxnSpPr>
            <a:cxnSpLocks/>
          </p:cNvCxnSpPr>
          <p:nvPr/>
        </p:nvCxnSpPr>
        <p:spPr>
          <a:xfrm>
            <a:off x="10024888" y="90508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782FD81-3878-B747-A0E2-FDCBA361545A}"/>
              </a:ext>
            </a:extLst>
          </p:cNvPr>
          <p:cNvCxnSpPr>
            <a:cxnSpLocks/>
          </p:cNvCxnSpPr>
          <p:nvPr/>
        </p:nvCxnSpPr>
        <p:spPr>
          <a:xfrm>
            <a:off x="8166120" y="1205581"/>
            <a:ext cx="1858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3E891CC9-B499-ED74-0378-834F361B0017}"/>
              </a:ext>
            </a:extLst>
          </p:cNvPr>
          <p:cNvCxnSpPr>
            <a:cxnSpLocks/>
          </p:cNvCxnSpPr>
          <p:nvPr/>
        </p:nvCxnSpPr>
        <p:spPr>
          <a:xfrm>
            <a:off x="7063027" y="228190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2A64B703-567A-F54A-4673-CC76478095A4}"/>
              </a:ext>
            </a:extLst>
          </p:cNvPr>
          <p:cNvCxnSpPr>
            <a:cxnSpLocks/>
          </p:cNvCxnSpPr>
          <p:nvPr/>
        </p:nvCxnSpPr>
        <p:spPr>
          <a:xfrm>
            <a:off x="9095504" y="228190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D70B3E6-BC31-1B84-4827-5B2BACB956D6}"/>
              </a:ext>
            </a:extLst>
          </p:cNvPr>
          <p:cNvCxnSpPr>
            <a:cxnSpLocks/>
          </p:cNvCxnSpPr>
          <p:nvPr/>
        </p:nvCxnSpPr>
        <p:spPr>
          <a:xfrm>
            <a:off x="10985671" y="3501648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20FE31F-6C90-0A8B-D298-F13A7D47F66B}"/>
              </a:ext>
            </a:extLst>
          </p:cNvPr>
          <p:cNvCxnSpPr>
            <a:cxnSpLocks/>
          </p:cNvCxnSpPr>
          <p:nvPr/>
        </p:nvCxnSpPr>
        <p:spPr>
          <a:xfrm>
            <a:off x="7248558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9D4D05C-5AFB-31BE-D758-F5581DD3943C}"/>
              </a:ext>
            </a:extLst>
          </p:cNvPr>
          <p:cNvCxnSpPr>
            <a:cxnSpLocks/>
          </p:cNvCxnSpPr>
          <p:nvPr/>
        </p:nvCxnSpPr>
        <p:spPr>
          <a:xfrm>
            <a:off x="9382157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6D388317-CDD7-1642-A228-AC6139AEA758}"/>
              </a:ext>
            </a:extLst>
          </p:cNvPr>
          <p:cNvCxnSpPr>
            <a:cxnSpLocks/>
          </p:cNvCxnSpPr>
          <p:nvPr/>
        </p:nvCxnSpPr>
        <p:spPr>
          <a:xfrm>
            <a:off x="7063027" y="2417146"/>
            <a:ext cx="1112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71ACAD66-89E4-AE34-A847-CD5235561FA1}"/>
              </a:ext>
            </a:extLst>
          </p:cNvPr>
          <p:cNvCxnSpPr>
            <a:cxnSpLocks/>
          </p:cNvCxnSpPr>
          <p:nvPr/>
        </p:nvCxnSpPr>
        <p:spPr>
          <a:xfrm>
            <a:off x="8175693" y="2417146"/>
            <a:ext cx="919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143DF27-470D-F903-0C21-AAE42C2D956C}"/>
              </a:ext>
            </a:extLst>
          </p:cNvPr>
          <p:cNvCxnSpPr>
            <a:cxnSpLocks/>
          </p:cNvCxnSpPr>
          <p:nvPr/>
        </p:nvCxnSpPr>
        <p:spPr>
          <a:xfrm>
            <a:off x="8175693" y="3634971"/>
            <a:ext cx="2809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103B4ED-6E77-3D21-962D-4CC9C9AD7CCE}"/>
              </a:ext>
            </a:extLst>
          </p:cNvPr>
          <p:cNvCxnSpPr>
            <a:cxnSpLocks/>
          </p:cNvCxnSpPr>
          <p:nvPr/>
        </p:nvCxnSpPr>
        <p:spPr>
          <a:xfrm>
            <a:off x="7255206" y="4960023"/>
            <a:ext cx="920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56A7E9D-ACD8-E884-E52C-20F6BC5FA060}"/>
              </a:ext>
            </a:extLst>
          </p:cNvPr>
          <p:cNvCxnSpPr>
            <a:cxnSpLocks/>
          </p:cNvCxnSpPr>
          <p:nvPr/>
        </p:nvCxnSpPr>
        <p:spPr>
          <a:xfrm>
            <a:off x="8175693" y="4960023"/>
            <a:ext cx="1206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F028295-E614-1287-332E-B54EE16AEDC7}"/>
              </a:ext>
            </a:extLst>
          </p:cNvPr>
          <p:cNvSpPr txBox="1"/>
          <p:nvPr/>
        </p:nvSpPr>
        <p:spPr>
          <a:xfrm>
            <a:off x="8779662" y="869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检查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6752DDD-BDB8-D8B9-11AC-B942CFCC69FC}"/>
              </a:ext>
            </a:extLst>
          </p:cNvPr>
          <p:cNvSpPr txBox="1"/>
          <p:nvPr/>
        </p:nvSpPr>
        <p:spPr>
          <a:xfrm>
            <a:off x="7296194" y="2079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建立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6524A79-8EEA-458D-C166-F15A6F35ABFC}"/>
              </a:ext>
            </a:extLst>
          </p:cNvPr>
          <p:cNvSpPr txBox="1"/>
          <p:nvPr/>
        </p:nvSpPr>
        <p:spPr>
          <a:xfrm>
            <a:off x="8320632" y="2065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保持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8D7315-C48C-8088-F10F-A03B12423DAE}"/>
              </a:ext>
            </a:extLst>
          </p:cNvPr>
          <p:cNvSpPr txBox="1"/>
          <p:nvPr/>
        </p:nvSpPr>
        <p:spPr>
          <a:xfrm>
            <a:off x="9173327" y="326768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r>
              <a:rPr kumimoji="1" lang="zh-CN" altLang="en-US" dirty="0"/>
              <a:t>到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6DE4A0-6644-D1C9-454D-ABE4DFB18FC6}"/>
              </a:ext>
            </a:extLst>
          </p:cNvPr>
          <p:cNvSpPr txBox="1"/>
          <p:nvPr/>
        </p:nvSpPr>
        <p:spPr>
          <a:xfrm>
            <a:off x="7412778" y="4610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CEA7D3-E5F6-73B9-3467-ED456DC5B696}"/>
              </a:ext>
            </a:extLst>
          </p:cNvPr>
          <p:cNvSpPr txBox="1"/>
          <p:nvPr/>
        </p:nvSpPr>
        <p:spPr>
          <a:xfrm>
            <a:off x="8453958" y="4622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移除</a:t>
            </a:r>
          </a:p>
        </p:txBody>
      </p:sp>
    </p:spTree>
    <p:extLst>
      <p:ext uri="{BB962C8B-B14F-4D97-AF65-F5344CB8AC3E}">
        <p14:creationId xmlns:p14="http://schemas.microsoft.com/office/powerpoint/2010/main" val="1416130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9">
            <a:extLst>
              <a:ext uri="{FF2B5EF4-FFF2-40B4-BE49-F238E27FC236}">
                <a16:creationId xmlns:a16="http://schemas.microsoft.com/office/drawing/2014/main" id="{ACAED515-7236-5120-4D9E-A56834FD277D}"/>
              </a:ext>
            </a:extLst>
          </p:cNvPr>
          <p:cNvGrpSpPr/>
          <p:nvPr/>
        </p:nvGrpSpPr>
        <p:grpSpPr>
          <a:xfrm>
            <a:off x="7525635" y="891506"/>
            <a:ext cx="756004" cy="1033153"/>
            <a:chOff x="2661581" y="1343921"/>
            <a:chExt cx="756004" cy="1033153"/>
          </a:xfrm>
        </p:grpSpPr>
        <p:sp>
          <p:nvSpPr>
            <p:cNvPr id="9" name="矩形 4">
              <a:extLst>
                <a:ext uri="{FF2B5EF4-FFF2-40B4-BE49-F238E27FC236}">
                  <a16:creationId xmlns:a16="http://schemas.microsoft.com/office/drawing/2014/main" id="{890F83C6-C13B-4EDC-DD5D-15965A84B687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直角三角形 5">
              <a:extLst>
                <a:ext uri="{FF2B5EF4-FFF2-40B4-BE49-F238E27FC236}">
                  <a16:creationId xmlns:a16="http://schemas.microsoft.com/office/drawing/2014/main" id="{84C4176E-046D-07B4-4E0A-8B7DD99F40EB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文本框 6">
              <a:extLst>
                <a:ext uri="{FF2B5EF4-FFF2-40B4-BE49-F238E27FC236}">
                  <a16:creationId xmlns:a16="http://schemas.microsoft.com/office/drawing/2014/main" id="{810FE417-7B58-49AB-EEB0-B50598EE3002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12" name="文本框 7">
              <a:extLst>
                <a:ext uri="{FF2B5EF4-FFF2-40B4-BE49-F238E27FC236}">
                  <a16:creationId xmlns:a16="http://schemas.microsoft.com/office/drawing/2014/main" id="{075A1A4B-5377-5F3B-199F-3C44BBCCEFB6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13" name="文本框 8">
              <a:extLst>
                <a:ext uri="{FF2B5EF4-FFF2-40B4-BE49-F238E27FC236}">
                  <a16:creationId xmlns:a16="http://schemas.microsoft.com/office/drawing/2014/main" id="{617133A4-2016-3CC9-7877-9FAD93936AAA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6" name="直线连接符 17">
            <a:extLst>
              <a:ext uri="{FF2B5EF4-FFF2-40B4-BE49-F238E27FC236}">
                <a16:creationId xmlns:a16="http://schemas.microsoft.com/office/drawing/2014/main" id="{023F12C9-9881-A1A3-91C6-63EFAB93E6EE}"/>
              </a:ext>
            </a:extLst>
          </p:cNvPr>
          <p:cNvCxnSpPr>
            <a:cxnSpLocks/>
          </p:cNvCxnSpPr>
          <p:nvPr/>
        </p:nvCxnSpPr>
        <p:spPr>
          <a:xfrm>
            <a:off x="732316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直线连接符 19">
            <a:extLst>
              <a:ext uri="{FF2B5EF4-FFF2-40B4-BE49-F238E27FC236}">
                <a16:creationId xmlns:a16="http://schemas.microsoft.com/office/drawing/2014/main" id="{A4456CC7-9702-6790-16E7-C660EE0396A5}"/>
              </a:ext>
            </a:extLst>
          </p:cNvPr>
          <p:cNvCxnSpPr>
            <a:cxnSpLocks/>
          </p:cNvCxnSpPr>
          <p:nvPr/>
        </p:nvCxnSpPr>
        <p:spPr>
          <a:xfrm>
            <a:off x="8205079" y="1124067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线连接符 20">
            <a:extLst>
              <a:ext uri="{FF2B5EF4-FFF2-40B4-BE49-F238E27FC236}">
                <a16:creationId xmlns:a16="http://schemas.microsoft.com/office/drawing/2014/main" id="{DC05F367-1AF7-A6FA-E379-B791AE98B1AF}"/>
              </a:ext>
            </a:extLst>
          </p:cNvPr>
          <p:cNvCxnSpPr>
            <a:cxnSpLocks/>
            <a:endCxn id="10" idx="5"/>
          </p:cNvCxnSpPr>
          <p:nvPr/>
        </p:nvCxnSpPr>
        <p:spPr>
          <a:xfrm>
            <a:off x="6536140" y="1662440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1558191-B860-140B-0F46-2FA2FCA6E3B4}"/>
              </a:ext>
            </a:extLst>
          </p:cNvPr>
          <p:cNvSpPr/>
          <p:nvPr/>
        </p:nvSpPr>
        <p:spPr>
          <a:xfrm rot="5400000">
            <a:off x="6126464" y="1490758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直线连接符 20">
            <a:extLst>
              <a:ext uri="{FF2B5EF4-FFF2-40B4-BE49-F238E27FC236}">
                <a16:creationId xmlns:a16="http://schemas.microsoft.com/office/drawing/2014/main" id="{CE0A6AE0-1D81-DD79-986A-48E86267F404}"/>
              </a:ext>
            </a:extLst>
          </p:cNvPr>
          <p:cNvCxnSpPr>
            <a:cxnSpLocks/>
            <a:stCxn id="21" idx="3"/>
            <a:endCxn id="14" idx="3"/>
          </p:cNvCxnSpPr>
          <p:nvPr/>
        </p:nvCxnSpPr>
        <p:spPr>
          <a:xfrm>
            <a:off x="3942966" y="1662440"/>
            <a:ext cx="224981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709D34B-72BC-C642-64F0-76E9F9CBFCE8}"/>
              </a:ext>
            </a:extLst>
          </p:cNvPr>
          <p:cNvSpPr/>
          <p:nvPr/>
        </p:nvSpPr>
        <p:spPr>
          <a:xfrm>
            <a:off x="3028566" y="1424445"/>
            <a:ext cx="914400" cy="47598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PLL</a:t>
            </a:r>
          </a:p>
        </p:txBody>
      </p:sp>
      <p:grpSp>
        <p:nvGrpSpPr>
          <p:cNvPr id="23" name="组合 9">
            <a:extLst>
              <a:ext uri="{FF2B5EF4-FFF2-40B4-BE49-F238E27FC236}">
                <a16:creationId xmlns:a16="http://schemas.microsoft.com/office/drawing/2014/main" id="{605B1B1D-5FDD-79C1-49CE-494B6F64CC11}"/>
              </a:ext>
            </a:extLst>
          </p:cNvPr>
          <p:cNvGrpSpPr/>
          <p:nvPr/>
        </p:nvGrpSpPr>
        <p:grpSpPr>
          <a:xfrm>
            <a:off x="7097633" y="3831552"/>
            <a:ext cx="756004" cy="1033153"/>
            <a:chOff x="2661581" y="1343921"/>
            <a:chExt cx="756004" cy="1033153"/>
          </a:xfrm>
        </p:grpSpPr>
        <p:sp>
          <p:nvSpPr>
            <p:cNvPr id="24" name="矩形 4">
              <a:extLst>
                <a:ext uri="{FF2B5EF4-FFF2-40B4-BE49-F238E27FC236}">
                  <a16:creationId xmlns:a16="http://schemas.microsoft.com/office/drawing/2014/main" id="{2BFB6180-A618-3DB0-BFAD-04E583F9591E}"/>
                </a:ext>
              </a:extLst>
            </p:cNvPr>
            <p:cNvSpPr/>
            <p:nvPr/>
          </p:nvSpPr>
          <p:spPr>
            <a:xfrm>
              <a:off x="2765072" y="1343921"/>
              <a:ext cx="575953" cy="1033153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直角三角形 5">
              <a:extLst>
                <a:ext uri="{FF2B5EF4-FFF2-40B4-BE49-F238E27FC236}">
                  <a16:creationId xmlns:a16="http://schemas.microsoft.com/office/drawing/2014/main" id="{FF56A3F0-2555-1F0E-B943-588D237C63E0}"/>
                </a:ext>
              </a:extLst>
            </p:cNvPr>
            <p:cNvSpPr/>
            <p:nvPr/>
          </p:nvSpPr>
          <p:spPr>
            <a:xfrm rot="13320000">
              <a:off x="2661581" y="2001597"/>
              <a:ext cx="206982" cy="226517"/>
            </a:xfrm>
            <a:prstGeom prst="rt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6">
              <a:extLst>
                <a:ext uri="{FF2B5EF4-FFF2-40B4-BE49-F238E27FC236}">
                  <a16:creationId xmlns:a16="http://schemas.microsoft.com/office/drawing/2014/main" id="{B1271510-570E-19E0-234D-1CC138D31BA5}"/>
                </a:ext>
              </a:extLst>
            </p:cNvPr>
            <p:cNvSpPr txBox="1"/>
            <p:nvPr/>
          </p:nvSpPr>
          <p:spPr>
            <a:xfrm>
              <a:off x="2692832" y="1391816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D</a:t>
              </a:r>
              <a:endParaRPr kumimoji="1" lang="zh-CN" altLang="en-US" dirty="0"/>
            </a:p>
          </p:txBody>
        </p:sp>
        <p:sp>
          <p:nvSpPr>
            <p:cNvPr id="27" name="文本框 7">
              <a:extLst>
                <a:ext uri="{FF2B5EF4-FFF2-40B4-BE49-F238E27FC236}">
                  <a16:creationId xmlns:a16="http://schemas.microsoft.com/office/drawing/2014/main" id="{966D6138-BEFB-B083-5C37-CD544B53D204}"/>
                </a:ext>
              </a:extLst>
            </p:cNvPr>
            <p:cNvSpPr txBox="1"/>
            <p:nvPr/>
          </p:nvSpPr>
          <p:spPr>
            <a:xfrm>
              <a:off x="2864514" y="1930189"/>
              <a:ext cx="4555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CK</a:t>
              </a:r>
              <a:endParaRPr kumimoji="1" lang="zh-CN" altLang="en-US" dirty="0"/>
            </a:p>
          </p:txBody>
        </p:sp>
        <p:sp>
          <p:nvSpPr>
            <p:cNvPr id="28" name="文本框 8">
              <a:extLst>
                <a:ext uri="{FF2B5EF4-FFF2-40B4-BE49-F238E27FC236}">
                  <a16:creationId xmlns:a16="http://schemas.microsoft.com/office/drawing/2014/main" id="{24A9E0BF-3D61-C233-7AA1-4F14FB1EF850}"/>
                </a:ext>
              </a:extLst>
            </p:cNvPr>
            <p:cNvSpPr txBox="1"/>
            <p:nvPr/>
          </p:nvSpPr>
          <p:spPr>
            <a:xfrm>
              <a:off x="3058191" y="1391816"/>
              <a:ext cx="359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Q</a:t>
              </a:r>
              <a:endParaRPr kumimoji="1" lang="zh-CN" altLang="en-US" dirty="0"/>
            </a:p>
          </p:txBody>
        </p:sp>
      </p:grpSp>
      <p:cxnSp>
        <p:nvCxnSpPr>
          <p:cNvPr id="29" name="直线连接符 17">
            <a:extLst>
              <a:ext uri="{FF2B5EF4-FFF2-40B4-BE49-F238E27FC236}">
                <a16:creationId xmlns:a16="http://schemas.microsoft.com/office/drawing/2014/main" id="{CA1547C4-D08C-4F86-F2EC-4230AF782B36}"/>
              </a:ext>
            </a:extLst>
          </p:cNvPr>
          <p:cNvCxnSpPr>
            <a:cxnSpLocks/>
          </p:cNvCxnSpPr>
          <p:nvPr/>
        </p:nvCxnSpPr>
        <p:spPr>
          <a:xfrm>
            <a:off x="689516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直线连接符 19">
            <a:extLst>
              <a:ext uri="{FF2B5EF4-FFF2-40B4-BE49-F238E27FC236}">
                <a16:creationId xmlns:a16="http://schemas.microsoft.com/office/drawing/2014/main" id="{44939E0D-633D-E4D9-87F2-E522D5086B31}"/>
              </a:ext>
            </a:extLst>
          </p:cNvPr>
          <p:cNvCxnSpPr>
            <a:cxnSpLocks/>
          </p:cNvCxnSpPr>
          <p:nvPr/>
        </p:nvCxnSpPr>
        <p:spPr>
          <a:xfrm>
            <a:off x="7777077" y="4064113"/>
            <a:ext cx="30595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线连接符 20">
            <a:extLst>
              <a:ext uri="{FF2B5EF4-FFF2-40B4-BE49-F238E27FC236}">
                <a16:creationId xmlns:a16="http://schemas.microsoft.com/office/drawing/2014/main" id="{6F8E6FF9-C7AB-1227-4750-36D0161931E9}"/>
              </a:ext>
            </a:extLst>
          </p:cNvPr>
          <p:cNvCxnSpPr>
            <a:cxnSpLocks/>
            <a:endCxn id="25" idx="5"/>
          </p:cNvCxnSpPr>
          <p:nvPr/>
        </p:nvCxnSpPr>
        <p:spPr>
          <a:xfrm>
            <a:off x="6108138" y="4602486"/>
            <a:ext cx="109298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00093ECF-4A64-8A76-D812-F1A70A8C36DA}"/>
              </a:ext>
            </a:extLst>
          </p:cNvPr>
          <p:cNvSpPr/>
          <p:nvPr/>
        </p:nvSpPr>
        <p:spPr>
          <a:xfrm rot="5400000">
            <a:off x="5698462" y="4430804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6B82438-ACDF-5FFB-567C-212AC3B11A5B}"/>
              </a:ext>
            </a:extLst>
          </p:cNvPr>
          <p:cNvSpPr/>
          <p:nvPr/>
        </p:nvSpPr>
        <p:spPr>
          <a:xfrm>
            <a:off x="2519924" y="240417"/>
            <a:ext cx="6489700" cy="258666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76603B-4495-ECFB-80E0-4AE8A4BF9170}"/>
              </a:ext>
            </a:extLst>
          </p:cNvPr>
          <p:cNvSpPr/>
          <p:nvPr/>
        </p:nvSpPr>
        <p:spPr>
          <a:xfrm>
            <a:off x="4791307" y="3568396"/>
            <a:ext cx="4218317" cy="1675351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Summing Junction 34">
            <a:extLst>
              <a:ext uri="{FF2B5EF4-FFF2-40B4-BE49-F238E27FC236}">
                <a16:creationId xmlns:a16="http://schemas.microsoft.com/office/drawing/2014/main" id="{B4939B1A-EA00-A31C-BD68-33D359E3F1F8}"/>
              </a:ext>
            </a:extLst>
          </p:cNvPr>
          <p:cNvSpPr/>
          <p:nvPr/>
        </p:nvSpPr>
        <p:spPr>
          <a:xfrm>
            <a:off x="471930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直线连接符 20">
            <a:extLst>
              <a:ext uri="{FF2B5EF4-FFF2-40B4-BE49-F238E27FC236}">
                <a16:creationId xmlns:a16="http://schemas.microsoft.com/office/drawing/2014/main" id="{0B098A84-9616-14F5-047F-23684C383E96}"/>
              </a:ext>
            </a:extLst>
          </p:cNvPr>
          <p:cNvCxnSpPr>
            <a:cxnSpLocks/>
            <a:stCxn id="32" idx="3"/>
            <a:endCxn id="35" idx="6"/>
          </p:cNvCxnSpPr>
          <p:nvPr/>
        </p:nvCxnSpPr>
        <p:spPr>
          <a:xfrm flipH="1">
            <a:off x="4863307" y="4602486"/>
            <a:ext cx="90146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Flowchart: Summing Junction 38">
            <a:extLst>
              <a:ext uri="{FF2B5EF4-FFF2-40B4-BE49-F238E27FC236}">
                <a16:creationId xmlns:a16="http://schemas.microsoft.com/office/drawing/2014/main" id="{8552F8E5-83EC-3B32-40F4-70E877A771D9}"/>
              </a:ext>
            </a:extLst>
          </p:cNvPr>
          <p:cNvSpPr/>
          <p:nvPr/>
        </p:nvSpPr>
        <p:spPr>
          <a:xfrm>
            <a:off x="3096247" y="4530486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直线连接符 20">
            <a:extLst>
              <a:ext uri="{FF2B5EF4-FFF2-40B4-BE49-F238E27FC236}">
                <a16:creationId xmlns:a16="http://schemas.microsoft.com/office/drawing/2014/main" id="{D4900C59-71DC-8C99-4034-E27943102288}"/>
              </a:ext>
            </a:extLst>
          </p:cNvPr>
          <p:cNvCxnSpPr>
            <a:cxnSpLocks/>
            <a:stCxn id="35" idx="2"/>
            <a:endCxn id="39" idx="6"/>
          </p:cNvCxnSpPr>
          <p:nvPr/>
        </p:nvCxnSpPr>
        <p:spPr>
          <a:xfrm flipH="1">
            <a:off x="3240247" y="4602486"/>
            <a:ext cx="147906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55E8E42-192D-3484-5558-BA2FA8B128CF}"/>
              </a:ext>
            </a:extLst>
          </p:cNvPr>
          <p:cNvCxnSpPr>
            <a:cxnSpLocks/>
          </p:cNvCxnSpPr>
          <p:nvPr/>
        </p:nvCxnSpPr>
        <p:spPr>
          <a:xfrm>
            <a:off x="3942966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532D23E-9DA2-0174-3534-FD431304D3C9}"/>
              </a:ext>
            </a:extLst>
          </p:cNvPr>
          <p:cNvCxnSpPr>
            <a:cxnSpLocks/>
          </p:cNvCxnSpPr>
          <p:nvPr/>
        </p:nvCxnSpPr>
        <p:spPr>
          <a:xfrm>
            <a:off x="653614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43E8535-4309-F074-F2BC-2CDEF4D15A85}"/>
              </a:ext>
            </a:extLst>
          </p:cNvPr>
          <p:cNvCxnSpPr>
            <a:cxnSpLocks/>
          </p:cNvCxnSpPr>
          <p:nvPr/>
        </p:nvCxnSpPr>
        <p:spPr>
          <a:xfrm>
            <a:off x="7628510" y="1985964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FA2DB67-E269-DAA9-DA68-4AC66BCDEEE4}"/>
              </a:ext>
            </a:extLst>
          </p:cNvPr>
          <p:cNvCxnSpPr>
            <a:cxnSpLocks/>
          </p:cNvCxnSpPr>
          <p:nvPr/>
        </p:nvCxnSpPr>
        <p:spPr>
          <a:xfrm>
            <a:off x="3942966" y="2260284"/>
            <a:ext cx="25931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F29EBCB-D494-8690-2620-F0088DE6FC4F}"/>
              </a:ext>
            </a:extLst>
          </p:cNvPr>
          <p:cNvCxnSpPr>
            <a:cxnSpLocks/>
          </p:cNvCxnSpPr>
          <p:nvPr/>
        </p:nvCxnSpPr>
        <p:spPr>
          <a:xfrm>
            <a:off x="6536140" y="2260284"/>
            <a:ext cx="109237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25C530C-01D2-116E-FB91-FC1B904CE666}"/>
              </a:ext>
            </a:extLst>
          </p:cNvPr>
          <p:cNvCxnSpPr>
            <a:cxnSpLocks/>
          </p:cNvCxnSpPr>
          <p:nvPr/>
        </p:nvCxnSpPr>
        <p:spPr>
          <a:xfrm>
            <a:off x="3150486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61C6990-C7E8-0284-13A8-3FF137BA8BCF}"/>
              </a:ext>
            </a:extLst>
          </p:cNvPr>
          <p:cNvCxnSpPr>
            <a:cxnSpLocks/>
          </p:cNvCxnSpPr>
          <p:nvPr/>
        </p:nvCxnSpPr>
        <p:spPr>
          <a:xfrm>
            <a:off x="4791307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F066463-55A4-FC96-45E0-7910BD1D8C0E}"/>
              </a:ext>
            </a:extLst>
          </p:cNvPr>
          <p:cNvCxnSpPr>
            <a:cxnSpLocks/>
          </p:cNvCxnSpPr>
          <p:nvPr/>
        </p:nvCxnSpPr>
        <p:spPr>
          <a:xfrm>
            <a:off x="7201124" y="5390889"/>
            <a:ext cx="0" cy="52578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3FA82A9-9F9E-1627-1A82-176090F3152D}"/>
              </a:ext>
            </a:extLst>
          </p:cNvPr>
          <p:cNvCxnSpPr>
            <a:cxnSpLocks/>
          </p:cNvCxnSpPr>
          <p:nvPr/>
        </p:nvCxnSpPr>
        <p:spPr>
          <a:xfrm>
            <a:off x="3150486" y="5716009"/>
            <a:ext cx="164082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322B9E7-A2B4-C1DA-02A8-E865FD0DCBF2}"/>
              </a:ext>
            </a:extLst>
          </p:cNvPr>
          <p:cNvCxnSpPr>
            <a:cxnSpLocks/>
          </p:cNvCxnSpPr>
          <p:nvPr/>
        </p:nvCxnSpPr>
        <p:spPr>
          <a:xfrm>
            <a:off x="4791307" y="5716009"/>
            <a:ext cx="240981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1F039A9-519A-8888-7713-F6FF92533F03}"/>
              </a:ext>
            </a:extLst>
          </p:cNvPr>
          <p:cNvSpPr txBox="1"/>
          <p:nvPr/>
        </p:nvSpPr>
        <p:spPr>
          <a:xfrm>
            <a:off x="4399419" y="2411634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174B8DB-6872-DC7C-94F3-1A725A315D49}"/>
              </a:ext>
            </a:extLst>
          </p:cNvPr>
          <p:cNvSpPr txBox="1"/>
          <p:nvPr/>
        </p:nvSpPr>
        <p:spPr>
          <a:xfrm>
            <a:off x="6192776" y="2411634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34CACC5-BE66-B2A2-62E7-C8AF8D99A3A6}"/>
              </a:ext>
            </a:extLst>
          </p:cNvPr>
          <p:cNvSpPr txBox="1"/>
          <p:nvPr/>
        </p:nvSpPr>
        <p:spPr>
          <a:xfrm>
            <a:off x="3141426" y="5832333"/>
            <a:ext cx="168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</a:t>
            </a:r>
            <a:r>
              <a:rPr lang="en-US" altLang="zh-CN" dirty="0"/>
              <a:t>ource Latency</a:t>
            </a:r>
            <a:endParaRPr lang="en-US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771C7D3-EDDA-5D2B-832E-EC531F4FC7A7}"/>
              </a:ext>
            </a:extLst>
          </p:cNvPr>
          <p:cNvSpPr txBox="1"/>
          <p:nvPr/>
        </p:nvSpPr>
        <p:spPr>
          <a:xfrm>
            <a:off x="5089522" y="5832333"/>
            <a:ext cx="1843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  <a:r>
              <a:rPr lang="en-US" altLang="zh-CN" dirty="0"/>
              <a:t>etwork Latency</a:t>
            </a:r>
            <a:endParaRPr 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15C250B-DF63-A33C-9613-00724CE3581C}"/>
              </a:ext>
            </a:extLst>
          </p:cNvPr>
          <p:cNvSpPr txBox="1"/>
          <p:nvPr/>
        </p:nvSpPr>
        <p:spPr>
          <a:xfrm>
            <a:off x="8392147" y="240417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C5ED1A8-BABF-B06B-E112-F77DCFCADCFC}"/>
              </a:ext>
            </a:extLst>
          </p:cNvPr>
          <p:cNvSpPr txBox="1"/>
          <p:nvPr/>
        </p:nvSpPr>
        <p:spPr>
          <a:xfrm>
            <a:off x="8392147" y="3566416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CF21370-0444-007D-00EA-F629CC6797AE}"/>
              </a:ext>
            </a:extLst>
          </p:cNvPr>
          <p:cNvSpPr txBox="1"/>
          <p:nvPr/>
        </p:nvSpPr>
        <p:spPr>
          <a:xfrm>
            <a:off x="5438724" y="29386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片上时钟源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67B6DB-51D4-DBB0-71E8-CF5E18C0F7B6}"/>
              </a:ext>
            </a:extLst>
          </p:cNvPr>
          <p:cNvSpPr txBox="1"/>
          <p:nvPr/>
        </p:nvSpPr>
        <p:spPr>
          <a:xfrm>
            <a:off x="5426586" y="627783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片外时钟源</a:t>
            </a:r>
            <a:endParaRPr lang="en-US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11A2B918-FC86-4FCD-B2FD-F4BA2905760F}"/>
              </a:ext>
            </a:extLst>
          </p:cNvPr>
          <p:cNvSpPr/>
          <p:nvPr/>
        </p:nvSpPr>
        <p:spPr>
          <a:xfrm>
            <a:off x="4562875" y="697029"/>
            <a:ext cx="994003" cy="612648"/>
          </a:xfrm>
          <a:prstGeom prst="wedgeRectCallout">
            <a:avLst>
              <a:gd name="adj1" fmla="val -110466"/>
              <a:gd name="adj2" fmla="val 103322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AF2D7ED2-7230-6473-5D6E-0CE4A12527A6}"/>
              </a:ext>
            </a:extLst>
          </p:cNvPr>
          <p:cNvSpPr/>
          <p:nvPr/>
        </p:nvSpPr>
        <p:spPr>
          <a:xfrm>
            <a:off x="5821167" y="697899"/>
            <a:ext cx="1379957" cy="612648"/>
          </a:xfrm>
          <a:prstGeom prst="wedgeRectCallout">
            <a:avLst>
              <a:gd name="adj1" fmla="val 3249"/>
              <a:gd name="adj2" fmla="val 10459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E89C44B-2F2C-281E-7D93-1DD2DC7C377F}"/>
              </a:ext>
            </a:extLst>
          </p:cNvPr>
          <p:cNvSpPr/>
          <p:nvPr/>
        </p:nvSpPr>
        <p:spPr>
          <a:xfrm>
            <a:off x="3552256" y="3660660"/>
            <a:ext cx="994003" cy="612648"/>
          </a:xfrm>
          <a:prstGeom prst="wedgeRectCallout">
            <a:avLst>
              <a:gd name="adj1" fmla="val -79802"/>
              <a:gd name="adj2" fmla="val 994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时钟源</a:t>
            </a:r>
            <a:endParaRPr lang="en-US" dirty="0"/>
          </a:p>
        </p:txBody>
      </p:sp>
      <p:sp>
        <p:nvSpPr>
          <p:cNvPr id="15" name="Speech Bubble: Rectangle 14">
            <a:extLst>
              <a:ext uri="{FF2B5EF4-FFF2-40B4-BE49-F238E27FC236}">
                <a16:creationId xmlns:a16="http://schemas.microsoft.com/office/drawing/2014/main" id="{442CC00C-FFED-4DFC-A05B-627BF9A86E0D}"/>
              </a:ext>
            </a:extLst>
          </p:cNvPr>
          <p:cNvSpPr/>
          <p:nvPr/>
        </p:nvSpPr>
        <p:spPr>
          <a:xfrm>
            <a:off x="4866899" y="3657365"/>
            <a:ext cx="1379957" cy="612648"/>
          </a:xfrm>
          <a:prstGeom prst="wedgeRectCallout">
            <a:avLst>
              <a:gd name="adj1" fmla="val -49988"/>
              <a:gd name="adj2" fmla="val 9311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时钟定义点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923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8f6f869-1ed0-46b3-a227-1d3e52347e28}" enabled="1" method="Standard" siteId="{98e9ba89-e1a1-4e38-9007-8bdabc25de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9572</TotalTime>
  <Words>997</Words>
  <Application>Microsoft Office PowerPoint</Application>
  <PresentationFormat>Widescreen</PresentationFormat>
  <Paragraphs>600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等线</vt:lpstr>
      <vt:lpstr>等线 Light</vt:lpstr>
      <vt:lpstr>Aptos</vt:lpstr>
      <vt:lpstr>Arial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verdvana</dc:creator>
  <cp:lastModifiedBy>Jinyin Yan</cp:lastModifiedBy>
  <cp:revision>20</cp:revision>
  <dcterms:created xsi:type="dcterms:W3CDTF">2024-12-31T07:51:09Z</dcterms:created>
  <dcterms:modified xsi:type="dcterms:W3CDTF">2025-06-09T08:24:37Z</dcterms:modified>
</cp:coreProperties>
</file>