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F3AC0-7A50-4DBC-AA9F-FF5A4D4E570D}" v="114" dt="2025-04-14T09:05:33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 varScale="1">
        <p:scale>
          <a:sx n="88" d="100"/>
          <a:sy n="88" d="100"/>
        </p:scale>
        <p:origin x="64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  <pc:spChg chg="add mod">
          <ac:chgData name="Jinyin Yan" userId="7d7b1cac-fbbc-4678-8cfc-23ca66a374ce" providerId="ADAL" clId="{FF26C555-752D-4004-A979-9228B3A43E4C}" dt="2025-01-15T07:00:47.832" v="1187" actId="20577"/>
          <ac:spMkLst>
            <pc:docMk/>
            <pc:sldMk cId="801923521" sldId="264"/>
            <ac:spMk id="2" creationId="{11A2B918-FC86-4FCD-B2FD-F4BA2905760F}"/>
          </ac:spMkLst>
        </pc:spChg>
        <pc:spChg chg="add mod">
          <ac:chgData name="Jinyin Yan" userId="7d7b1cac-fbbc-4678-8cfc-23ca66a374ce" providerId="ADAL" clId="{FF26C555-752D-4004-A979-9228B3A43E4C}" dt="2025-01-15T07:01:05.230" v="1214" actId="14100"/>
          <ac:spMkLst>
            <pc:docMk/>
            <pc:sldMk cId="801923521" sldId="264"/>
            <ac:spMk id="3" creationId="{AF2D7ED2-7230-6473-5D6E-0CE4A12527A6}"/>
          </ac:spMkLst>
        </pc:spChg>
        <pc:spChg chg="add mod">
          <ac:chgData name="Jinyin Yan" userId="7d7b1cac-fbbc-4678-8cfc-23ca66a374ce" providerId="ADAL" clId="{FF26C555-752D-4004-A979-9228B3A43E4C}" dt="2025-01-15T07:01:01.037" v="1213" actId="20577"/>
          <ac:spMkLst>
            <pc:docMk/>
            <pc:sldMk cId="801923521" sldId="264"/>
            <ac:spMk id="4" creationId="{0E89C44B-2F2C-281E-7D93-1DD2DC7C377F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9" creationId="{890F83C6-C13B-4EDC-DD5D-15965A84B687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0" creationId="{84C4176E-046D-07B4-4E0A-8B7DD99F40EB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1" creationId="{810FE417-7B58-49AB-EEB0-B50598EE3002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2" creationId="{075A1A4B-5377-5F3B-199F-3C44BBCCEFB6}"/>
          </ac:spMkLst>
        </pc:spChg>
        <pc:spChg chg="mod">
          <ac:chgData name="Jinyin Yan" userId="7d7b1cac-fbbc-4678-8cfc-23ca66a374ce" providerId="ADAL" clId="{FF26C555-752D-4004-A979-9228B3A43E4C}" dt="2025-01-14T09:43:49.966" v="945" actId="165"/>
          <ac:spMkLst>
            <pc:docMk/>
            <pc:sldMk cId="801923521" sldId="264"/>
            <ac:spMk id="13" creationId="{617133A4-2016-3CC9-7877-9FAD93936AA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14" creationId="{81558191-B860-140B-0F46-2FA2FCA6E3B4}"/>
          </ac:spMkLst>
        </pc:spChg>
        <pc:spChg chg="add mod">
          <ac:chgData name="Jinyin Yan" userId="7d7b1cac-fbbc-4678-8cfc-23ca66a374ce" providerId="ADAL" clId="{FF26C555-752D-4004-A979-9228B3A43E4C}" dt="2025-01-15T07:01:17.313" v="1217" actId="14100"/>
          <ac:spMkLst>
            <pc:docMk/>
            <pc:sldMk cId="801923521" sldId="264"/>
            <ac:spMk id="15" creationId="{442CC00C-FFED-4DFC-A05B-627BF9A86E0D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21" creationId="{F709D34B-72BC-C642-64F0-76E9F9CBFCE8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4" creationId="{2BFB6180-A618-3DB0-BFAD-04E583F9591E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5" creationId="{FF56A3F0-2555-1F0E-B943-588D237C63E0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6" creationId="{B1271510-570E-19E0-234D-1CC138D31BA5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7" creationId="{966D6138-BEFB-B083-5C37-CD544B53D204}"/>
          </ac:spMkLst>
        </pc:spChg>
        <pc:spChg chg="mod">
          <ac:chgData name="Jinyin Yan" userId="7d7b1cac-fbbc-4678-8cfc-23ca66a374ce" providerId="ADAL" clId="{FF26C555-752D-4004-A979-9228B3A43E4C}" dt="2025-01-14T09:45:04.490" v="971"/>
          <ac:spMkLst>
            <pc:docMk/>
            <pc:sldMk cId="801923521" sldId="264"/>
            <ac:spMk id="28" creationId="{24A9E0BF-3D61-C233-7AA1-4F14FB1EF85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2" creationId="{00093ECF-4A64-8A76-D812-F1A70A8C36DA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33" creationId="{76B82438-ACDF-5FFB-567C-212AC3B11A5B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4" creationId="{0C76603B-4495-ECFB-80E0-4AE8A4BF9170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5" creationId="{B4939B1A-EA00-A31C-BD68-33D359E3F1F8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39" creationId="{8552F8E5-83EC-3B32-40F4-70E877A771D9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5" creationId="{31F039A9-519A-8888-7713-F6FF92533F03}"/>
          </ac:spMkLst>
        </pc:spChg>
        <pc:spChg chg="add mod">
          <ac:chgData name="Jinyin Yan" userId="7d7b1cac-fbbc-4678-8cfc-23ca66a374ce" providerId="ADAL" clId="{FF26C555-752D-4004-A979-9228B3A43E4C}" dt="2025-01-14T10:03:56.362" v="1066" actId="1076"/>
          <ac:spMkLst>
            <pc:docMk/>
            <pc:sldMk cId="801923521" sldId="264"/>
            <ac:spMk id="66" creationId="{B174B8DB-6872-DC7C-94F3-1A725A315D49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7" creationId="{934CACC5-BE66-B2A2-62E7-C8AF8D99A3A6}"/>
          </ac:spMkLst>
        </pc:spChg>
        <pc:spChg chg="add mod">
          <ac:chgData name="Jinyin Yan" userId="7d7b1cac-fbbc-4678-8cfc-23ca66a374ce" providerId="ADAL" clId="{FF26C555-752D-4004-A979-9228B3A43E4C}" dt="2025-01-14T10:04:01.710" v="1067" actId="1076"/>
          <ac:spMkLst>
            <pc:docMk/>
            <pc:sldMk cId="801923521" sldId="264"/>
            <ac:spMk id="68" creationId="{C771C7D3-EDDA-5D2B-832E-EC531F4FC7A7}"/>
          </ac:spMkLst>
        </pc:spChg>
        <pc:spChg chg="add mod">
          <ac:chgData name="Jinyin Yan" userId="7d7b1cac-fbbc-4678-8cfc-23ca66a374ce" providerId="ADAL" clId="{FF26C555-752D-4004-A979-9228B3A43E4C}" dt="2025-01-14T10:04:18.959" v="1080" actId="1076"/>
          <ac:spMkLst>
            <pc:docMk/>
            <pc:sldMk cId="801923521" sldId="264"/>
            <ac:spMk id="69" creationId="{115C250B-DF63-A33C-9613-00724CE3581C}"/>
          </ac:spMkLst>
        </pc:spChg>
        <pc:spChg chg="add mod">
          <ac:chgData name="Jinyin Yan" userId="7d7b1cac-fbbc-4678-8cfc-23ca66a374ce" providerId="ADAL" clId="{FF26C555-752D-4004-A979-9228B3A43E4C}" dt="2025-01-14T10:04:25.238" v="1082" actId="1076"/>
          <ac:spMkLst>
            <pc:docMk/>
            <pc:sldMk cId="801923521" sldId="264"/>
            <ac:spMk id="70" creationId="{BC5ED1A8-BABF-B06B-E112-F77DCFCADCFC}"/>
          </ac:spMkLst>
        </pc:spChg>
        <pc:spChg chg="add mod">
          <ac:chgData name="Jinyin Yan" userId="7d7b1cac-fbbc-4678-8cfc-23ca66a374ce" providerId="ADAL" clId="{FF26C555-752D-4004-A979-9228B3A43E4C}" dt="2025-01-14T10:04:45.472" v="1125" actId="1076"/>
          <ac:spMkLst>
            <pc:docMk/>
            <pc:sldMk cId="801923521" sldId="264"/>
            <ac:spMk id="71" creationId="{6CF21370-0444-007D-00EA-F629CC6797AE}"/>
          </ac:spMkLst>
        </pc:spChg>
        <pc:spChg chg="add mod">
          <ac:chgData name="Jinyin Yan" userId="7d7b1cac-fbbc-4678-8cfc-23ca66a374ce" providerId="ADAL" clId="{FF26C555-752D-4004-A979-9228B3A43E4C}" dt="2025-01-14T10:04:51.751" v="1132" actId="20577"/>
          <ac:spMkLst>
            <pc:docMk/>
            <pc:sldMk cId="801923521" sldId="264"/>
            <ac:spMk id="72" creationId="{8167B6DB-51D4-DBB0-71E8-CF5E18C0F7B6}"/>
          </ac:spMkLst>
        </pc:spChg>
        <pc:grpChg chg="mod topLvl">
          <ac:chgData name="Jinyin Yan" userId="7d7b1cac-fbbc-4678-8cfc-23ca66a374ce" providerId="ADAL" clId="{FF26C555-752D-4004-A979-9228B3A43E4C}" dt="2025-01-14T10:03:56.362" v="1066" actId="1076"/>
          <ac:grpSpMkLst>
            <pc:docMk/>
            <pc:sldMk cId="801923521" sldId="264"/>
            <ac:grpSpMk id="5" creationId="{ACAED515-7236-5120-4D9E-A56834FD277D}"/>
          </ac:grpSpMkLst>
        </pc:grpChg>
        <pc:grpChg chg="add mod">
          <ac:chgData name="Jinyin Yan" userId="7d7b1cac-fbbc-4678-8cfc-23ca66a374ce" providerId="ADAL" clId="{FF26C555-752D-4004-A979-9228B3A43E4C}" dt="2025-01-14T10:04:01.710" v="1067" actId="1076"/>
          <ac:grpSpMkLst>
            <pc:docMk/>
            <pc:sldMk cId="801923521" sldId="264"/>
            <ac:grpSpMk id="23" creationId="{605B1B1D-5FDD-79C1-49CE-494B6F64CC11}"/>
          </ac:grpSpMkLst>
        </pc:grp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6" creationId="{023F12C9-9881-A1A3-91C6-63EFAB93E6EE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7" creationId="{A4456CC7-9702-6790-16E7-C660EE0396A5}"/>
          </ac:cxnSpMkLst>
        </pc:cxnChg>
        <pc:cxnChg chg="mod topLvl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8" creationId="{DC05F367-1AF7-A6FA-E379-B791AE98B1A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18" creationId="{CE0A6AE0-1D81-DD79-986A-48E86267F404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29" creationId="{CA1547C4-D08C-4F86-F2EC-4230AF782B3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0" creationId="{44939E0D-633D-E4D9-87F2-E522D5086B31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1" creationId="{6F8E6FF9-C7AB-1227-4750-36D0161931E9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36" creationId="{0B098A84-9616-14F5-047F-23684C383E9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40" creationId="{D4900C59-71DC-8C99-4034-E27943102288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4" creationId="{055E8E42-192D-3484-5558-BA2FA8B128CF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7" creationId="{1532D23E-9DA2-0174-3534-FD431304D3C9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48" creationId="{E43E8535-4309-F074-F2BC-2CDEF4D15A85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0" creationId="{1FA2DB67-E269-DAA9-DA68-4AC66BCDEEE4}"/>
          </ac:cxnSpMkLst>
        </pc:cxnChg>
        <pc:cxnChg chg="add mod">
          <ac:chgData name="Jinyin Yan" userId="7d7b1cac-fbbc-4678-8cfc-23ca66a374ce" providerId="ADAL" clId="{FF26C555-752D-4004-A979-9228B3A43E4C}" dt="2025-01-14T10:03:56.362" v="1066" actId="1076"/>
          <ac:cxnSpMkLst>
            <pc:docMk/>
            <pc:sldMk cId="801923521" sldId="264"/>
            <ac:cxnSpMk id="53" creationId="{1F29EBCB-D494-8690-2620-F0088DE6FC4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6" creationId="{225C530C-01D2-116E-FB91-FC1B904CE666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7" creationId="{561C6990-C7E8-0284-13A8-3FF137BA8BCF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8" creationId="{1F066463-55A4-FC96-45E0-7910BD1D8C0E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59" creationId="{83FA82A9-9F9E-1627-1A82-176090F3152D}"/>
          </ac:cxnSpMkLst>
        </pc:cxnChg>
        <pc:cxnChg chg="add mod">
          <ac:chgData name="Jinyin Yan" userId="7d7b1cac-fbbc-4678-8cfc-23ca66a374ce" providerId="ADAL" clId="{FF26C555-752D-4004-A979-9228B3A43E4C}" dt="2025-01-14T10:04:01.710" v="1067" actId="1076"/>
          <ac:cxnSpMkLst>
            <pc:docMk/>
            <pc:sldMk cId="801923521" sldId="264"/>
            <ac:cxnSpMk id="61" creationId="{4322B9E7-A2B4-C1DA-02A8-E865FD0DCBF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9" creationId="{4765344A-8BC5-E633-4AD5-E7638C7E8240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0" creationId="{AC941D60-31CF-D657-C1FE-A0F96787B86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1" creationId="{15F1619B-434F-3C9C-AD52-F3E878025469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2" creationId="{0A865F48-CD11-7317-6E1E-59ECDA164471}"/>
          </ac:spMkLst>
        </pc:spChg>
        <pc:spChg chg="mod topLvl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3" creationId="{FD22A491-B239-B995-5949-7D7CC12F5DF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4" creationId="{552FE986-62D3-A60F-BBF7-70CD7D8957AD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5" creationId="{E5296286-014A-C616-72B6-59CA9E75E682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6" creationId="{A750B639-BC10-2B9E-663A-66197D36993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7" creationId="{6A2C6174-7E31-5EDA-262D-6DEFC6DE49CA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8" creationId="{431F5879-8E5F-5F19-7549-96CD08060A08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19" creationId="{DD5E0882-C350-BD87-46A9-31C0A67D6B77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0" creationId="{5E9AB238-DC3C-FE6C-02FC-3F77701DC4EF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1" creationId="{38C68C91-1700-A433-E84D-E86CB12D2881}"/>
          </ac:spMkLst>
        </pc:spChg>
        <pc:spChg chg="add mod">
          <ac:chgData name="Jinyin Yan" userId="7d7b1cac-fbbc-4678-8cfc-23ca66a374ce" providerId="ADAL" clId="{FF26C555-752D-4004-A979-9228B3A43E4C}" dt="2025-01-17T05:49:04.926" v="1378" actId="1076"/>
          <ac:spMkLst>
            <pc:docMk/>
            <pc:sldMk cId="3857928627" sldId="265"/>
            <ac:spMk id="22" creationId="{83AF20AA-E48C-A639-DBEE-089EBB6797C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1" creationId="{48585F8A-AD9E-44F1-F5EF-D9760C73B760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2" creationId="{C8DC0D0F-0868-59BB-7AE9-FB56D6075A39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3" creationId="{EDB5AB5D-877B-78B3-9D00-F5BFCEF11E4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4" creationId="{A0477AEE-9185-D8AC-F1D4-7F00E91F0E12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45" creationId="{F4F66A54-3D6F-08A4-3B89-A289DAA5C42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1" creationId="{6A3D4FB0-058C-C17E-F095-0BB9116A0C6F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2" creationId="{17805AD2-E59E-BCBB-0F8F-556B97FE0E9E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3" creationId="{3587FCA1-31CB-DB39-65BF-50E36A8ED878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4" creationId="{7D72DD39-A6D6-7DD0-43D1-C38EA95CD48C}"/>
          </ac:spMkLst>
        </pc:spChg>
        <pc:spChg chg="mod">
          <ac:chgData name="Jinyin Yan" userId="7d7b1cac-fbbc-4678-8cfc-23ca66a374ce" providerId="ADAL" clId="{FF26C555-752D-4004-A979-9228B3A43E4C}" dt="2025-01-17T02:52:46.453" v="1264"/>
          <ac:spMkLst>
            <pc:docMk/>
            <pc:sldMk cId="3857928627" sldId="265"/>
            <ac:spMk id="55" creationId="{EFA23532-8609-7FF3-1E21-3F4DDD77B5D9}"/>
          </ac:spMkLst>
        </pc:s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36" creationId="{9903F490-C263-8472-F9FA-AB1D614E5A4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37" creationId="{D44A0816-8D5C-8901-850D-86F65C56F4BF}"/>
          </ac:grpSpMkLst>
        </pc:grpChg>
        <pc:grpChg chg="add mod">
          <ac:chgData name="Jinyin Yan" userId="7d7b1cac-fbbc-4678-8cfc-23ca66a374ce" providerId="ADAL" clId="{FF26C555-752D-4004-A979-9228B3A43E4C}" dt="2025-01-17T05:49:04.926" v="1378" actId="1076"/>
          <ac:grpSpMkLst>
            <pc:docMk/>
            <pc:sldMk cId="3857928627" sldId="265"/>
            <ac:grpSpMk id="46" creationId="{072E5318-1EBA-25CF-1932-B65C59424589}"/>
          </ac:grpSpMkLst>
        </pc:grpChg>
        <pc:grpChg chg="mod">
          <ac:chgData name="Jinyin Yan" userId="7d7b1cac-fbbc-4678-8cfc-23ca66a374ce" providerId="ADAL" clId="{FF26C555-752D-4004-A979-9228B3A43E4C}" dt="2025-01-17T02:52:46.453" v="1264"/>
          <ac:grpSpMkLst>
            <pc:docMk/>
            <pc:sldMk cId="3857928627" sldId="265"/>
            <ac:grpSpMk id="47" creationId="{EEA3DF24-F07D-4E9B-7B58-04F8C2374FE9}"/>
          </ac:grpSpMkLst>
        </pc:grp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3" creationId="{4F7D1E03-56A1-5051-885D-91F92B6D32D9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4" creationId="{D8A44243-556F-7D5E-494C-D64BEF14ED88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6" creationId="{5A564421-8D32-B751-C52D-68A13F1300D5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7" creationId="{E471CBCC-47A4-FF43-6F64-E29DA26B96FB}"/>
          </ac:cxnSpMkLst>
        </pc:cxnChg>
        <pc:cxnChg chg="mod topLvl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8" creationId="{32730F64-620E-28AF-E71D-4AA9712B6F2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8" creationId="{69372BA6-2946-1846-989B-E5B69780F3EF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39" creationId="{5AE20F8C-8F02-B1A9-9A6F-BF9A846952D7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0" creationId="{6A070AD1-83FB-1844-E394-1710E72493FB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8" creationId="{F05109BE-7D9D-A814-DE01-6818E0A764FE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49" creationId="{F689B548-F38A-B5D5-5EDE-43C6D9D39E81}"/>
          </ac:cxnSpMkLst>
        </pc:cxnChg>
        <pc:cxnChg chg="mod">
          <ac:chgData name="Jinyin Yan" userId="7d7b1cac-fbbc-4678-8cfc-23ca66a374ce" providerId="ADAL" clId="{FF26C555-752D-4004-A979-9228B3A43E4C}" dt="2025-01-17T02:52:46.453" v="1264"/>
          <ac:cxnSpMkLst>
            <pc:docMk/>
            <pc:sldMk cId="3857928627" sldId="265"/>
            <ac:cxnSpMk id="50" creationId="{D36FD1AB-802A-740B-2210-D9ED5D9DF4F0}"/>
          </ac:cxnSpMkLst>
        </pc:cxnChg>
        <pc:cxnChg chg="add mod">
          <ac:chgData name="Jinyin Yan" userId="7d7b1cac-fbbc-4678-8cfc-23ca66a374ce" providerId="ADAL" clId="{FF26C555-752D-4004-A979-9228B3A43E4C}" dt="2025-01-17T05:49:04.926" v="1378" actId="1076"/>
          <ac:cxnSpMkLst>
            <pc:docMk/>
            <pc:sldMk cId="3857928627" sldId="265"/>
            <ac:cxnSpMk id="57" creationId="{C1782D8B-6E7B-6C9E-0FBF-9A9B4C511BB0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9" creationId="{73131CFB-F710-DF18-0CB0-A3FC2B22736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0" creationId="{EDD8EDEB-47A9-D5F6-E0B2-3319E5B49D7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1" creationId="{751829FD-D6EC-0E29-596E-4C54AE3C1996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2" creationId="{34C204D0-9E02-EA17-09E6-DC87C2F2413F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13" creationId="{D6D53775-3BFC-ADB2-2B79-C80BF93683B6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14" creationId="{6AAF8D72-A98A-00FF-830E-46CE8228128B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1" creationId="{3BAB2477-3EAB-01DC-B4EF-F48957FE535E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2" creationId="{CF762D2C-D404-E0B4-2B88-A8ECBAFCC659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3" creationId="{3FF33346-69CB-A228-5824-02FB538EFA10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4" creationId="{A5352FB3-C609-B5CD-4A70-738C02D6BCC3}"/>
          </ac:spMkLst>
        </pc:spChg>
        <pc:spChg chg="mod">
          <ac:chgData name="Jinyin Yan" userId="7d7b1cac-fbbc-4678-8cfc-23ca66a374ce" providerId="ADAL" clId="{FF26C555-752D-4004-A979-9228B3A43E4C}" dt="2025-01-17T06:07:44.491" v="1382"/>
          <ac:spMkLst>
            <pc:docMk/>
            <pc:sldMk cId="1937969014" sldId="266"/>
            <ac:spMk id="25" creationId="{925544FB-596A-77C9-C0BB-BAB4EFAC5C65}"/>
          </ac:spMkLst>
        </pc:spChg>
        <pc:spChg chg="add mod">
          <ac:chgData name="Jinyin Yan" userId="7d7b1cac-fbbc-4678-8cfc-23ca66a374ce" providerId="ADAL" clId="{FF26C555-752D-4004-A979-9228B3A43E4C}" dt="2025-01-17T06:07:47.347" v="1383" actId="1076"/>
          <ac:spMkLst>
            <pc:docMk/>
            <pc:sldMk cId="1937969014" sldId="266"/>
            <ac:spMk id="28" creationId="{3B569358-B777-6353-086A-6D10DBD87E01}"/>
          </ac:spMkLst>
        </pc:spChg>
        <pc:spChg chg="add mod">
          <ac:chgData name="Jinyin Yan" userId="7d7b1cac-fbbc-4678-8cfc-23ca66a374ce" providerId="ADAL" clId="{FF26C555-752D-4004-A979-9228B3A43E4C}" dt="2025-01-17T06:08:26.654" v="1395" actId="1076"/>
          <ac:spMkLst>
            <pc:docMk/>
            <pc:sldMk cId="1937969014" sldId="266"/>
            <ac:spMk id="32" creationId="{C169B935-AF73-9B01-4201-FD0798AFFA15}"/>
          </ac:spMkLst>
        </pc:spChg>
        <pc:spChg chg="add mod">
          <ac:chgData name="Jinyin Yan" userId="7d7b1cac-fbbc-4678-8cfc-23ca66a374ce" providerId="ADAL" clId="{FF26C555-752D-4004-A979-9228B3A43E4C}" dt="2025-01-17T06:08:41.106" v="1402" actId="1076"/>
          <ac:spMkLst>
            <pc:docMk/>
            <pc:sldMk cId="1937969014" sldId="266"/>
            <ac:spMk id="33" creationId="{83416F08-FAC9-C4E3-6C0C-BE3A75FC814E}"/>
          </ac:spMkLst>
        </pc:spChg>
        <pc:spChg chg="add mod">
          <ac:chgData name="Jinyin Yan" userId="7d7b1cac-fbbc-4678-8cfc-23ca66a374ce" providerId="ADAL" clId="{FF26C555-752D-4004-A979-9228B3A43E4C}" dt="2025-01-17T06:10:14.093" v="1418" actId="1076"/>
          <ac:spMkLst>
            <pc:docMk/>
            <pc:sldMk cId="1937969014" sldId="266"/>
            <ac:spMk id="34" creationId="{B6BCFAAC-B836-BA6E-BDD7-1C6AB3AE4B1F}"/>
          </ac:spMkLst>
        </pc:spChg>
        <pc:spChg chg="add mod">
          <ac:chgData name="Jinyin Yan" userId="7d7b1cac-fbbc-4678-8cfc-23ca66a374ce" providerId="ADAL" clId="{FF26C555-752D-4004-A979-9228B3A43E4C}" dt="2025-01-17T06:10:34.897" v="1428" actId="20577"/>
          <ac:spMkLst>
            <pc:docMk/>
            <pc:sldMk cId="1937969014" sldId="266"/>
            <ac:spMk id="35" creationId="{AA8D19EB-4EE8-BC41-BB79-C9847E202D34}"/>
          </ac:spMkLst>
        </pc:s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4" creationId="{55465DDE-4DF7-4FE1-8B99-903583876340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5" creationId="{5983CF07-EEC6-0D8D-6001-D60E41895316}"/>
          </ac:grpSpMkLst>
        </pc:grpChg>
        <pc:grpChg chg="add mod">
          <ac:chgData name="Jinyin Yan" userId="7d7b1cac-fbbc-4678-8cfc-23ca66a374ce" providerId="ADAL" clId="{FF26C555-752D-4004-A979-9228B3A43E4C}" dt="2025-01-17T06:07:47.347" v="1383" actId="1076"/>
          <ac:grpSpMkLst>
            <pc:docMk/>
            <pc:sldMk cId="1937969014" sldId="266"/>
            <ac:grpSpMk id="16" creationId="{622D6ACB-1849-AE05-3AFF-267263779DF6}"/>
          </ac:grpSpMkLst>
        </pc:grpChg>
        <pc:grpChg chg="mod">
          <ac:chgData name="Jinyin Yan" userId="7d7b1cac-fbbc-4678-8cfc-23ca66a374ce" providerId="ADAL" clId="{FF26C555-752D-4004-A979-9228B3A43E4C}" dt="2025-01-17T06:07:44.491" v="1382"/>
          <ac:grpSpMkLst>
            <pc:docMk/>
            <pc:sldMk cId="1937969014" sldId="266"/>
            <ac:grpSpMk id="17" creationId="{4BBC1D85-852C-AC5F-F770-E80BCC42E368}"/>
          </ac:grpSpMkLst>
        </pc:grp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6" creationId="{242B1120-5F42-AD1F-6AB1-6CE0C60B3CDC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7" creationId="{F68665A8-68C5-A470-DFBC-672A6C7E8305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8" creationId="{10CF082B-B0F3-53B5-A6E3-E16CA51BB133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15" creationId="{5F4172EB-7759-72EB-6CDD-C16D151A2134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8" creationId="{DF18F021-3B57-DD83-ECE7-8548F97E93A3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19" creationId="{09984474-31B1-B453-1872-D6455B661829}"/>
          </ac:cxnSpMkLst>
        </pc:cxnChg>
        <pc:cxnChg chg="mod">
          <ac:chgData name="Jinyin Yan" userId="7d7b1cac-fbbc-4678-8cfc-23ca66a374ce" providerId="ADAL" clId="{FF26C555-752D-4004-A979-9228B3A43E4C}" dt="2025-01-17T06:07:44.491" v="1382"/>
          <ac:cxnSpMkLst>
            <pc:docMk/>
            <pc:sldMk cId="1937969014" sldId="266"/>
            <ac:cxnSpMk id="20" creationId="{1A9D1C9B-CD7F-5435-E657-9251056C0ED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6" creationId="{8390E160-2B70-9D81-E1D7-476596C09F7D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29" creationId="{FD153F4C-DAAD-0451-A031-5E12F713D26B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0" creationId="{E4E531C0-0D4E-6691-A764-D60DEE61FA60}"/>
          </ac:cxnSpMkLst>
        </pc:cxnChg>
        <pc:cxnChg chg="add mod">
          <ac:chgData name="Jinyin Yan" userId="7d7b1cac-fbbc-4678-8cfc-23ca66a374ce" providerId="ADAL" clId="{FF26C555-752D-4004-A979-9228B3A43E4C}" dt="2025-01-17T06:07:47.347" v="1383" actId="1076"/>
          <ac:cxnSpMkLst>
            <pc:docMk/>
            <pc:sldMk cId="1937969014" sldId="266"/>
            <ac:cxnSpMk id="31" creationId="{7058A781-16E5-2121-ED83-1CEB6BE0BA72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9" creationId="{CF024A77-2939-913A-D80E-D41CB441AACC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0" creationId="{6F953DB1-6334-C2BB-2F34-DEC6251971F9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1" creationId="{B8246912-3151-3116-4271-1C76695DBAD1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2" creationId="{C8CBD692-81C7-B295-3CAC-909BB14E339D}"/>
          </ac:spMkLst>
        </pc:spChg>
        <pc:spChg chg="mod">
          <ac:chgData name="Jinyin Yan" userId="7d7b1cac-fbbc-4678-8cfc-23ca66a374ce" providerId="ADAL" clId="{FF26C555-752D-4004-A979-9228B3A43E4C}" dt="2025-01-17T06:26:08.761" v="1437" actId="165"/>
          <ac:spMkLst>
            <pc:docMk/>
            <pc:sldMk cId="2374530566" sldId="267"/>
            <ac:spMk id="13" creationId="{2D0A6B27-EB51-7C64-DD1A-6270D1E6AFF0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0" creationId="{3C76B569-34A7-9AA0-881F-46F2BC17C65B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1" creationId="{E2C8834F-1059-BCCB-3E35-EC38180DBFD6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2" creationId="{E39FB69D-BD0A-C9F3-C659-DE134CB421AD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3" creationId="{D97C170A-4365-C6BB-BABE-346D48B629AE}"/>
          </ac:spMkLst>
        </pc:spChg>
        <pc:spChg chg="mod">
          <ac:chgData name="Jinyin Yan" userId="7d7b1cac-fbbc-4678-8cfc-23ca66a374ce" providerId="ADAL" clId="{FF26C555-752D-4004-A979-9228B3A43E4C}" dt="2025-01-17T06:25:36.782" v="1432"/>
          <ac:spMkLst>
            <pc:docMk/>
            <pc:sldMk cId="2374530566" sldId="267"/>
            <ac:spMk id="24" creationId="{6F57439C-E108-707F-AE81-7EFBEDED230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26" creationId="{1DEA0820-DEA1-435B-835E-6D551C6B3E49}"/>
          </ac:spMkLst>
        </pc:spChg>
        <pc:spChg chg="add mod">
          <ac:chgData name="Jinyin Yan" userId="7d7b1cac-fbbc-4678-8cfc-23ca66a374ce" providerId="ADAL" clId="{FF26C555-752D-4004-A979-9228B3A43E4C}" dt="2025-01-17T06:35:19.194" v="1513" actId="20577"/>
          <ac:spMkLst>
            <pc:docMk/>
            <pc:sldMk cId="2374530566" sldId="267"/>
            <ac:spMk id="32" creationId="{F74E0D89-DFE9-9B69-F2B5-15530C605968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8" creationId="{105DF79A-2B96-0B69-1E16-A93C9F894BA6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39" creationId="{1BC34F30-BDEA-EB2D-ACC2-1FEBC067269D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0" creationId="{43D4849D-D524-9EC8-D34E-22B2023F357E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1" creationId="{DDA1A911-DE7F-DC9E-70F4-3CFA9889A4EF}"/>
          </ac:spMkLst>
        </pc:spChg>
        <pc:spChg chg="mod">
          <ac:chgData name="Jinyin Yan" userId="7d7b1cac-fbbc-4678-8cfc-23ca66a374ce" providerId="ADAL" clId="{FF26C555-752D-4004-A979-9228B3A43E4C}" dt="2025-01-17T06:26:53.483" v="1447"/>
          <ac:spMkLst>
            <pc:docMk/>
            <pc:sldMk cId="2374530566" sldId="267"/>
            <ac:spMk id="42" creationId="{63FCCE22-7596-A7F2-E41B-16776F08B241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2" creationId="{FC3ECCB3-8210-AD0C-4A19-E4E2144BD0D9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3" creationId="{307F33B1-4D68-9EC6-37F2-F29259112654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5" creationId="{3A2F222C-B6A6-A17D-E1B9-66F46A9F9A2A}"/>
          </ac:spMkLst>
        </pc:spChg>
        <pc:spChg chg="add mod">
          <ac:chgData name="Jinyin Yan" userId="7d7b1cac-fbbc-4678-8cfc-23ca66a374ce" providerId="ADAL" clId="{FF26C555-752D-4004-A979-9228B3A43E4C}" dt="2025-01-17T06:31:56.227" v="1501" actId="1076"/>
          <ac:spMkLst>
            <pc:docMk/>
            <pc:sldMk cId="2374530566" sldId="267"/>
            <ac:spMk id="66" creationId="{E4C88A11-6C3A-CFBA-B5DF-3E7B0E51E98B}"/>
          </ac:spMkLst>
        </pc:spChg>
        <pc:spChg chg="add mod">
          <ac:chgData name="Jinyin Yan" userId="7d7b1cac-fbbc-4678-8cfc-23ca66a374ce" providerId="ADAL" clId="{FF26C555-752D-4004-A979-9228B3A43E4C}" dt="2025-01-17T06:35:32.274" v="1521" actId="1076"/>
          <ac:spMkLst>
            <pc:docMk/>
            <pc:sldMk cId="2374530566" sldId="267"/>
            <ac:spMk id="67" creationId="{B50CF3A3-B707-F264-B6A1-19DCA20219BE}"/>
          </ac:spMkLst>
        </pc:spChg>
        <pc:grpChg chg="mod topLvl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5" creationId="{E3619086-8D00-A518-B326-019BCB4E139D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15" creationId="{F7C08AA6-E9A5-681F-BDFE-6C867DB1A940}"/>
          </ac:grpSpMkLst>
        </pc:grpChg>
        <pc:grpChg chg="mod">
          <ac:chgData name="Jinyin Yan" userId="7d7b1cac-fbbc-4678-8cfc-23ca66a374ce" providerId="ADAL" clId="{FF26C555-752D-4004-A979-9228B3A43E4C}" dt="2025-01-17T06:25:36.782" v="1432"/>
          <ac:grpSpMkLst>
            <pc:docMk/>
            <pc:sldMk cId="2374530566" sldId="267"/>
            <ac:grpSpMk id="16" creationId="{45468A22-6BE5-C0F4-8485-643ADE46E53F}"/>
          </ac:grpSpMkLst>
        </pc:grpChg>
        <pc:grpChg chg="add mod">
          <ac:chgData name="Jinyin Yan" userId="7d7b1cac-fbbc-4678-8cfc-23ca66a374ce" providerId="ADAL" clId="{FF26C555-752D-4004-A979-9228B3A43E4C}" dt="2025-01-17T06:31:56.227" v="1501" actId="1076"/>
          <ac:grpSpMkLst>
            <pc:docMk/>
            <pc:sldMk cId="2374530566" sldId="267"/>
            <ac:grpSpMk id="33" creationId="{2D75F195-594F-1AE6-3DD3-743A444BC0C7}"/>
          </ac:grpSpMkLst>
        </pc:grpChg>
        <pc:grpChg chg="mod">
          <ac:chgData name="Jinyin Yan" userId="7d7b1cac-fbbc-4678-8cfc-23ca66a374ce" providerId="ADAL" clId="{FF26C555-752D-4004-A979-9228B3A43E4C}" dt="2025-01-17T06:26:53.483" v="1447"/>
          <ac:grpSpMkLst>
            <pc:docMk/>
            <pc:sldMk cId="2374530566" sldId="267"/>
            <ac:grpSpMk id="34" creationId="{DE2BED0F-365A-07C4-30BD-D69C6652BE04}"/>
          </ac:grpSpMkLst>
        </pc:grp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6" creationId="{8642588F-614F-6C32-9D61-AACF64002023}"/>
          </ac:cxnSpMkLst>
        </pc:cxnChg>
        <pc:cxnChg chg="mod topLvl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7" creationId="{EEE3DAF7-1922-487B-8B72-1E10A1906109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14" creationId="{CF5E6E52-ECC0-CB52-80BD-225801E0684A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7" creationId="{E0697D2A-ECD6-1E4F-C77A-FCCF26ABE7FC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8" creationId="{D8465745-07F4-F7CD-AFE3-5E8967E6DCDF}"/>
          </ac:cxnSpMkLst>
        </pc:cxnChg>
        <pc:cxnChg chg="mod">
          <ac:chgData name="Jinyin Yan" userId="7d7b1cac-fbbc-4678-8cfc-23ca66a374ce" providerId="ADAL" clId="{FF26C555-752D-4004-A979-9228B3A43E4C}" dt="2025-01-17T06:25:36.782" v="1432"/>
          <ac:cxnSpMkLst>
            <pc:docMk/>
            <pc:sldMk cId="2374530566" sldId="267"/>
            <ac:cxnSpMk id="19" creationId="{BD5785F2-3F48-9474-6728-F61A91DD280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25" creationId="{5E272C9D-9DE6-9EBA-DA03-3D4CFCE7A2C4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5" creationId="{467235A9-68B1-2DD7-56FC-1405B440AB09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6" creationId="{78F7C5D6-5C7F-18DB-FFB9-B5152C0D3077}"/>
          </ac:cxnSpMkLst>
        </pc:cxnChg>
        <pc:cxnChg chg="mod">
          <ac:chgData name="Jinyin Yan" userId="7d7b1cac-fbbc-4678-8cfc-23ca66a374ce" providerId="ADAL" clId="{FF26C555-752D-4004-A979-9228B3A43E4C}" dt="2025-01-17T06:26:53.483" v="1447"/>
          <ac:cxnSpMkLst>
            <pc:docMk/>
            <pc:sldMk cId="2374530566" sldId="267"/>
            <ac:cxnSpMk id="37" creationId="{2B784840-2594-3A67-3F13-550B541EE650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4" creationId="{3DAC8B22-4901-F87D-FA90-B35B78204317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6" creationId="{BC90CBB7-1168-E6E4-289F-A43E3DCE78D2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49" creationId="{D5F76CA6-C91E-CA8E-B47C-2B7BD5EC9766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3" creationId="{BEA38070-2BCB-B04A-7BFC-1FB260E4684F}"/>
          </ac:cxnSpMkLst>
        </pc:cxnChg>
        <pc:cxnChg chg="add mod">
          <ac:chgData name="Jinyin Yan" userId="7d7b1cac-fbbc-4678-8cfc-23ca66a374ce" providerId="ADAL" clId="{FF26C555-752D-4004-A979-9228B3A43E4C}" dt="2025-01-17T06:31:56.227" v="1501" actId="1076"/>
          <ac:cxnSpMkLst>
            <pc:docMk/>
            <pc:sldMk cId="2374530566" sldId="267"/>
            <ac:cxnSpMk id="59" creationId="{C8F854FA-6EE9-37B4-D9AB-9CCFE7B5839A}"/>
          </ac:cxnSpMkLst>
        </pc:cxnChg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5" creationId="{99612AF7-B881-11AB-93A0-3F5F9AC48BC2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6" creationId="{56ADC805-5A54-EFE7-B4D9-B4DA83F76AA3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7" creationId="{5D675132-EF09-8591-69EF-9D0F58D55A2F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8" creationId="{B6EA236C-C231-22D7-AE1C-3345E33901A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9" creationId="{AB4978DE-1E3D-B1A4-EB79-4C46F71A6C3A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8" creationId="{163B851D-C298-657F-4C15-33F92F4030B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19" creationId="{481299EA-AB78-753D-E8C6-752AFD5C5DC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0" creationId="{F381D412-20DE-2880-9298-BD30E8ACB17D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1" creationId="{50D64A92-AE20-D25D-9836-881B1EB03E4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22" creationId="{62E5AECE-D300-F514-28A2-4C77C4D6F0C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4" creationId="{4E08C9EB-2F0D-DD7D-8BFC-7843009088F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25" creationId="{2F2D0BBE-5498-8018-9EAB-CAE5C4EC570E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1" creationId="{6386413D-C20E-E249-8E64-0311D910FD2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2" creationId="{AE488588-6E8C-BDBB-D757-AD5C3AF65EF6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3" creationId="{4077E94B-A993-F43C-E234-C83B8A88816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4" creationId="{2AC85F0B-16F6-2F99-5678-9776D1C93594}"/>
          </ac:spMkLst>
        </pc:spChg>
        <pc:spChg chg="mod">
          <ac:chgData name="Jinyin Yan" userId="7d7b1cac-fbbc-4678-8cfc-23ca66a374ce" providerId="ADAL" clId="{FF26C555-752D-4004-A979-9228B3A43E4C}" dt="2025-01-17T06:49:29.818" v="1525"/>
          <ac:spMkLst>
            <pc:docMk/>
            <pc:sldMk cId="3270565089" sldId="268"/>
            <ac:spMk id="35" creationId="{DCCFD5C2-3E39-EB5E-2F1F-A28F00A119F5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2" creationId="{93D679AA-59CF-5607-3FD9-F60D1FABFDB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3" creationId="{0BC280E8-3D5C-D263-A584-B6A62AB2B31D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4" creationId="{E7E6F046-91B3-464A-3573-4B4244DF9862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45" creationId="{5E9EB599-8C20-1585-5C09-A8AF95B6B65C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1" creationId="{B4EBED2F-0B02-67E0-748A-6628E27851C9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2" creationId="{469ABA29-95C5-80DE-9464-5FB5300F6AB3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3" creationId="{B5D5EFBD-C0D1-1E4B-81A1-0C5948F3A6EB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4" creationId="{AB399D45-F208-057E-09D9-566F623BE782}"/>
          </ac:spMkLst>
        </pc:spChg>
        <pc:spChg chg="mod">
          <ac:chgData name="Jinyin Yan" userId="7d7b1cac-fbbc-4678-8cfc-23ca66a374ce" providerId="ADAL" clId="{FF26C555-752D-4004-A979-9228B3A43E4C}" dt="2025-01-17T06:49:58.960" v="1529"/>
          <ac:spMkLst>
            <pc:docMk/>
            <pc:sldMk cId="3270565089" sldId="268"/>
            <ac:spMk id="55" creationId="{FB7F8364-4A86-AC7B-83A0-5A0F1F2AFF9A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0" creationId="{CC53E093-1196-3558-37D8-7E1876CFB45E}"/>
          </ac:spMkLst>
        </pc:spChg>
        <pc:spChg chg="add mod">
          <ac:chgData name="Jinyin Yan" userId="7d7b1cac-fbbc-4678-8cfc-23ca66a374ce" providerId="ADAL" clId="{FF26C555-752D-4004-A979-9228B3A43E4C}" dt="2025-01-17T06:57:25.791" v="1567" actId="1076"/>
          <ac:spMkLst>
            <pc:docMk/>
            <pc:sldMk cId="3270565089" sldId="268"/>
            <ac:spMk id="61" creationId="{D35862A4-9E43-F8E9-8718-867BC721D066}"/>
          </ac:spMkLst>
        </pc:s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" creationId="{71DC9DAB-6BD2-391A-5D1D-83B228DDBA9C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13" creationId="{77DD046B-1DA5-4AB2-A5AE-8281F7F910BA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14" creationId="{35A2117A-DB86-ABD1-2D2A-53CB788CF319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26" creationId="{3FE76BE9-CD1E-A24E-EDF4-33537767DF3B}"/>
          </ac:grpSpMkLst>
        </pc:grpChg>
        <pc:grpChg chg="mod">
          <ac:chgData name="Jinyin Yan" userId="7d7b1cac-fbbc-4678-8cfc-23ca66a374ce" providerId="ADAL" clId="{FF26C555-752D-4004-A979-9228B3A43E4C}" dt="2025-01-17T06:49:29.818" v="1525"/>
          <ac:grpSpMkLst>
            <pc:docMk/>
            <pc:sldMk cId="3270565089" sldId="268"/>
            <ac:grpSpMk id="27" creationId="{0EA43BD6-2965-4596-452E-462A5CE88B7B}"/>
          </ac:grpSpMkLst>
        </pc:grpChg>
        <pc:grpChg chg="add mod">
          <ac:chgData name="Jinyin Yan" userId="7d7b1cac-fbbc-4678-8cfc-23ca66a374ce" providerId="ADAL" clId="{FF26C555-752D-4004-A979-9228B3A43E4C}" dt="2025-01-17T06:57:25.791" v="1567" actId="1076"/>
          <ac:grpSpMkLst>
            <pc:docMk/>
            <pc:sldMk cId="3270565089" sldId="268"/>
            <ac:grpSpMk id="46" creationId="{A82923A6-C9D5-E585-89A3-1D351026E507}"/>
          </ac:grpSpMkLst>
        </pc:grpChg>
        <pc:grpChg chg="mod">
          <ac:chgData name="Jinyin Yan" userId="7d7b1cac-fbbc-4678-8cfc-23ca66a374ce" providerId="ADAL" clId="{FF26C555-752D-4004-A979-9228B3A43E4C}" dt="2025-01-17T06:49:58.960" v="1529"/>
          <ac:grpSpMkLst>
            <pc:docMk/>
            <pc:sldMk cId="3270565089" sldId="268"/>
            <ac:grpSpMk id="47" creationId="{39992EBA-BAAF-B15B-7548-D4B763BC906A}"/>
          </ac:grpSpMkLst>
        </pc:grp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0" creationId="{88547ABA-CBE2-D276-2896-6480622E7723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1" creationId="{F84BC17E-862C-CD28-8493-9A0897047FD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12" creationId="{5815E5E8-6C17-58EF-B27C-8394956D1599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5" creationId="{EA161C6A-5BA6-6768-AB9C-2C55D876AECA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6" creationId="{E9AA0865-8C67-C013-217A-C5EAA542EF74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17" creationId="{589DF085-32D7-DF51-4A39-20F366F9B621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23" creationId="{E3242472-3979-0B20-1D9A-A9D6A3276DA1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8" creationId="{300407A8-3C32-9EF0-8100-29B57E1EC357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29" creationId="{40AADE55-9757-AAA1-1524-1D7190E5CA02}"/>
          </ac:cxnSpMkLst>
        </pc:cxnChg>
        <pc:cxnChg chg="mod">
          <ac:chgData name="Jinyin Yan" userId="7d7b1cac-fbbc-4678-8cfc-23ca66a374ce" providerId="ADAL" clId="{FF26C555-752D-4004-A979-9228B3A43E4C}" dt="2025-01-17T06:49:29.818" v="1525"/>
          <ac:cxnSpMkLst>
            <pc:docMk/>
            <pc:sldMk cId="3270565089" sldId="268"/>
            <ac:cxnSpMk id="30" creationId="{F9D4AC9A-128B-0AFE-493B-F268156FC009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6" creationId="{97A9E6D2-1D3A-EAB9-CEE7-2AD737C88634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7" creationId="{B52C572E-1160-949F-9CF7-6BC67B47992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38" creationId="{42F7B96D-663B-E818-C77B-B8209F6A85EE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8" creationId="{851165C8-6134-BFA9-E0C0-99964F5FB076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49" creationId="{BBBEF0D0-48F4-28AE-C887-93F86F44C44D}"/>
          </ac:cxnSpMkLst>
        </pc:cxnChg>
        <pc:cxnChg chg="mod">
          <ac:chgData name="Jinyin Yan" userId="7d7b1cac-fbbc-4678-8cfc-23ca66a374ce" providerId="ADAL" clId="{FF26C555-752D-4004-A979-9228B3A43E4C}" dt="2025-01-17T06:49:58.960" v="1529"/>
          <ac:cxnSpMkLst>
            <pc:docMk/>
            <pc:sldMk cId="3270565089" sldId="268"/>
            <ac:cxnSpMk id="50" creationId="{FF22B2B5-A3AD-D50C-FC8E-091D16A3A7F8}"/>
          </ac:cxnSpMkLst>
        </pc:cxnChg>
        <pc:cxnChg chg="add mod">
          <ac:chgData name="Jinyin Yan" userId="7d7b1cac-fbbc-4678-8cfc-23ca66a374ce" providerId="ADAL" clId="{FF26C555-752D-4004-A979-9228B3A43E4C}" dt="2025-01-17T06:57:25.791" v="1567" actId="1076"/>
          <ac:cxnSpMkLst>
            <pc:docMk/>
            <pc:sldMk cId="3270565089" sldId="268"/>
            <ac:cxnSpMk id="57" creationId="{096897CD-B0AE-703C-6DD8-C4450DD8F045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  <pc:spChg chg="add mod">
          <ac:chgData name="Jinyin Yan" userId="7d7b1cac-fbbc-4678-8cfc-23ca66a374ce" providerId="ADAL" clId="{4D1E27EC-2E0F-4672-841A-DB5AE83D0870}" dt="2025-02-18T09:01:27.357" v="97" actId="1076"/>
          <ac:spMkLst>
            <pc:docMk/>
            <pc:sldMk cId="2433470266" sldId="269"/>
            <ac:spMk id="2" creationId="{260AE7FA-C5AA-C612-0054-66B08A3CB25B}"/>
          </ac:spMkLst>
        </pc:spChg>
        <pc:spChg chg="add mod">
          <ac:chgData name="Jinyin Yan" userId="7d7b1cac-fbbc-4678-8cfc-23ca66a374ce" providerId="ADAL" clId="{4D1E27EC-2E0F-4672-841A-DB5AE83D0870}" dt="2025-02-18T09:01:24.397" v="96" actId="1076"/>
          <ac:spMkLst>
            <pc:docMk/>
            <pc:sldMk cId="2433470266" sldId="269"/>
            <ac:spMk id="5" creationId="{E1BB83B3-3281-31FC-EA56-2F9CDA06A572}"/>
          </ac:spMkLst>
        </pc:spChg>
        <pc:spChg chg="add mod">
          <ac:chgData name="Jinyin Yan" userId="7d7b1cac-fbbc-4678-8cfc-23ca66a374ce" providerId="ADAL" clId="{4D1E27EC-2E0F-4672-841A-DB5AE83D0870}" dt="2025-02-18T09:01:21.110" v="95" actId="1076"/>
          <ac:spMkLst>
            <pc:docMk/>
            <pc:sldMk cId="2433470266" sldId="269"/>
            <ac:spMk id="6" creationId="{71DD869C-361D-3E76-7DA5-DC1AEE62D318}"/>
          </ac:spMkLst>
        </pc:spChg>
        <pc:spChg chg="add mod">
          <ac:chgData name="Jinyin Yan" userId="7d7b1cac-fbbc-4678-8cfc-23ca66a374ce" providerId="ADAL" clId="{4D1E27EC-2E0F-4672-841A-DB5AE83D0870}" dt="2025-02-18T09:01:17.195" v="94" actId="1076"/>
          <ac:spMkLst>
            <pc:docMk/>
            <pc:sldMk cId="2433470266" sldId="269"/>
            <ac:spMk id="8" creationId="{CC758FB3-CFEF-8E75-40FF-BA1D3A9D9E12}"/>
          </ac:spMkLst>
        </pc:spChg>
        <pc:spChg chg="add mod">
          <ac:chgData name="Jinyin Yan" userId="7d7b1cac-fbbc-4678-8cfc-23ca66a374ce" providerId="ADAL" clId="{4D1E27EC-2E0F-4672-841A-DB5AE83D0870}" dt="2025-02-18T09:01:31.176" v="98" actId="1076"/>
          <ac:spMkLst>
            <pc:docMk/>
            <pc:sldMk cId="2433470266" sldId="269"/>
            <ac:spMk id="18" creationId="{6077C86E-91CA-C0F0-42AC-6E2DA1471FEF}"/>
          </ac:spMkLst>
        </pc:spChg>
        <pc:spChg chg="add mod">
          <ac:chgData name="Jinyin Yan" userId="7d7b1cac-fbbc-4678-8cfc-23ca66a374ce" providerId="ADAL" clId="{4D1E27EC-2E0F-4672-841A-DB5AE83D0870}" dt="2025-02-18T09:01:33.240" v="99" actId="1076"/>
          <ac:spMkLst>
            <pc:docMk/>
            <pc:sldMk cId="2433470266" sldId="269"/>
            <ac:spMk id="29" creationId="{23480347-774C-0506-BB51-BFBCE84E9964}"/>
          </ac:spMkLst>
        </pc:spChg>
        <pc:spChg chg="add mod">
          <ac:chgData name="Jinyin Yan" userId="7d7b1cac-fbbc-4678-8cfc-23ca66a374ce" providerId="ADAL" clId="{4D1E27EC-2E0F-4672-841A-DB5AE83D0870}" dt="2025-02-18T09:01:38.595" v="103" actId="20577"/>
          <ac:spMkLst>
            <pc:docMk/>
            <pc:sldMk cId="2433470266" sldId="269"/>
            <ac:spMk id="38" creationId="{19985E33-E760-D2FB-03B7-2A8B651E562D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39" creationId="{FF53D613-7E6D-CBAE-D80C-255AFDF696BC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1" creationId="{01D846AD-0042-89CD-C822-E8F44AABD027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2" creationId="{6EA40C9C-997C-C963-3E74-AA2E44455B8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5" creationId="{90DE322C-362C-D4BF-67FD-ED215AEB7AC3}"/>
          </ac:spMkLst>
        </pc:spChg>
        <pc:spChg chg="add 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46" creationId="{DD255145-CEB5-3637-B6C2-DC2BEF356E3D}"/>
          </ac:spMkLst>
        </pc:spChg>
        <pc:spChg chg="add mod">
          <ac:chgData name="Jinyin Yan" userId="7d7b1cac-fbbc-4678-8cfc-23ca66a374ce" providerId="ADAL" clId="{4D1E27EC-2E0F-4672-841A-DB5AE83D0870}" dt="2025-02-18T09:01:48.978" v="107" actId="20577"/>
          <ac:spMkLst>
            <pc:docMk/>
            <pc:sldMk cId="2433470266" sldId="269"/>
            <ac:spMk id="47" creationId="{2C723902-5F75-D844-5A43-7A2BBFCB0D8B}"/>
          </ac:spMkLst>
        </pc:spChg>
        <pc:spChg chg="add mod">
          <ac:chgData name="Jinyin Yan" userId="7d7b1cac-fbbc-4678-8cfc-23ca66a374ce" providerId="ADAL" clId="{4D1E27EC-2E0F-4672-841A-DB5AE83D0870}" dt="2025-02-18T09:01:56.468" v="111" actId="20577"/>
          <ac:spMkLst>
            <pc:docMk/>
            <pc:sldMk cId="2433470266" sldId="269"/>
            <ac:spMk id="48" creationId="{50304840-E4B3-6264-CBC3-05AB5D6EACE0}"/>
          </ac:spMkLst>
        </pc:spChg>
        <pc:spChg chg="mod">
          <ac:chgData name="Jinyin Yan" userId="7d7b1cac-fbbc-4678-8cfc-23ca66a374ce" providerId="ADAL" clId="{4D1E27EC-2E0F-4672-841A-DB5AE83D0870}" dt="2025-02-18T08:56:23.218" v="60" actId="1076"/>
          <ac:spMkLst>
            <pc:docMk/>
            <pc:sldMk cId="2433470266" sldId="269"/>
            <ac:spMk id="117" creationId="{A52586C8-D0A2-95C8-70E1-668DEE6E5AD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7" creationId="{1A0BC7EE-9112-207C-55E6-A807EFF0FD2F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8" creationId="{352F4686-2C9E-B28F-27B9-69F0E9868FE4}"/>
          </ac:spMkLst>
        </pc:spChg>
        <pc:spChg chg="mod">
          <ac:chgData name="Jinyin Yan" userId="7d7b1cac-fbbc-4678-8cfc-23ca66a374ce" providerId="ADAL" clId="{4D1E27EC-2E0F-4672-841A-DB5AE83D0870}" dt="2025-02-18T08:56:14.883" v="59" actId="1076"/>
          <ac:spMkLst>
            <pc:docMk/>
            <pc:sldMk cId="2433470266" sldId="269"/>
            <ac:spMk id="219" creationId="{69F63954-EC49-3420-D9E4-DB6D6350F4CB}"/>
          </ac:spMkLst>
        </pc:spChg>
        <pc:cxnChg chg="add mod">
          <ac:chgData name="Jinyin Yan" userId="7d7b1cac-fbbc-4678-8cfc-23ca66a374ce" providerId="ADAL" clId="{4D1E27EC-2E0F-4672-841A-DB5AE83D0870}" dt="2025-02-18T08:09:45.390" v="7" actId="14100"/>
          <ac:cxnSpMkLst>
            <pc:docMk/>
            <pc:sldMk cId="2433470266" sldId="269"/>
            <ac:cxnSpMk id="4" creationId="{205A8D64-B239-919E-FC04-6DBD4A0F14BD}"/>
          </ac:cxnSpMkLst>
        </pc:cxnChg>
        <pc:cxnChg chg="add mod">
          <ac:chgData name="Jinyin Yan" userId="7d7b1cac-fbbc-4678-8cfc-23ca66a374ce" providerId="ADAL" clId="{4D1E27EC-2E0F-4672-841A-DB5AE83D0870}" dt="2025-02-18T08:09:55.448" v="9" actId="1076"/>
          <ac:cxnSpMkLst>
            <pc:docMk/>
            <pc:sldMk cId="2433470266" sldId="269"/>
            <ac:cxnSpMk id="19" creationId="{EC06F1B1-5F9F-4981-BB3E-0D906B4EA85F}"/>
          </ac:cxnSpMkLst>
        </pc:cxnChg>
        <pc:cxnChg chg="add mod">
          <ac:chgData name="Jinyin Yan" userId="7d7b1cac-fbbc-4678-8cfc-23ca66a374ce" providerId="ADAL" clId="{4D1E27EC-2E0F-4672-841A-DB5AE83D0870}" dt="2025-02-18T08:20:43.424" v="12" actId="1076"/>
          <ac:cxnSpMkLst>
            <pc:docMk/>
            <pc:sldMk cId="2433470266" sldId="269"/>
            <ac:cxnSpMk id="20" creationId="{880A587D-6EBF-0F23-2D7D-95D9EB22C1A9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1" creationId="{74EBA1F5-362C-32C1-7B48-817FF4F6F175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2" creationId="{ED599490-D1D4-E626-01F3-0F89DA0DF2D7}"/>
          </ac:cxnSpMkLst>
        </pc:cxnChg>
        <pc:cxnChg chg="add mod">
          <ac:chgData name="Jinyin Yan" userId="7d7b1cac-fbbc-4678-8cfc-23ca66a374ce" providerId="ADAL" clId="{4D1E27EC-2E0F-4672-841A-DB5AE83D0870}" dt="2025-02-18T08:21:00.647" v="14" actId="1076"/>
          <ac:cxnSpMkLst>
            <pc:docMk/>
            <pc:sldMk cId="2433470266" sldId="269"/>
            <ac:cxnSpMk id="23" creationId="{BEF4BAA7-236E-8EFA-07A1-27C8D1D9C157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4" creationId="{9A26F139-C1DF-5235-3E09-B983A5DA302A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6" creationId="{AEFD80B6-353F-6FAD-7869-085074F5224F}"/>
          </ac:cxnSpMkLst>
        </pc:cxnChg>
        <pc:cxnChg chg="add mod">
          <ac:chgData name="Jinyin Yan" userId="7d7b1cac-fbbc-4678-8cfc-23ca66a374ce" providerId="ADAL" clId="{4D1E27EC-2E0F-4672-841A-DB5AE83D0870}" dt="2025-02-18T08:25:56.696" v="17" actId="1076"/>
          <ac:cxnSpMkLst>
            <pc:docMk/>
            <pc:sldMk cId="2433470266" sldId="269"/>
            <ac:cxnSpMk id="27" creationId="{E8578E1F-4101-BA04-07F1-6F1671BD4295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2" creationId="{8515EDE6-A0DE-5165-8C2A-9213270E2EA3}"/>
          </ac:cxnSpMkLst>
        </pc:cxnChg>
        <pc:cxnChg chg="add 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34" creationId="{7453B8D2-FAB9-E952-D893-C61BA97FE2C2}"/>
          </ac:cxnSpMkLst>
        </pc:cxnChg>
        <pc:cxnChg chg="add mod">
          <ac:chgData name="Jinyin Yan" userId="7d7b1cac-fbbc-4678-8cfc-23ca66a374ce" providerId="ADAL" clId="{4D1E27EC-2E0F-4672-841A-DB5AE83D0870}" dt="2025-02-18T08:27:27.962" v="22" actId="1076"/>
          <ac:cxnSpMkLst>
            <pc:docMk/>
            <pc:sldMk cId="2433470266" sldId="269"/>
            <ac:cxnSpMk id="35" creationId="{557916BD-7F02-66F5-C3C7-E2040C3BD7D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6" creationId="{2F91FFD8-DF7E-72E6-45B7-EC3794D7206D}"/>
          </ac:cxnSpMkLst>
        </pc:cxnChg>
        <pc:cxnChg chg="add mod">
          <ac:chgData name="Jinyin Yan" userId="7d7b1cac-fbbc-4678-8cfc-23ca66a374ce" providerId="ADAL" clId="{4D1E27EC-2E0F-4672-841A-DB5AE83D0870}" dt="2025-02-18T08:27:37.643" v="24" actId="1076"/>
          <ac:cxnSpMkLst>
            <pc:docMk/>
            <pc:sldMk cId="2433470266" sldId="269"/>
            <ac:cxnSpMk id="37" creationId="{5398A053-DBCD-90D4-B41C-ED57DC6D8345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94" creationId="{822600B8-6175-C3EE-F909-60BB3F507A73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7" creationId="{F8D1780C-EB36-18F5-113F-71DB8DD75C71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99" creationId="{973C9E7C-E3C6-B017-1916-DA65CF55FEFC}"/>
          </ac:cxnSpMkLst>
        </pc:cxnChg>
        <pc:cxnChg chg="mod">
          <ac:chgData name="Jinyin Yan" userId="7d7b1cac-fbbc-4678-8cfc-23ca66a374ce" providerId="ADAL" clId="{4D1E27EC-2E0F-4672-841A-DB5AE83D0870}" dt="2025-02-18T08:40:39.686" v="58" actId="1076"/>
          <ac:cxnSpMkLst>
            <pc:docMk/>
            <pc:sldMk cId="2433470266" sldId="269"/>
            <ac:cxnSpMk id="100" creationId="{CD73A3CA-1627-7B75-DD61-174ABF557F37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07" creationId="{4FE841EC-0E49-9DBC-6054-6054CD74F6FB}"/>
          </ac:cxnSpMkLst>
        </pc:cxnChg>
        <pc:cxnChg chg="mod">
          <ac:chgData name="Jinyin Yan" userId="7d7b1cac-fbbc-4678-8cfc-23ca66a374ce" providerId="ADAL" clId="{4D1E27EC-2E0F-4672-841A-DB5AE83D0870}" dt="2025-02-18T08:56:23.218" v="60" actId="1076"/>
          <ac:cxnSpMkLst>
            <pc:docMk/>
            <pc:sldMk cId="2433470266" sldId="269"/>
            <ac:cxnSpMk id="113" creationId="{B4859AA8-36A5-A735-4824-2DC75442B527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14" creationId="{2829316A-2BCE-BC68-F13B-E888D7EF055B}"/>
          </ac:cxnSpMkLst>
        </pc:cxnChg>
        <pc:cxnChg chg="mod">
          <ac:chgData name="Jinyin Yan" userId="7d7b1cac-fbbc-4678-8cfc-23ca66a374ce" providerId="ADAL" clId="{4D1E27EC-2E0F-4672-841A-DB5AE83D0870}" dt="2025-02-18T08:56:14.883" v="59" actId="1076"/>
          <ac:cxnSpMkLst>
            <pc:docMk/>
            <pc:sldMk cId="2433470266" sldId="269"/>
            <ac:cxnSpMk id="130" creationId="{A9AB1186-F80A-932C-94F8-9B34F031CA68}"/>
          </ac:cxnSpMkLst>
        </pc:cxnChg>
        <pc:cxnChg chg="mod">
          <ac:chgData name="Jinyin Yan" userId="7d7b1cac-fbbc-4678-8cfc-23ca66a374ce" providerId="ADAL" clId="{4D1E27EC-2E0F-4672-841A-DB5AE83D0870}" dt="2025-02-18T08:27:02.345" v="19" actId="14100"/>
          <ac:cxnSpMkLst>
            <pc:docMk/>
            <pc:sldMk cId="2433470266" sldId="269"/>
            <ac:cxnSpMk id="139" creationId="{C8625529-AB4A-7F2A-9E36-E0F8203C8D04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6" creationId="{41DBF01E-A76D-AD07-B21F-87768691B679}"/>
          </ac:cxnSpMkLst>
        </pc:cxnChg>
        <pc:cxnChg chg="mod">
          <ac:chgData name="Jinyin Yan" userId="7d7b1cac-fbbc-4678-8cfc-23ca66a374ce" providerId="ADAL" clId="{4D1E27EC-2E0F-4672-841A-DB5AE83D0870}" dt="2025-02-18T08:40:24.236" v="55" actId="1076"/>
          <ac:cxnSpMkLst>
            <pc:docMk/>
            <pc:sldMk cId="2433470266" sldId="269"/>
            <ac:cxnSpMk id="198" creationId="{788FD296-89F9-4CE8-30BE-BC9A3FD36F16}"/>
          </ac:cxnSpMkLst>
        </pc:cxnChg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5" creationId="{C653E827-BE64-2F9C-B236-CA7C3E625FC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8" creationId="{C65CF020-A375-6E07-670E-6FFCD374692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8" creationId="{64F4A616-6CA5-805C-5CFB-B650A928E156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1" creationId="{E1F65F96-DB6B-166B-B57A-6539E8B7486D}"/>
          </ac:spMkLst>
        </pc:spChg>
        <pc:spChg chg="mod">
          <ac:chgData name="Jinyin Yan" userId="7d7b1cac-fbbc-4678-8cfc-23ca66a374ce" providerId="ADAL" clId="{4D1E27EC-2E0F-4672-841A-DB5AE83D0870}" dt="2025-02-18T09:29:16.833" v="128" actId="20577"/>
          <ac:spMkLst>
            <pc:docMk/>
            <pc:sldMk cId="545908055" sldId="270"/>
            <ac:spMk id="42" creationId="{4B12F11A-2BC5-6CBB-34DB-D6DD91CEDFAA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5" creationId="{0B12BB5A-9893-C433-0F6E-A5C942540A70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6" creationId="{62261C3D-81B1-F40A-4178-B9E911C48A84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7" creationId="{35D0A3BF-01C0-DB44-C4BA-24F95135AC2C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48" creationId="{154900F3-9A63-59DA-66DB-0D0B2C2D1E78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117" creationId="{6E0D8D61-FC4C-5AC8-E696-9CAE340A77FD}"/>
          </ac:spMkLst>
        </pc:spChg>
        <pc:spChg chg="mod">
          <ac:chgData name="Jinyin Yan" userId="7d7b1cac-fbbc-4678-8cfc-23ca66a374ce" providerId="ADAL" clId="{4D1E27EC-2E0F-4672-841A-DB5AE83D0870}" dt="2025-02-18T09:42:00.597" v="185" actId="1076"/>
          <ac:spMkLst>
            <pc:docMk/>
            <pc:sldMk cId="545908055" sldId="270"/>
            <ac:spMk id="218" creationId="{321625A1-5EB6-0569-1B3D-D066B2E604A7}"/>
          </ac:spMkLst>
        </pc:spChg>
        <pc:cxnChg chg="mod">
          <ac:chgData name="Jinyin Yan" userId="7d7b1cac-fbbc-4678-8cfc-23ca66a374ce" providerId="ADAL" clId="{4D1E27EC-2E0F-4672-841A-DB5AE83D0870}" dt="2025-02-18T09:40:40.964" v="175" actId="14100"/>
          <ac:cxnSpMkLst>
            <pc:docMk/>
            <pc:sldMk cId="545908055" sldId="270"/>
            <ac:cxnSpMk id="4" creationId="{CDB2A9A7-ED01-B659-00CD-9D41B29E6E56}"/>
          </ac:cxnSpMkLst>
        </pc:cxnChg>
        <pc:cxnChg chg="add del 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19" creationId="{4C485621-ADAC-4BEB-04A4-4673F1A40F05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0" creationId="{D67A3AA6-4A0C-ED34-F6ED-BE7057ABBDCC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1" creationId="{3E861AAC-2963-BB16-7DD6-EFC4604873EA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2" creationId="{C7A56F62-A7CA-269C-676B-DEB82533B000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3" creationId="{FD866BA2-1183-94FE-A818-1011C842D5A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4" creationId="{BFA6F6FB-D682-B693-67FF-442B82890A42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26" creationId="{7463B48C-D88F-E408-C7BC-CAA064B7419B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5" creationId="{2BA92EF1-F68A-2CEE-0C19-5AEB36BB7B79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6" creationId="{FA3BA2EC-34E5-B9F4-1CBE-EB9CD899CA61}"/>
          </ac:cxnSpMkLst>
        </pc:cxnChg>
        <pc:cxnChg chg="mod">
          <ac:chgData name="Jinyin Yan" userId="7d7b1cac-fbbc-4678-8cfc-23ca66a374ce" providerId="ADAL" clId="{4D1E27EC-2E0F-4672-841A-DB5AE83D0870}" dt="2025-02-18T09:41:31.185" v="178" actId="14100"/>
          <ac:cxnSpMkLst>
            <pc:docMk/>
            <pc:sldMk cId="545908055" sldId="270"/>
            <ac:cxnSpMk id="37" creationId="{92004921-60F0-9122-B47E-770E09A22EC5}"/>
          </ac:cxnSpMkLst>
        </pc:cxnChg>
        <pc:cxnChg chg="add mod">
          <ac:chgData name="Jinyin Yan" userId="7d7b1cac-fbbc-4678-8cfc-23ca66a374ce" providerId="ADAL" clId="{4D1E27EC-2E0F-4672-841A-DB5AE83D0870}" dt="2025-02-18T09:29:46.726" v="140" actId="1076"/>
          <ac:cxnSpMkLst>
            <pc:docMk/>
            <pc:sldMk cId="545908055" sldId="270"/>
            <ac:cxnSpMk id="49" creationId="{5BEA95CE-D4F5-F9D3-A1AF-4CBF59B3DFC5}"/>
          </ac:cxnSpMkLst>
        </pc:cxnChg>
        <pc:cxnChg chg="add mod">
          <ac:chgData name="Jinyin Yan" userId="7d7b1cac-fbbc-4678-8cfc-23ca66a374ce" providerId="ADAL" clId="{4D1E27EC-2E0F-4672-841A-DB5AE83D0870}" dt="2025-02-18T09:39:31.735" v="163" actId="1076"/>
          <ac:cxnSpMkLst>
            <pc:docMk/>
            <pc:sldMk cId="545908055" sldId="270"/>
            <ac:cxnSpMk id="52" creationId="{E988C8BC-1EE4-C653-734E-EE678BC0D16B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5" creationId="{86DFC1D1-647B-9DAD-00CB-09F5F574B57F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7" creationId="{03364143-A1CA-8CBC-4759-DBCC3D9E3E7E}"/>
          </ac:cxnSpMkLst>
        </pc:cxnChg>
        <pc:cxnChg chg="add mod">
          <ac:chgData name="Jinyin Yan" userId="7d7b1cac-fbbc-4678-8cfc-23ca66a374ce" providerId="ADAL" clId="{4D1E27EC-2E0F-4672-841A-DB5AE83D0870}" dt="2025-02-18T09:40:17.123" v="168" actId="1076"/>
          <ac:cxnSpMkLst>
            <pc:docMk/>
            <pc:sldMk cId="545908055" sldId="270"/>
            <ac:cxnSpMk id="58" creationId="{7B4EB704-C1F1-E82F-4B6F-DEF654E8D7ED}"/>
          </ac:cxnSpMkLst>
        </pc:cxnChg>
        <pc:cxnChg chg="add mod">
          <ac:chgData name="Jinyin Yan" userId="7d7b1cac-fbbc-4678-8cfc-23ca66a374ce" providerId="ADAL" clId="{4D1E27EC-2E0F-4672-841A-DB5AE83D0870}" dt="2025-02-18T09:40:27.954" v="172" actId="14100"/>
          <ac:cxnSpMkLst>
            <pc:docMk/>
            <pc:sldMk cId="545908055" sldId="270"/>
            <ac:cxnSpMk id="60" creationId="{3D287A94-EE46-C89A-26E1-5CEB6E4AFB42}"/>
          </ac:cxnSpMkLst>
        </pc:cxnChg>
        <pc:cxnChg chg="add del mod">
          <ac:chgData name="Jinyin Yan" userId="7d7b1cac-fbbc-4678-8cfc-23ca66a374ce" providerId="ADAL" clId="{4D1E27EC-2E0F-4672-841A-DB5AE83D0870}" dt="2025-02-18T09:30:29.155" v="155" actId="1076"/>
          <ac:cxnSpMkLst>
            <pc:docMk/>
            <pc:sldMk cId="545908055" sldId="270"/>
            <ac:cxnSpMk id="119" creationId="{2EFD0AF8-8EAA-EAFD-7BE2-ED62A7A4781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3" creationId="{1911C1DC-017E-2EEF-B45C-595A69AFA83B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5" creationId="{E04E59C3-699F-BBE4-6FA7-5B6BB939FFC3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7" creationId="{46C839A1-F72D-56AA-BEBB-97D1CF717D88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29" creationId="{4443D4C7-4729-2C32-5EF5-3BB5DA8DF67C}"/>
          </ac:cxnSpMkLst>
        </pc:cxnChg>
        <pc:cxnChg chg="mod">
          <ac:chgData name="Jinyin Yan" userId="7d7b1cac-fbbc-4678-8cfc-23ca66a374ce" providerId="ADAL" clId="{4D1E27EC-2E0F-4672-841A-DB5AE83D0870}" dt="2025-02-18T09:30:33.587" v="157" actId="14100"/>
          <ac:cxnSpMkLst>
            <pc:docMk/>
            <pc:sldMk cId="545908055" sldId="270"/>
            <ac:cxnSpMk id="130" creationId="{18361B6F-F6AE-1165-A0FC-C6DA2E0AE85D}"/>
          </ac:cxnSpMkLst>
        </pc:cxnChg>
        <pc:cxnChg chg="mod">
          <ac:chgData name="Jinyin Yan" userId="7d7b1cac-fbbc-4678-8cfc-23ca66a374ce" providerId="ADAL" clId="{4D1E27EC-2E0F-4672-841A-DB5AE83D0870}" dt="2025-02-18T09:30:41.502" v="159" actId="14100"/>
          <ac:cxnSpMkLst>
            <pc:docMk/>
            <pc:sldMk cId="545908055" sldId="270"/>
            <ac:cxnSpMk id="133" creationId="{B612233D-AF52-F385-004C-57963E296509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5" creationId="{A3903CB7-1364-4D45-F80D-E273BB98B9ED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6" creationId="{B7971632-DDB9-BF56-9158-C4D32AA6947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7" creationId="{216321F5-5EC2-DFC7-628A-458C9E805A8A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39" creationId="{1AB5A4B4-1B7E-7342-09D3-1898084A8FF0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2" creationId="{470BE55E-D9D1-7A57-5210-C593B8ABE8F7}"/>
          </ac:cxnSpMkLst>
        </pc:cxnChg>
        <pc:cxnChg chg="mod">
          <ac:chgData name="Jinyin Yan" userId="7d7b1cac-fbbc-4678-8cfc-23ca66a374ce" providerId="ADAL" clId="{4D1E27EC-2E0F-4672-841A-DB5AE83D0870}" dt="2025-02-18T09:39:24.421" v="161" actId="1076"/>
          <ac:cxnSpMkLst>
            <pc:docMk/>
            <pc:sldMk cId="545908055" sldId="270"/>
            <ac:cxnSpMk id="143" creationId="{1DE7B88F-8B0C-4C82-4CEE-BE30CE4C9610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7" creationId="{00472B37-4D73-ED06-2C5B-108DCFD84BA7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48" creationId="{858E807D-1C71-955D-281E-3FF8B7723B6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1" creationId="{70895806-CBFE-117B-C912-8CCF392031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2" creationId="{F4AA2AA4-4C21-93B6-4E71-21EADD1193D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5" creationId="{88A93A0A-A7EF-AC00-03B4-A15BA5E46B48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59" creationId="{D4782467-1FE7-46CC-C8F9-258A2EEBE91E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0" creationId="{C1A22AA9-C91C-4939-40E4-90D5EB9FB1C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3" creationId="{8EC69CAF-DA34-6C6E-5886-F4F74ECFFF96}"/>
          </ac:cxnSpMkLst>
        </pc:cxnChg>
        <pc:cxnChg chg="mod">
          <ac:chgData name="Jinyin Yan" userId="7d7b1cac-fbbc-4678-8cfc-23ca66a374ce" providerId="ADAL" clId="{4D1E27EC-2E0F-4672-841A-DB5AE83D0870}" dt="2025-02-18T09:40:05.374" v="166" actId="1076"/>
          <ac:cxnSpMkLst>
            <pc:docMk/>
            <pc:sldMk cId="545908055" sldId="270"/>
            <ac:cxnSpMk id="164" creationId="{2315A0AD-FDEC-A70F-73E8-DE50063023C9}"/>
          </ac:cxnSpMkLst>
        </pc:cxnChg>
        <pc:cxnChg chg="mod">
          <ac:chgData name="Jinyin Yan" userId="7d7b1cac-fbbc-4678-8cfc-23ca66a374ce" providerId="ADAL" clId="{4D1E27EC-2E0F-4672-841A-DB5AE83D0870}" dt="2025-02-18T09:40:20.554" v="169" actId="14100"/>
          <ac:cxnSpMkLst>
            <pc:docMk/>
            <pc:sldMk cId="545908055" sldId="270"/>
            <ac:cxnSpMk id="170" creationId="{4AC05605-985F-B171-23EF-2B35EB90BFB9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5" creationId="{1E80E4B0-FCD5-DEBA-400D-0968DDE27D8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6" creationId="{9563A8EE-FAD2-1A89-7512-8000D4FAC000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7" creationId="{BA335E11-4D8E-5969-E556-15BE1F999BB6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8" creationId="{829F4224-BA46-22BB-F647-BCA4D719FC62}"/>
          </ac:spMkLst>
        </pc:spChg>
        <pc:spChg chg="mod">
          <ac:chgData name="Jinyin Yan" userId="7d7b1cac-fbbc-4678-8cfc-23ca66a374ce" providerId="ADAL" clId="{4D1E27EC-2E0F-4672-841A-DB5AE83D0870}" dt="2025-02-20T08:16:40.914" v="189"/>
          <ac:spMkLst>
            <pc:docMk/>
            <pc:sldMk cId="455221363" sldId="271"/>
            <ac:spMk id="9" creationId="{5BECCC71-A86E-6EBF-BF1D-495608FA34E9}"/>
          </ac:spMkLst>
        </pc:spChg>
        <pc:spChg chg="add mod">
          <ac:chgData name="Jinyin Yan" userId="7d7b1cac-fbbc-4678-8cfc-23ca66a374ce" providerId="ADAL" clId="{4D1E27EC-2E0F-4672-841A-DB5AE83D0870}" dt="2025-02-20T08:18:20.113" v="210" actId="1076"/>
          <ac:spMkLst>
            <pc:docMk/>
            <pc:sldMk cId="455221363" sldId="271"/>
            <ac:spMk id="10" creationId="{32157F55-BAE9-99DB-6DAC-43FCAF6D6DF3}"/>
          </ac:spMkLst>
        </pc:spChg>
        <pc:spChg chg="add del mod">
          <ac:chgData name="Jinyin Yan" userId="7d7b1cac-fbbc-4678-8cfc-23ca66a374ce" providerId="ADAL" clId="{4D1E27EC-2E0F-4672-841A-DB5AE83D0870}" dt="2025-02-20T08:16:52.535" v="196" actId="6549"/>
          <ac:spMkLst>
            <pc:docMk/>
            <pc:sldMk cId="455221363" sldId="271"/>
            <ac:spMk id="11" creationId="{F9247F95-F05A-16CF-271D-D3189B174218}"/>
          </ac:spMkLst>
        </pc:spChg>
        <pc:spChg chg="add mod">
          <ac:chgData name="Jinyin Yan" userId="7d7b1cac-fbbc-4678-8cfc-23ca66a374ce" providerId="ADAL" clId="{4D1E27EC-2E0F-4672-841A-DB5AE83D0870}" dt="2025-02-20T08:21:45.285" v="216" actId="1076"/>
          <ac:spMkLst>
            <pc:docMk/>
            <pc:sldMk cId="455221363" sldId="271"/>
            <ac:spMk id="20" creationId="{ACC72AC1-10D2-D542-755D-E95335C74D6A}"/>
          </ac:spMkLst>
        </pc:spChg>
        <pc:spChg chg="add mod">
          <ac:chgData name="Jinyin Yan" userId="7d7b1cac-fbbc-4678-8cfc-23ca66a374ce" providerId="ADAL" clId="{4D1E27EC-2E0F-4672-841A-DB5AE83D0870}" dt="2025-02-20T08:22:10.758" v="223" actId="20577"/>
          <ac:spMkLst>
            <pc:docMk/>
            <pc:sldMk cId="455221363" sldId="271"/>
            <ac:spMk id="21" creationId="{E8BAE1FF-B53C-7E7C-43FE-88381B16825C}"/>
          </ac:spMkLst>
        </pc:spChg>
        <pc:spChg chg="add mod">
          <ac:chgData name="Jinyin Yan" userId="7d7b1cac-fbbc-4678-8cfc-23ca66a374ce" providerId="ADAL" clId="{4D1E27EC-2E0F-4672-841A-DB5AE83D0870}" dt="2025-02-20T08:22:36.530" v="230" actId="20577"/>
          <ac:spMkLst>
            <pc:docMk/>
            <pc:sldMk cId="455221363" sldId="271"/>
            <ac:spMk id="51" creationId="{BDCF487C-4EED-F9DE-96DC-07ECD580346F}"/>
          </ac:spMkLst>
        </pc:spChg>
        <pc:spChg chg="add mod">
          <ac:chgData name="Jinyin Yan" userId="7d7b1cac-fbbc-4678-8cfc-23ca66a374ce" providerId="ADAL" clId="{4D1E27EC-2E0F-4672-841A-DB5AE83D0870}" dt="2025-02-20T08:32:50.720" v="240" actId="1076"/>
          <ac:spMkLst>
            <pc:docMk/>
            <pc:sldMk cId="455221363" sldId="271"/>
            <ac:spMk id="52" creationId="{E4B95641-3ECD-8E27-E723-9A7ABAE7F703}"/>
          </ac:spMkLst>
        </pc:spChg>
        <pc:spChg chg="add mod">
          <ac:chgData name="Jinyin Yan" userId="7d7b1cac-fbbc-4678-8cfc-23ca66a374ce" providerId="ADAL" clId="{4D1E27EC-2E0F-4672-841A-DB5AE83D0870}" dt="2025-02-20T08:33:15.584" v="255" actId="20577"/>
          <ac:spMkLst>
            <pc:docMk/>
            <pc:sldMk cId="455221363" sldId="271"/>
            <ac:spMk id="53" creationId="{DCF958E6-AD19-E1B8-3C37-B28166F27C95}"/>
          </ac:spMkLst>
        </pc:spChg>
        <pc:cxnChg chg="mod">
          <ac:chgData name="Jinyin Yan" userId="7d7b1cac-fbbc-4678-8cfc-23ca66a374ce" providerId="ADAL" clId="{4D1E27EC-2E0F-4672-841A-DB5AE83D0870}" dt="2025-02-20T08:22:03.444" v="221" actId="14100"/>
          <ac:cxnSpMkLst>
            <pc:docMk/>
            <pc:sldMk cId="455221363" sldId="271"/>
            <ac:cxnSpMk id="12" creationId="{1BB43396-941B-126B-2CC8-30964F0875A5}"/>
          </ac:cxnSpMkLst>
        </pc:cxnChg>
        <pc:cxnChg chg="add del">
          <ac:chgData name="Jinyin Yan" userId="7d7b1cac-fbbc-4678-8cfc-23ca66a374ce" providerId="ADAL" clId="{4D1E27EC-2E0F-4672-841A-DB5AE83D0870}" dt="2025-02-20T08:16:53.770" v="198" actId="478"/>
          <ac:cxnSpMkLst>
            <pc:docMk/>
            <pc:sldMk cId="455221363" sldId="271"/>
            <ac:cxnSpMk id="18" creationId="{E58E4A63-6D01-4883-64A0-29CA462F08A6}"/>
          </ac:cxnSpMkLst>
        </pc:cxnChg>
        <pc:cxnChg chg="add mod">
          <ac:chgData name="Jinyin Yan" userId="7d7b1cac-fbbc-4678-8cfc-23ca66a374ce" providerId="ADAL" clId="{4D1E27EC-2E0F-4672-841A-DB5AE83D0870}" dt="2025-02-20T08:17:37.581" v="201" actId="14100"/>
          <ac:cxnSpMkLst>
            <pc:docMk/>
            <pc:sldMk cId="455221363" sldId="271"/>
            <ac:cxnSpMk id="23" creationId="{25ACB8E7-ABA1-719C-50B4-12FFC5341456}"/>
          </ac:cxnSpMkLst>
        </pc:cxnChg>
        <pc:cxnChg chg="add mod">
          <ac:chgData name="Jinyin Yan" userId="7d7b1cac-fbbc-4678-8cfc-23ca66a374ce" providerId="ADAL" clId="{4D1E27EC-2E0F-4672-841A-DB5AE83D0870}" dt="2025-02-20T08:18:14.248" v="209" actId="1076"/>
          <ac:cxnSpMkLst>
            <pc:docMk/>
            <pc:sldMk cId="455221363" sldId="271"/>
            <ac:cxnSpMk id="43" creationId="{A2ADC805-AF82-37A0-E04E-7FAB6CA44220}"/>
          </ac:cxnSpMkLst>
        </pc:cxnChg>
        <pc:cxnChg chg="add mod">
          <ac:chgData name="Jinyin Yan" userId="7d7b1cac-fbbc-4678-8cfc-23ca66a374ce" providerId="ADAL" clId="{4D1E27EC-2E0F-4672-841A-DB5AE83D0870}" dt="2025-02-20T08:21:54.781" v="219" actId="14100"/>
          <ac:cxnSpMkLst>
            <pc:docMk/>
            <pc:sldMk cId="455221363" sldId="271"/>
            <ac:cxnSpMk id="48" creationId="{891373C9-FB3A-94F0-47E4-45B3C1C95808}"/>
          </ac:cxnSpMkLst>
        </pc:cxnChg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5" creationId="{49863C13-7585-3E00-25E1-0F6E8E69EF6F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6" creationId="{A6C878A9-0195-36F6-FE0C-5509E41BF6F1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7" creationId="{9F598ABC-4468-871B-1580-F9586F42F877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8" creationId="{56E2FA5C-0335-C3FA-3910-0BCD290D3DCA}"/>
          </ac:spMkLst>
        </pc:spChg>
        <pc:spChg chg="mod">
          <ac:chgData name="Jinyin Yan" userId="7d7b1cac-fbbc-4678-8cfc-23ca66a374ce" providerId="ADAL" clId="{4D1E27EC-2E0F-4672-841A-DB5AE83D0870}" dt="2025-02-20T09:17:45.565" v="259"/>
          <ac:spMkLst>
            <pc:docMk/>
            <pc:sldMk cId="2007485750" sldId="272"/>
            <ac:spMk id="9" creationId="{CB794B71-5996-19A5-CA92-E789B92DBD25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3" creationId="{7EFF4C50-6485-DBD1-1266-478557314FC7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15" creationId="{0171C3B9-4966-45EC-BAEA-F870FC4D10FC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1" creationId="{C6C1C86A-D518-536C-77A5-F2678B7A8499}"/>
          </ac:spMkLst>
        </pc:spChg>
        <pc:spChg chg="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2" creationId="{FF8033F9-4A8C-5FC6-E75D-B35DA6777832}"/>
          </ac:spMkLst>
        </pc:spChg>
        <pc:spChg chg="add mod">
          <ac:chgData name="Jinyin Yan" userId="7d7b1cac-fbbc-4678-8cfc-23ca66a374ce" providerId="ADAL" clId="{4D1E27EC-2E0F-4672-841A-DB5AE83D0870}" dt="2025-02-20T09:17:48.428" v="260" actId="1076"/>
          <ac:spMkLst>
            <pc:docMk/>
            <pc:sldMk cId="2007485750" sldId="272"/>
            <ac:spMk id="23" creationId="{D116E129-B2B2-383D-78C5-796D6D71B2AF}"/>
          </ac:spMkLst>
        </pc:spChg>
        <pc:spChg chg="add mod">
          <ac:chgData name="Jinyin Yan" userId="7d7b1cac-fbbc-4678-8cfc-23ca66a374ce" providerId="ADAL" clId="{4D1E27EC-2E0F-4672-841A-DB5AE83D0870}" dt="2025-02-20T09:47:25.128" v="298" actId="1076"/>
          <ac:spMkLst>
            <pc:docMk/>
            <pc:sldMk cId="2007485750" sldId="272"/>
            <ac:spMk id="24" creationId="{24942997-F2AE-4E91-3793-A92022AB2A56}"/>
          </ac:spMkLst>
        </pc:spChg>
        <pc:spChg chg="add mod">
          <ac:chgData name="Jinyin Yan" userId="7d7b1cac-fbbc-4678-8cfc-23ca66a374ce" providerId="ADAL" clId="{4D1E27EC-2E0F-4672-841A-DB5AE83D0870}" dt="2025-02-20T09:23:18.627" v="281" actId="1076"/>
          <ac:spMkLst>
            <pc:docMk/>
            <pc:sldMk cId="2007485750" sldId="272"/>
            <ac:spMk id="27" creationId="{B6AA3178-A036-4BA1-512D-C5019A4F1B59}"/>
          </ac:spMkLst>
        </pc:spChg>
        <pc:spChg chg="add mod">
          <ac:chgData name="Jinyin Yan" userId="7d7b1cac-fbbc-4678-8cfc-23ca66a374ce" providerId="ADAL" clId="{4D1E27EC-2E0F-4672-841A-DB5AE83D0870}" dt="2025-02-20T09:23:10.676" v="278" actId="1076"/>
          <ac:spMkLst>
            <pc:docMk/>
            <pc:sldMk cId="2007485750" sldId="272"/>
            <ac:spMk id="29" creationId="{08DA1D38-6FBA-43A2-DC5B-617BC7F6E5F1}"/>
          </ac:spMkLst>
        </pc:spChg>
        <pc:spChg chg="add mod">
          <ac:chgData name="Jinyin Yan" userId="7d7b1cac-fbbc-4678-8cfc-23ca66a374ce" providerId="ADAL" clId="{4D1E27EC-2E0F-4672-841A-DB5AE83D0870}" dt="2025-02-20T09:47:37.240" v="303" actId="14100"/>
          <ac:spMkLst>
            <pc:docMk/>
            <pc:sldMk cId="2007485750" sldId="272"/>
            <ac:spMk id="38" creationId="{390B0AAE-055A-0B46-AD2F-E56F1F122BB5}"/>
          </ac:spMkLst>
        </pc:spChg>
        <pc:grpChg chg="mod">
          <ac:chgData name="Jinyin Yan" userId="7d7b1cac-fbbc-4678-8cfc-23ca66a374ce" providerId="ADAL" clId="{4D1E27EC-2E0F-4672-841A-DB5AE83D0870}" dt="2025-02-20T09:24:00.673" v="289" actId="1076"/>
          <ac:grpSpMkLst>
            <pc:docMk/>
            <pc:sldMk cId="2007485750" sldId="272"/>
            <ac:grpSpMk id="4" creationId="{C5698826-EC79-6E50-1053-E5A78AFBAD97}"/>
          </ac:grpSpMkLst>
        </pc:grp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0" creationId="{C1B4E280-409D-2C32-C724-2E628D2C2F84}"/>
          </ac:cxnSpMkLst>
        </pc:cxnChg>
        <pc:cxnChg chg="mod">
          <ac:chgData name="Jinyin Yan" userId="7d7b1cac-fbbc-4678-8cfc-23ca66a374ce" providerId="ADAL" clId="{4D1E27EC-2E0F-4672-841A-DB5AE83D0870}" dt="2025-02-20T09:24:00.673" v="289" actId="1076"/>
          <ac:cxnSpMkLst>
            <pc:docMk/>
            <pc:sldMk cId="2007485750" sldId="272"/>
            <ac:cxnSpMk id="11" creationId="{E499A25A-85EC-F2AC-81DC-76CF9446707C}"/>
          </ac:cxnSpMkLst>
        </pc:cxnChg>
        <pc:cxnChg chg="mod">
          <ac:chgData name="Jinyin Yan" userId="7d7b1cac-fbbc-4678-8cfc-23ca66a374ce" providerId="ADAL" clId="{4D1E27EC-2E0F-4672-841A-DB5AE83D0870}" dt="2025-02-20T09:23:12.645" v="279" actId="14100"/>
          <ac:cxnSpMkLst>
            <pc:docMk/>
            <pc:sldMk cId="2007485750" sldId="272"/>
            <ac:cxnSpMk id="12" creationId="{C3507B38-AADF-1366-4FE5-E1527D94A1F5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8" creationId="{63371645-4F01-DC5B-7B37-870DC3F7B9C9}"/>
          </ac:cxnSpMkLst>
        </pc:cxnChg>
        <pc:cxnChg chg="mod">
          <ac:chgData name="Jinyin Yan" userId="7d7b1cac-fbbc-4678-8cfc-23ca66a374ce" providerId="ADAL" clId="{4D1E27EC-2E0F-4672-841A-DB5AE83D0870}" dt="2025-02-20T09:17:48.428" v="260" actId="1076"/>
          <ac:cxnSpMkLst>
            <pc:docMk/>
            <pc:sldMk cId="2007485750" sldId="272"/>
            <ac:cxnSpMk id="19" creationId="{6F33942C-1416-BC7F-A956-D24CBF08348C}"/>
          </ac:cxnSpMkLst>
        </pc:cxnChg>
        <pc:cxnChg chg="add mod">
          <ac:chgData name="Jinyin Yan" userId="7d7b1cac-fbbc-4678-8cfc-23ca66a374ce" providerId="ADAL" clId="{4D1E27EC-2E0F-4672-841A-DB5AE83D0870}" dt="2025-02-20T09:23:16.026" v="280" actId="1076"/>
          <ac:cxnSpMkLst>
            <pc:docMk/>
            <pc:sldMk cId="2007485750" sldId="272"/>
            <ac:cxnSpMk id="30" creationId="{82ACB4CA-9C96-8BC8-1B89-2CC20BF2A0AA}"/>
          </ac:cxnSpMkLst>
        </pc:cxnChg>
        <pc:cxnChg chg="add mod">
          <ac:chgData name="Jinyin Yan" userId="7d7b1cac-fbbc-4678-8cfc-23ca66a374ce" providerId="ADAL" clId="{4D1E27EC-2E0F-4672-841A-DB5AE83D0870}" dt="2025-02-20T09:23:56.113" v="288" actId="14100"/>
          <ac:cxnSpMkLst>
            <pc:docMk/>
            <pc:sldMk cId="2007485750" sldId="272"/>
            <ac:cxnSpMk id="34" creationId="{DB8D0DCA-560F-E339-A689-3BD7298E9AC4}"/>
          </ac:cxnSpMkLst>
        </pc:cxnChg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del">
          <ac:chgData name="Jinyin Yan" userId="7d7b1cac-fbbc-4678-8cfc-23ca66a374ce" providerId="ADAL" clId="{94CF3AC0-7A50-4DBC-AA9F-FF5A4D4E570D}" dt="2025-04-14T07:11:24.045" v="38" actId="478"/>
          <ac:spMkLst>
            <pc:docMk/>
            <pc:sldMk cId="3013762545" sldId="275"/>
            <ac:spMk id="2" creationId="{E625D50B-4DA5-FB93-9DC1-C55FF351EC8A}"/>
          </ac:spMkLst>
        </pc:spChg>
        <pc:spChg chg="del">
          <ac:chgData name="Jinyin Yan" userId="7d7b1cac-fbbc-4678-8cfc-23ca66a374ce" providerId="ADAL" clId="{94CF3AC0-7A50-4DBC-AA9F-FF5A4D4E570D}" dt="2025-04-14T07:11:22.566" v="37" actId="478"/>
          <ac:spMkLst>
            <pc:docMk/>
            <pc:sldMk cId="3013762545" sldId="275"/>
            <ac:spMk id="3" creationId="{08F70140-721B-0685-F3B7-9051B4F12676}"/>
          </ac:spMkLst>
        </pc:spChg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add del">
          <ac:chgData name="Jinyin Yan" userId="7d7b1cac-fbbc-4678-8cfc-23ca66a374ce" providerId="ADAL" clId="{94CF3AC0-7A50-4DBC-AA9F-FF5A4D4E570D}" dt="2025-04-14T07:00:07.768" v="23" actId="478"/>
          <ac:spMkLst>
            <pc:docMk/>
            <pc:sldMk cId="3013762545" sldId="275"/>
            <ac:spMk id="25" creationId="{EA5A2C98-91D8-BD84-66DA-6F02E1D6AF2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del">
          <ac:chgData name="Jinyin Yan" userId="7d7b1cac-fbbc-4678-8cfc-23ca66a374ce" providerId="ADAL" clId="{94CF3AC0-7A50-4DBC-AA9F-FF5A4D4E570D}" dt="2025-04-14T07:11:13.371" v="33" actId="478"/>
          <ac:spMkLst>
            <pc:docMk/>
            <pc:sldMk cId="3013762545" sldId="275"/>
            <ac:spMk id="47" creationId="{95D02977-7884-BF74-D7D9-BABB256FF354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del">
          <ac:chgData name="Jinyin Yan" userId="7d7b1cac-fbbc-4678-8cfc-23ca66a374ce" providerId="ADAL" clId="{94CF3AC0-7A50-4DBC-AA9F-FF5A4D4E570D}" dt="2025-04-14T07:11:15.222" v="34" actId="478"/>
          <ac:spMkLst>
            <pc:docMk/>
            <pc:sldMk cId="3013762545" sldId="275"/>
            <ac:spMk id="51" creationId="{3EBFE028-A907-99BB-2FC1-102F57CFB270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del">
          <ac:chgData name="Jinyin Yan" userId="7d7b1cac-fbbc-4678-8cfc-23ca66a374ce" providerId="ADAL" clId="{94CF3AC0-7A50-4DBC-AA9F-FF5A4D4E570D}" dt="2025-04-14T07:00:09.165" v="24" actId="478"/>
          <ac:spMkLst>
            <pc:docMk/>
            <pc:sldMk cId="3013762545" sldId="275"/>
            <ac:spMk id="55" creationId="{FA450F37-624E-157A-BDA7-D5BC0A060117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del mod">
          <ac:chgData name="Jinyin Yan" userId="7d7b1cac-fbbc-4678-8cfc-23ca66a374ce" providerId="ADAL" clId="{94CF3AC0-7A50-4DBC-AA9F-FF5A4D4E570D}" dt="2025-04-14T08:22:05.824" v="86" actId="478"/>
          <ac:spMkLst>
            <pc:docMk/>
            <pc:sldMk cId="3013762545" sldId="275"/>
            <ac:spMk id="81" creationId="{F8232369-F3B6-8FC9-992A-3D02A8F549A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del mod">
          <ac:chgData name="Jinyin Yan" userId="7d7b1cac-fbbc-4678-8cfc-23ca66a374ce" providerId="ADAL" clId="{94CF3AC0-7A50-4DBC-AA9F-FF5A4D4E570D}" dt="2025-04-14T08:22:29.030" v="97" actId="478"/>
          <ac:spMkLst>
            <pc:docMk/>
            <pc:sldMk cId="3013762545" sldId="275"/>
            <ac:spMk id="83" creationId="{60DEA055-F7B3-068F-82EF-4E757F4C4DDA}"/>
          </ac:spMkLst>
        </pc:spChg>
        <pc:spChg chg="add del mod">
          <ac:chgData name="Jinyin Yan" userId="7d7b1cac-fbbc-4678-8cfc-23ca66a374ce" providerId="ADAL" clId="{94CF3AC0-7A50-4DBC-AA9F-FF5A4D4E570D}" dt="2025-04-14T08:22:38.104" v="103" actId="478"/>
          <ac:spMkLst>
            <pc:docMk/>
            <pc:sldMk cId="3013762545" sldId="275"/>
            <ac:spMk id="84" creationId="{2516666E-4271-33BC-5319-3F5F7A2C70B4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grpChg chg="del mod">
          <ac:chgData name="Jinyin Yan" userId="7d7b1cac-fbbc-4678-8cfc-23ca66a374ce" providerId="ADAL" clId="{94CF3AC0-7A50-4DBC-AA9F-FF5A4D4E570D}" dt="2025-04-14T07:00:09.929" v="25" actId="478"/>
          <ac:grpSpMkLst>
            <pc:docMk/>
            <pc:sldMk cId="3013762545" sldId="275"/>
            <ac:grpSpMk id="14" creationId="{7F8F55FD-2A0E-07F9-3FAC-CEFC5F892FFF}"/>
          </ac:grpSpMkLst>
        </pc:gr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del mod">
          <ac:chgData name="Jinyin Yan" userId="7d7b1cac-fbbc-4678-8cfc-23ca66a374ce" providerId="ADAL" clId="{94CF3AC0-7A50-4DBC-AA9F-FF5A4D4E570D}" dt="2025-04-14T07:11:25.569" v="39" actId="478"/>
          <ac:cxnSpMkLst>
            <pc:docMk/>
            <pc:sldMk cId="3013762545" sldId="275"/>
            <ac:cxnSpMk id="29" creationId="{E4A160A2-C06B-252E-C537-AB835A4C86EA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del mod">
          <ac:chgData name="Jinyin Yan" userId="7d7b1cac-fbbc-4678-8cfc-23ca66a374ce" providerId="ADAL" clId="{94CF3AC0-7A50-4DBC-AA9F-FF5A4D4E570D}" dt="2025-04-14T07:11:10.941" v="31" actId="478"/>
          <ac:cxnSpMkLst>
            <pc:docMk/>
            <pc:sldMk cId="3013762545" sldId="275"/>
            <ac:cxnSpMk id="33" creationId="{EFBA687C-08AD-B3A6-AAE7-6D9404109BCD}"/>
          </ac:cxnSpMkLst>
        </pc:cxnChg>
        <pc:cxnChg chg="del mod">
          <ac:chgData name="Jinyin Yan" userId="7d7b1cac-fbbc-4678-8cfc-23ca66a374ce" providerId="ADAL" clId="{94CF3AC0-7A50-4DBC-AA9F-FF5A4D4E570D}" dt="2025-04-14T07:11:05.770" v="29" actId="478"/>
          <ac:cxnSpMkLst>
            <pc:docMk/>
            <pc:sldMk cId="3013762545" sldId="275"/>
            <ac:cxnSpMk id="34" creationId="{F6960F1D-695E-23B0-237D-2CABB2BA4EFA}"/>
          </ac:cxnSpMkLst>
        </pc:cxnChg>
        <pc:cxnChg chg="add del mod">
          <ac:chgData name="Jinyin Yan" userId="7d7b1cac-fbbc-4678-8cfc-23ca66a374ce" providerId="ADAL" clId="{94CF3AC0-7A50-4DBC-AA9F-FF5A4D4E570D}" dt="2025-04-14T07:11:11.836" v="32" actId="478"/>
          <ac:cxnSpMkLst>
            <pc:docMk/>
            <pc:sldMk cId="3013762545" sldId="275"/>
            <ac:cxnSpMk id="37" creationId="{6B4D72E0-EF37-4E2B-7FF4-B8005600BF3E}"/>
          </ac:cxnSpMkLst>
        </pc:cxnChg>
        <pc:cxnChg chg="del">
          <ac:chgData name="Jinyin Yan" userId="7d7b1cac-fbbc-4678-8cfc-23ca66a374ce" providerId="ADAL" clId="{94CF3AC0-7A50-4DBC-AA9F-FF5A4D4E570D}" dt="2025-04-14T08:22:22.016" v="94" actId="478"/>
          <ac:cxnSpMkLst>
            <pc:docMk/>
            <pc:sldMk cId="3013762545" sldId="275"/>
            <ac:cxnSpMk id="39" creationId="{7C3D9BC9-CD25-7141-F785-1B863487185A}"/>
          </ac:cxnSpMkLst>
        </pc:cxnChg>
        <pc:cxnChg chg="del">
          <ac:chgData name="Jinyin Yan" userId="7d7b1cac-fbbc-4678-8cfc-23ca66a374ce" providerId="ADAL" clId="{94CF3AC0-7A50-4DBC-AA9F-FF5A4D4E570D}" dt="2025-04-14T08:22:04.154" v="84" actId="478"/>
          <ac:cxnSpMkLst>
            <pc:docMk/>
            <pc:sldMk cId="3013762545" sldId="275"/>
            <ac:cxnSpMk id="44" creationId="{47E257C7-5BE6-7FD2-A228-D8CB93B52920}"/>
          </ac:cxnSpMkLst>
        </pc:cxnChg>
        <pc:cxnChg chg="del">
          <ac:chgData name="Jinyin Yan" userId="7d7b1cac-fbbc-4678-8cfc-23ca66a374ce" providerId="ADAL" clId="{94CF3AC0-7A50-4DBC-AA9F-FF5A4D4E570D}" dt="2025-04-14T08:22:05.333" v="85" actId="478"/>
          <ac:cxnSpMkLst>
            <pc:docMk/>
            <pc:sldMk cId="3013762545" sldId="275"/>
            <ac:cxnSpMk id="46" creationId="{4D61DF30-8B08-777A-EAB2-2A57507A04A4}"/>
          </ac:cxnSpMkLst>
        </pc:cxnChg>
        <pc:cxnChg chg="add del mod">
          <ac:chgData name="Jinyin Yan" userId="7d7b1cac-fbbc-4678-8cfc-23ca66a374ce" providerId="ADAL" clId="{94CF3AC0-7A50-4DBC-AA9F-FF5A4D4E570D}" dt="2025-04-14T08:22:07.986" v="88" actId="478"/>
          <ac:cxnSpMkLst>
            <pc:docMk/>
            <pc:sldMk cId="3013762545" sldId="275"/>
            <ac:cxnSpMk id="53" creationId="{63D9016C-648A-9216-F01A-09335BE056EF}"/>
          </ac:cxnSpMkLst>
        </pc:cxnChg>
        <pc:cxnChg chg="del">
          <ac:chgData name="Jinyin Yan" userId="7d7b1cac-fbbc-4678-8cfc-23ca66a374ce" providerId="ADAL" clId="{94CF3AC0-7A50-4DBC-AA9F-FF5A4D4E570D}" dt="2025-04-14T08:22:09.751" v="89" actId="478"/>
          <ac:cxnSpMkLst>
            <pc:docMk/>
            <pc:sldMk cId="3013762545" sldId="275"/>
            <ac:cxnSpMk id="56" creationId="{B4FFB437-80AD-CBC6-62FB-BE5CA60EC18D}"/>
          </ac:cxnSpMkLst>
        </pc:cxnChg>
        <pc:cxnChg chg="del">
          <ac:chgData name="Jinyin Yan" userId="7d7b1cac-fbbc-4678-8cfc-23ca66a374ce" providerId="ADAL" clId="{94CF3AC0-7A50-4DBC-AA9F-FF5A4D4E570D}" dt="2025-04-14T08:22:25.740" v="96" actId="478"/>
          <ac:cxnSpMkLst>
            <pc:docMk/>
            <pc:sldMk cId="3013762545" sldId="275"/>
            <ac:cxnSpMk id="58" creationId="{2FACDA90-596B-59F7-5304-01C3ACA77349}"/>
          </ac:cxnSpMkLst>
        </pc:cxnChg>
        <pc:cxnChg chg="del">
          <ac:chgData name="Jinyin Yan" userId="7d7b1cac-fbbc-4678-8cfc-23ca66a374ce" providerId="ADAL" clId="{94CF3AC0-7A50-4DBC-AA9F-FF5A4D4E570D}" dt="2025-04-14T08:22:37.463" v="102" actId="478"/>
          <ac:cxnSpMkLst>
            <pc:docMk/>
            <pc:sldMk cId="3013762545" sldId="275"/>
            <ac:cxnSpMk id="59" creationId="{8339A066-FD36-4AA7-A1E3-3523E2A27D35}"/>
          </ac:cxnSpMkLst>
        </pc:cxnChg>
        <pc:cxnChg chg="del">
          <ac:chgData name="Jinyin Yan" userId="7d7b1cac-fbbc-4678-8cfc-23ca66a374ce" providerId="ADAL" clId="{94CF3AC0-7A50-4DBC-AA9F-FF5A4D4E570D}" dt="2025-04-14T08:22:36.850" v="101" actId="478"/>
          <ac:cxnSpMkLst>
            <pc:docMk/>
            <pc:sldMk cId="3013762545" sldId="275"/>
            <ac:cxnSpMk id="60" creationId="{8B0AD616-9A11-EBF9-5C73-39D6E5F5E043}"/>
          </ac:cxnSpMkLst>
        </pc:cxnChg>
        <pc:cxnChg chg="del">
          <ac:chgData name="Jinyin Yan" userId="7d7b1cac-fbbc-4678-8cfc-23ca66a374ce" providerId="ADAL" clId="{94CF3AC0-7A50-4DBC-AA9F-FF5A4D4E570D}" dt="2025-04-14T08:22:36.319" v="100" actId="478"/>
          <ac:cxnSpMkLst>
            <pc:docMk/>
            <pc:sldMk cId="3013762545" sldId="275"/>
            <ac:cxnSpMk id="61" creationId="{ACBE9621-C573-124E-8F48-417992B57A7A}"/>
          </ac:cxnSpMkLst>
        </pc:cxnChg>
        <pc:cxnChg chg="add del mod">
          <ac:chgData name="Jinyin Yan" userId="7d7b1cac-fbbc-4678-8cfc-23ca66a374ce" providerId="ADAL" clId="{94CF3AC0-7A50-4DBC-AA9F-FF5A4D4E570D}" dt="2025-04-14T08:22:35.641" v="99" actId="478"/>
          <ac:cxnSpMkLst>
            <pc:docMk/>
            <pc:sldMk cId="3013762545" sldId="275"/>
            <ac:cxnSpMk id="62" creationId="{2231A586-3D27-EE8D-B0CE-E3C3141C5AA0}"/>
          </ac:cxnSpMkLst>
        </pc:cxnChg>
        <pc:cxnChg chg="del">
          <ac:chgData name="Jinyin Yan" userId="7d7b1cac-fbbc-4678-8cfc-23ca66a374ce" providerId="ADAL" clId="{94CF3AC0-7A50-4DBC-AA9F-FF5A4D4E570D}" dt="2025-04-14T08:22:34.978" v="98" actId="478"/>
          <ac:cxnSpMkLst>
            <pc:docMk/>
            <pc:sldMk cId="3013762545" sldId="275"/>
            <ac:cxnSpMk id="63" creationId="{D80E019D-580F-30FD-6AF5-379A584C9879}"/>
          </ac:cxnSpMkLst>
        </pc:cxnChg>
        <pc:cxnChg chg="add del mod">
          <ac:chgData name="Jinyin Yan" userId="7d7b1cac-fbbc-4678-8cfc-23ca66a374ce" providerId="ADAL" clId="{94CF3AC0-7A50-4DBC-AA9F-FF5A4D4E570D}" dt="2025-04-14T08:22:03.061" v="83" actId="478"/>
          <ac:cxnSpMkLst>
            <pc:docMk/>
            <pc:sldMk cId="3013762545" sldId="275"/>
            <ac:cxnSpMk id="64" creationId="{A6F1E327-AC3E-D591-93FF-64D5BC8E802D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del">
          <ac:chgData name="Jinyin Yan" userId="7d7b1cac-fbbc-4678-8cfc-23ca66a374ce" providerId="ADAL" clId="{94CF3AC0-7A50-4DBC-AA9F-FF5A4D4E570D}" dt="2025-04-14T08:22:07.393" v="87" actId="478"/>
          <ac:cxnSpMkLst>
            <pc:docMk/>
            <pc:sldMk cId="3013762545" sldId="275"/>
            <ac:cxnSpMk id="66" creationId="{B0C1AE01-B810-054F-C6EE-8EE81221DE33}"/>
          </ac:cxnSpMkLst>
        </pc:cxnChg>
        <pc:cxnChg chg="del">
          <ac:chgData name="Jinyin Yan" userId="7d7b1cac-fbbc-4678-8cfc-23ca66a374ce" providerId="ADAL" clId="{94CF3AC0-7A50-4DBC-AA9F-FF5A4D4E570D}" dt="2025-04-14T08:22:13.082" v="90" actId="478"/>
          <ac:cxnSpMkLst>
            <pc:docMk/>
            <pc:sldMk cId="3013762545" sldId="275"/>
            <ac:cxnSpMk id="67" creationId="{431D6720-EE4F-A21D-EE00-83DD9469CF86}"/>
          </ac:cxnSpMkLst>
        </pc:cxnChg>
        <pc:cxnChg chg="del">
          <ac:chgData name="Jinyin Yan" userId="7d7b1cac-fbbc-4678-8cfc-23ca66a374ce" providerId="ADAL" clId="{94CF3AC0-7A50-4DBC-AA9F-FF5A4D4E570D}" dt="2025-04-14T08:22:13.784" v="91" actId="478"/>
          <ac:cxnSpMkLst>
            <pc:docMk/>
            <pc:sldMk cId="3013762545" sldId="275"/>
            <ac:cxnSpMk id="68" creationId="{7AD864C8-3B47-C777-80C2-2A93DDDF410A}"/>
          </ac:cxnSpMkLst>
        </pc:cxnChg>
        <pc:cxnChg chg="del">
          <ac:chgData name="Jinyin Yan" userId="7d7b1cac-fbbc-4678-8cfc-23ca66a374ce" providerId="ADAL" clId="{94CF3AC0-7A50-4DBC-AA9F-FF5A4D4E570D}" dt="2025-04-14T08:22:25.191" v="95" actId="478"/>
          <ac:cxnSpMkLst>
            <pc:docMk/>
            <pc:sldMk cId="3013762545" sldId="275"/>
            <ac:cxnSpMk id="69" creationId="{19ACC8BC-DAE4-2E16-3F69-79F5F990166D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del">
          <ac:chgData name="Jinyin Yan" userId="7d7b1cac-fbbc-4678-8cfc-23ca66a374ce" providerId="ADAL" clId="{94CF3AC0-7A50-4DBC-AA9F-FF5A4D4E570D}" dt="2025-04-14T08:22:50.271" v="108" actId="478"/>
          <ac:cxnSpMkLst>
            <pc:docMk/>
            <pc:sldMk cId="3013762545" sldId="275"/>
            <ac:cxnSpMk id="71" creationId="{6B54C730-7A8E-AB06-16DA-BBD3DC90BAC8}"/>
          </ac:cxnSpMkLst>
        </pc:cxnChg>
        <pc:cxnChg chg="del">
          <ac:chgData name="Jinyin Yan" userId="7d7b1cac-fbbc-4678-8cfc-23ca66a374ce" providerId="ADAL" clId="{94CF3AC0-7A50-4DBC-AA9F-FF5A4D4E570D}" dt="2025-04-14T08:22:39.286" v="105" actId="478"/>
          <ac:cxnSpMkLst>
            <pc:docMk/>
            <pc:sldMk cId="3013762545" sldId="275"/>
            <ac:cxnSpMk id="72" creationId="{A46F9EC5-36C4-B2DB-180A-BE0042B923B1}"/>
          </ac:cxnSpMkLst>
        </pc:cxnChg>
        <pc:cxnChg chg="del">
          <ac:chgData name="Jinyin Yan" userId="7d7b1cac-fbbc-4678-8cfc-23ca66a374ce" providerId="ADAL" clId="{94CF3AC0-7A50-4DBC-AA9F-FF5A4D4E570D}" dt="2025-04-14T08:22:50.778" v="109" actId="478"/>
          <ac:cxnSpMkLst>
            <pc:docMk/>
            <pc:sldMk cId="3013762545" sldId="275"/>
            <ac:cxnSpMk id="73" creationId="{2AB19426-A3FB-588F-85B6-10D5565FC78D}"/>
          </ac:cxnSpMkLst>
        </pc:cxnChg>
        <pc:cxnChg chg="del">
          <ac:chgData name="Jinyin Yan" userId="7d7b1cac-fbbc-4678-8cfc-23ca66a374ce" providerId="ADAL" clId="{94CF3AC0-7A50-4DBC-AA9F-FF5A4D4E570D}" dt="2025-04-14T08:22:38.759" v="104" actId="478"/>
          <ac:cxnSpMkLst>
            <pc:docMk/>
            <pc:sldMk cId="3013762545" sldId="275"/>
            <ac:cxnSpMk id="74" creationId="{B796CD39-4ED0-1559-9BB4-8EF90509487B}"/>
          </ac:cxnSpMkLst>
        </pc:cxnChg>
        <pc:cxnChg chg="add del mod">
          <ac:chgData name="Jinyin Yan" userId="7d7b1cac-fbbc-4678-8cfc-23ca66a374ce" providerId="ADAL" clId="{94CF3AC0-7A50-4DBC-AA9F-FF5A4D4E570D}" dt="2025-04-14T08:22:55.180" v="112" actId="478"/>
          <ac:cxnSpMkLst>
            <pc:docMk/>
            <pc:sldMk cId="3013762545" sldId="275"/>
            <ac:cxnSpMk id="76" creationId="{D9827FDC-C0A9-A5B5-05F2-D4E3338D3128}"/>
          </ac:cxnSpMkLst>
        </pc:cxnChg>
        <pc:cxnChg chg="del">
          <ac:chgData name="Jinyin Yan" userId="7d7b1cac-fbbc-4678-8cfc-23ca66a374ce" providerId="ADAL" clId="{94CF3AC0-7A50-4DBC-AA9F-FF5A4D4E570D}" dt="2025-04-14T08:22:51.504" v="110" actId="478"/>
          <ac:cxnSpMkLst>
            <pc:docMk/>
            <pc:sldMk cId="3013762545" sldId="275"/>
            <ac:cxnSpMk id="77" creationId="{D2DBBB0B-097D-48DC-E51B-257D34E764DC}"/>
          </ac:cxnSpMkLst>
        </pc:cxnChg>
        <pc:cxnChg chg="del">
          <ac:chgData name="Jinyin Yan" userId="7d7b1cac-fbbc-4678-8cfc-23ca66a374ce" providerId="ADAL" clId="{94CF3AC0-7A50-4DBC-AA9F-FF5A4D4E570D}" dt="2025-04-14T08:22:52.982" v="111" actId="478"/>
          <ac:cxnSpMkLst>
            <pc:docMk/>
            <pc:sldMk cId="3013762545" sldId="275"/>
            <ac:cxnSpMk id="78" creationId="{2F266EFB-E5F9-8BF0-917C-0FDFD6CC99AC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del mod">
          <ac:chgData name="Jinyin Yan" userId="7d7b1cac-fbbc-4678-8cfc-23ca66a374ce" providerId="ADAL" clId="{94CF3AC0-7A50-4DBC-AA9F-FF5A4D4E570D}" dt="2025-04-14T08:27:04.141" v="138" actId="478"/>
          <ac:cxnSpMkLst>
            <pc:docMk/>
            <pc:sldMk cId="3013762545" sldId="275"/>
            <ac:cxnSpMk id="97" creationId="{D8B2F1D0-BAEC-93FF-337F-4E2B8D11CDC2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98" creationId="{7DDA9F08-B847-D6FB-AFF6-1DF50300E089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99" creationId="{7046E4D4-F11D-2E18-16E8-4D7DE9568B5A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100" creationId="{8E9E18B9-05E5-4499-10D5-5C6CD176F13B}"/>
          </ac:cxnSpMkLst>
        </pc:cxnChg>
        <pc:cxnChg chg="add del mod">
          <ac:chgData name="Jinyin Yan" userId="7d7b1cac-fbbc-4678-8cfc-23ca66a374ce" providerId="ADAL" clId="{94CF3AC0-7A50-4DBC-AA9F-FF5A4D4E570D}" dt="2025-04-14T08:27:25.885" v="143" actId="478"/>
          <ac:cxnSpMkLst>
            <pc:docMk/>
            <pc:sldMk cId="3013762545" sldId="275"/>
            <ac:cxnSpMk id="101" creationId="{2CBEDDCB-B1A9-EC31-34A8-ECE149F2BCA2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27:51.152" v="148"/>
          <ac:cxnSpMkLst>
            <pc:docMk/>
            <pc:sldMk cId="3013762545" sldId="275"/>
            <ac:cxnSpMk id="108" creationId="{18BD1EB8-3C82-DE86-32E8-5724E65D96DF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2025/4/14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5755</TotalTime>
  <Words>588</Words>
  <Application>Microsoft Office PowerPoint</Application>
  <PresentationFormat>Widescreen</PresentationFormat>
  <Paragraphs>359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2025-04-14T09:06:42Z</dcterms:modified>
</cp:coreProperties>
</file>