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38" dt="2025-02-20T09:47:0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 varScale="1">
        <p:scale>
          <a:sx n="117" d="100"/>
          <a:sy n="11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2-20T09:47:37.240" v="303" actId="14100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del">
          <ac:chgData name="Jinyin Yan" userId="7d7b1cac-fbbc-4678-8cfc-23ca66a374ce" providerId="ADAL" clId="{4D1E27EC-2E0F-4672-841A-DB5AE83D0870}" dt="2025-02-20T08:16:17.651" v="187" actId="478"/>
          <ac:spMkLst>
            <pc:docMk/>
            <pc:sldMk cId="455221363" sldId="271"/>
            <ac:spMk id="2" creationId="{40511152-6B59-EA43-03A8-53E404E09CBC}"/>
          </ac:spMkLst>
        </pc:spChg>
        <pc:spChg chg="del">
          <ac:chgData name="Jinyin Yan" userId="7d7b1cac-fbbc-4678-8cfc-23ca66a374ce" providerId="ADAL" clId="{4D1E27EC-2E0F-4672-841A-DB5AE83D0870}" dt="2025-02-20T08:16:18.672" v="188" actId="478"/>
          <ac:spMkLst>
            <pc:docMk/>
            <pc:sldMk cId="455221363" sldId="271"/>
            <ac:spMk id="3" creationId="{CC309E23-0B97-5D1E-065C-3A7AF318015B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del mod">
          <ac:chgData name="Jinyin Yan" userId="7d7b1cac-fbbc-4678-8cfc-23ca66a374ce" providerId="ADAL" clId="{4D1E27EC-2E0F-4672-841A-DB5AE83D0870}" dt="2025-02-20T08:16:57.723" v="199" actId="478"/>
          <ac:spMkLst>
            <pc:docMk/>
            <pc:sldMk cId="455221363" sldId="271"/>
            <ac:spMk id="19" creationId="{BB6B32C2-7898-C770-7379-7A2F366CC7DA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6" creationId="{AFD6493B-3621-E4FC-D5C4-3A8DBF256CBB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7" creationId="{34B6772E-A1F1-9B64-08DD-49B2C8EDE17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8" creationId="{E12874AC-7659-4F3E-CA9B-D9E7250DA258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9" creationId="{A48E5A04-7379-7F4C-1E01-D37701DAEABD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0" creationId="{23B7D02A-5617-928E-22CE-5F6E4776194A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1" creationId="{DAC821B7-7076-9D92-66E1-97D5F507556B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2" creationId="{FC19FE70-25E0-EF96-DB66-A391295F1043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0" creationId="{008A9D28-8A46-4662-7E79-9B1640DB3976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1" creationId="{5D526E93-623B-F915-C89F-F5FD6BE4F0E8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2" creationId="{5B1E0A67-A4DC-60F2-758B-CE10AC1BD72E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del">
          <ac:chgData name="Jinyin Yan" userId="7d7b1cac-fbbc-4678-8cfc-23ca66a374ce" providerId="ADAL" clId="{4D1E27EC-2E0F-4672-841A-DB5AE83D0870}" dt="2025-02-20T08:21:57.593" v="220" actId="478"/>
          <ac:cxnSpMkLst>
            <pc:docMk/>
            <pc:sldMk cId="455221363" sldId="271"/>
            <ac:cxnSpMk id="13" creationId="{E097C9A5-FC5E-BBAD-EE4B-DB1EDD2C7E08}"/>
          </ac:cxnSpMkLst>
        </pc:cxnChg>
        <pc:cxnChg chg="del">
          <ac:chgData name="Jinyin Yan" userId="7d7b1cac-fbbc-4678-8cfc-23ca66a374ce" providerId="ADAL" clId="{4D1E27EC-2E0F-4672-841A-DB5AE83D0870}" dt="2025-02-20T08:16:44.270" v="190" actId="478"/>
          <ac:cxnSpMkLst>
            <pc:docMk/>
            <pc:sldMk cId="455221363" sldId="271"/>
            <ac:cxnSpMk id="17" creationId="{BB6A016F-2129-7138-4B94-D0F670CAD164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del">
          <ac:chgData name="Jinyin Yan" userId="7d7b1cac-fbbc-4678-8cfc-23ca66a374ce" providerId="ADAL" clId="{4D1E27EC-2E0F-4672-841A-DB5AE83D0870}" dt="2025-02-20T09:17:41.537" v="257" actId="478"/>
          <ac:spMkLst>
            <pc:docMk/>
            <pc:sldMk cId="2007485750" sldId="272"/>
            <ac:spMk id="2" creationId="{EA900CEB-F6BB-1718-070A-B79BB566C610}"/>
          </ac:spMkLst>
        </pc:spChg>
        <pc:spChg chg="del">
          <ac:chgData name="Jinyin Yan" userId="7d7b1cac-fbbc-4678-8cfc-23ca66a374ce" providerId="ADAL" clId="{4D1E27EC-2E0F-4672-841A-DB5AE83D0870}" dt="2025-02-20T09:17:42.824" v="258" actId="478"/>
          <ac:spMkLst>
            <pc:docMk/>
            <pc:sldMk cId="2007485750" sldId="272"/>
            <ac:spMk id="3" creationId="{8DE4C59F-1C8B-30D0-6480-AED0E57BEA4C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417</Words>
  <Application>Microsoft Macintosh PowerPoint</Application>
  <PresentationFormat>宽屏</PresentationFormat>
  <Paragraphs>280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15</cp:revision>
  <dcterms:created xsi:type="dcterms:W3CDTF">2024-12-31T07:51:09Z</dcterms:created>
  <dcterms:modified xsi:type="dcterms:W3CDTF">2025-02-20T13:56:08Z</dcterms:modified>
</cp:coreProperties>
</file>