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E4300-2FBC-4022-8C2A-26122A132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851794-EF0E-4E28-8B60-26493A049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AAAE2-08FC-428A-A371-3A02E0B5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C4A25-E253-4A68-8A43-40B8875D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4B317-22B6-45F4-BC01-16233ACA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CE9D9-43E1-4309-93F8-19F0D0B0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06D4C-F615-43A0-906D-0CCBCDAB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2D518-93E2-4723-BEFF-F2850144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F4B73-E0E1-4921-A3C1-692929AF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54B1E-1177-4CB9-B0D9-AB4317A5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44482B-2F66-4419-B241-55E8FCC2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C71FB-3C6A-455C-AF58-2726A65E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1A0E9-5925-43D7-8BD3-CB16B0E4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64842-024E-4CBC-ACE7-84AD8538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D66A7-BFFB-4E3B-98CB-4EAA9E6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6F09A-833C-4065-9597-252E1BC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ACF1C-5959-4BBB-9907-EF11AB3B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B8F83-E2A3-4D32-8764-5491FB82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93418-EF83-428A-A363-5A77C7D2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40EFF-A871-4CB8-B6C2-F2240109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0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4665-9A6E-418B-BC94-31366F6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78DDE-4815-4F7B-AF48-CED63D855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81274-5661-4187-A9D8-5D520243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44082-C2A7-4027-ACC7-F6F7960E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9A5D8-CDFA-4F30-8E74-AC5E99FB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9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38F8-CE4F-418C-8F5D-42C68804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10CDA-464A-4AEC-B97B-9F941B2C4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7549D-7915-4CD0-BF16-76F2F940B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20862-67A8-45D5-AB4D-6BFAFD25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18903-66B8-4A00-9CC1-BA6DE9EE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B8D64-820D-47D6-8902-9197D35B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1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FC2F7-0662-464F-AC1F-9CF24E50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B1259-4F0A-44BF-9A0D-8FC4DB65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09E4F-6751-4B89-A114-91445EA2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3CA041-2E72-4415-A166-6944E28E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D8AE9-2F25-4B23-A1BC-EFC9C216E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F75B1-7243-4635-850F-FBBDB4DC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6550B-04D9-421F-8E38-93E55CDE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7CB30-9C5F-45A7-9D02-3D2301E0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0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BF2A8-484D-4F92-BEC5-0C7CD618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BEF59F-E493-4D21-B06A-43D7D0DF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A4FDD-63EC-4F11-AB1B-C0247E8E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182D1-DAFA-4C82-99BA-3C30B0C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1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99F90F-57EE-42BB-8568-C0316F65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AD75C-67C6-4D9B-AF9D-719EEF4F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A486C-E452-47E6-B02F-288DC2B3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2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DF30-CA15-41BD-9FD9-EB634D9F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15216-36C8-4451-85E2-3969C730C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9C845-66A2-40EA-B12C-D899C6F6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07215-1B72-47BE-B816-5D7420D1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1E400-A5EF-4F59-BE4E-2377ABD4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7F612-6E4E-4093-A958-008EF029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2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A5811-FD2D-42B5-8F2F-148FC509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9712E-2A19-43B1-ACB6-24225972D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993F1B-60B0-46F0-ABB7-EEDD4108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A83DC-D989-426B-B2D6-07582F77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9CD08-9A00-4906-B626-D0E8635D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A996D-075B-4DE0-B433-FE68977A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FEC6C1-8009-4C8D-8410-83118503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A6FFD-CA00-420E-A4A3-2D26B023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BA358-7E91-49E9-B755-2B3951553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FD65B-F112-424B-9FAA-EC06324B2C9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521EB-7299-4455-B588-A50D190C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36CB0-16A2-4BCD-83BF-5498AB7D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2199-8FE8-49EF-8CF9-D12BC34BE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4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03DAE169-13B4-4765-82AE-D854DBDFB05E}"/>
              </a:ext>
            </a:extLst>
          </p:cNvPr>
          <p:cNvSpPr/>
          <p:nvPr/>
        </p:nvSpPr>
        <p:spPr>
          <a:xfrm>
            <a:off x="9148686" y="1722268"/>
            <a:ext cx="2206612" cy="217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B1ECE7-3476-466C-9E2D-30A73ECAC6AA}"/>
              </a:ext>
            </a:extLst>
          </p:cNvPr>
          <p:cNvSpPr/>
          <p:nvPr/>
        </p:nvSpPr>
        <p:spPr>
          <a:xfrm>
            <a:off x="1522502" y="1722268"/>
            <a:ext cx="2206612" cy="217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602515-433C-4F2F-9445-FB64C6FDF77B}"/>
              </a:ext>
            </a:extLst>
          </p:cNvPr>
          <p:cNvSpPr/>
          <p:nvPr/>
        </p:nvSpPr>
        <p:spPr>
          <a:xfrm>
            <a:off x="3943350" y="1722268"/>
            <a:ext cx="4991100" cy="217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CA557-E214-4981-A66D-07551B7C210F}"/>
              </a:ext>
            </a:extLst>
          </p:cNvPr>
          <p:cNvSpPr/>
          <p:nvPr/>
        </p:nvSpPr>
        <p:spPr>
          <a:xfrm>
            <a:off x="5163935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ECC679B-F59C-464E-8BE6-B71EF1F33D86}"/>
              </a:ext>
            </a:extLst>
          </p:cNvPr>
          <p:cNvSpPr/>
          <p:nvPr/>
        </p:nvSpPr>
        <p:spPr>
          <a:xfrm rot="13320000">
            <a:off x="5061486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A15F97-2337-46AD-9FA1-DF5EAC118A38}"/>
              </a:ext>
            </a:extLst>
          </p:cNvPr>
          <p:cNvSpPr/>
          <p:nvPr/>
        </p:nvSpPr>
        <p:spPr>
          <a:xfrm>
            <a:off x="7126060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AEE7472-9A9C-4E42-B605-CA362E72A133}"/>
              </a:ext>
            </a:extLst>
          </p:cNvPr>
          <p:cNvSpPr/>
          <p:nvPr/>
        </p:nvSpPr>
        <p:spPr>
          <a:xfrm rot="13320000">
            <a:off x="7022569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2E9EE228-4C95-486F-8E13-CB4B90181CB7}"/>
              </a:ext>
            </a:extLst>
          </p:cNvPr>
          <p:cNvSpPr/>
          <p:nvPr/>
        </p:nvSpPr>
        <p:spPr>
          <a:xfrm>
            <a:off x="6049611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9C0FA-F7E6-4CED-87B3-8B9A5B6473D8}"/>
              </a:ext>
            </a:extLst>
          </p:cNvPr>
          <p:cNvCxnSpPr>
            <a:cxnSpLocks/>
          </p:cNvCxnSpPr>
          <p:nvPr/>
        </p:nvCxnSpPr>
        <p:spPr>
          <a:xfrm>
            <a:off x="5737225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E3D6B6-7578-4046-B14D-1100229AC912}"/>
              </a:ext>
            </a:extLst>
          </p:cNvPr>
          <p:cNvCxnSpPr>
            <a:cxnSpLocks/>
          </p:cNvCxnSpPr>
          <p:nvPr/>
        </p:nvCxnSpPr>
        <p:spPr>
          <a:xfrm>
            <a:off x="6765141" y="227317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76F9B4-70BD-4A49-8DE6-84061B1B0A9F}"/>
              </a:ext>
            </a:extLst>
          </p:cNvPr>
          <p:cNvCxnSpPr>
            <a:cxnSpLocks/>
          </p:cNvCxnSpPr>
          <p:nvPr/>
        </p:nvCxnSpPr>
        <p:spPr>
          <a:xfrm flipH="1">
            <a:off x="4912838" y="2944496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33AD3B-8012-4BA8-9FA6-C45872650601}"/>
              </a:ext>
            </a:extLst>
          </p:cNvPr>
          <p:cNvCxnSpPr>
            <a:cxnSpLocks/>
          </p:cNvCxnSpPr>
          <p:nvPr/>
        </p:nvCxnSpPr>
        <p:spPr>
          <a:xfrm>
            <a:off x="4912838" y="2942599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>
            <a:extLst>
              <a:ext uri="{FF2B5EF4-FFF2-40B4-BE49-F238E27FC236}">
                <a16:creationId xmlns:a16="http://schemas.microsoft.com/office/drawing/2014/main" id="{C56693F8-E840-4E92-B5B7-3AEA781C0481}"/>
              </a:ext>
            </a:extLst>
          </p:cNvPr>
          <p:cNvSpPr/>
          <p:nvPr/>
        </p:nvSpPr>
        <p:spPr>
          <a:xfrm>
            <a:off x="8014399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6C6256-863A-4A40-954E-364821ECF6D9}"/>
              </a:ext>
            </a:extLst>
          </p:cNvPr>
          <p:cNvCxnSpPr>
            <a:cxnSpLocks/>
          </p:cNvCxnSpPr>
          <p:nvPr/>
        </p:nvCxnSpPr>
        <p:spPr>
          <a:xfrm>
            <a:off x="7702013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180363-9369-4BE3-92E2-7D92DC67EF6E}"/>
              </a:ext>
            </a:extLst>
          </p:cNvPr>
          <p:cNvCxnSpPr>
            <a:cxnSpLocks/>
          </p:cNvCxnSpPr>
          <p:nvPr/>
        </p:nvCxnSpPr>
        <p:spPr>
          <a:xfrm>
            <a:off x="8729929" y="2273178"/>
            <a:ext cx="752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云形 29">
            <a:extLst>
              <a:ext uri="{FF2B5EF4-FFF2-40B4-BE49-F238E27FC236}">
                <a16:creationId xmlns:a16="http://schemas.microsoft.com/office/drawing/2014/main" id="{F6C9A05F-8DE4-4C68-80B6-80D7BCA73895}"/>
              </a:ext>
            </a:extLst>
          </p:cNvPr>
          <p:cNvSpPr/>
          <p:nvPr/>
        </p:nvSpPr>
        <p:spPr>
          <a:xfrm>
            <a:off x="4087486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467B32-5D21-4AF2-84BC-3F3C8417F943}"/>
              </a:ext>
            </a:extLst>
          </p:cNvPr>
          <p:cNvCxnSpPr>
            <a:cxnSpLocks/>
          </p:cNvCxnSpPr>
          <p:nvPr/>
        </p:nvCxnSpPr>
        <p:spPr>
          <a:xfrm>
            <a:off x="3419475" y="2273178"/>
            <a:ext cx="748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865804-74A0-4A1F-8BE6-003F775ED632}"/>
              </a:ext>
            </a:extLst>
          </p:cNvPr>
          <p:cNvCxnSpPr>
            <a:cxnSpLocks/>
          </p:cNvCxnSpPr>
          <p:nvPr/>
        </p:nvCxnSpPr>
        <p:spPr>
          <a:xfrm>
            <a:off x="4803016" y="227317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F6CEACE-01CE-4FF6-82DD-B5984311AE7C}"/>
              </a:ext>
            </a:extLst>
          </p:cNvPr>
          <p:cNvSpPr/>
          <p:nvPr/>
        </p:nvSpPr>
        <p:spPr>
          <a:xfrm>
            <a:off x="1812870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12ACE7F9-AA24-4C09-A0E9-11E6DECCE239}"/>
              </a:ext>
            </a:extLst>
          </p:cNvPr>
          <p:cNvSpPr/>
          <p:nvPr/>
        </p:nvSpPr>
        <p:spPr>
          <a:xfrm rot="13320000">
            <a:off x="1709379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云形 35">
            <a:extLst>
              <a:ext uri="{FF2B5EF4-FFF2-40B4-BE49-F238E27FC236}">
                <a16:creationId xmlns:a16="http://schemas.microsoft.com/office/drawing/2014/main" id="{2C9219B8-1E6D-4CCF-BAAF-D10D83DF62DA}"/>
              </a:ext>
            </a:extLst>
          </p:cNvPr>
          <p:cNvSpPr/>
          <p:nvPr/>
        </p:nvSpPr>
        <p:spPr>
          <a:xfrm>
            <a:off x="2701209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6A9CD8F-9F6B-4476-A592-7215D60C6EAB}"/>
              </a:ext>
            </a:extLst>
          </p:cNvPr>
          <p:cNvCxnSpPr>
            <a:cxnSpLocks/>
          </p:cNvCxnSpPr>
          <p:nvPr/>
        </p:nvCxnSpPr>
        <p:spPr>
          <a:xfrm>
            <a:off x="2388823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67E75E-41D0-4892-9BB5-E5E7D2CDA623}"/>
              </a:ext>
            </a:extLst>
          </p:cNvPr>
          <p:cNvSpPr/>
          <p:nvPr/>
        </p:nvSpPr>
        <p:spPr>
          <a:xfrm>
            <a:off x="10473678" y="217647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A969617F-66B2-4C99-96C9-7EF2157B46D6}"/>
              </a:ext>
            </a:extLst>
          </p:cNvPr>
          <p:cNvSpPr/>
          <p:nvPr/>
        </p:nvSpPr>
        <p:spPr>
          <a:xfrm rot="13320000">
            <a:off x="10371229" y="283415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D92B210B-5E58-44F6-91AB-59D6DD223FE4}"/>
              </a:ext>
            </a:extLst>
          </p:cNvPr>
          <p:cNvSpPr/>
          <p:nvPr/>
        </p:nvSpPr>
        <p:spPr>
          <a:xfrm>
            <a:off x="9397229" y="217647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C84E41E-4B9B-4BE8-BBCC-91D6410751E2}"/>
              </a:ext>
            </a:extLst>
          </p:cNvPr>
          <p:cNvCxnSpPr>
            <a:cxnSpLocks/>
          </p:cNvCxnSpPr>
          <p:nvPr/>
        </p:nvCxnSpPr>
        <p:spPr>
          <a:xfrm>
            <a:off x="10112759" y="227123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2622384-1388-416C-B605-D6E1FABCC88E}"/>
              </a:ext>
            </a:extLst>
          </p:cNvPr>
          <p:cNvSpPr/>
          <p:nvPr/>
        </p:nvSpPr>
        <p:spPr>
          <a:xfrm>
            <a:off x="1353739" y="1708146"/>
            <a:ext cx="302938" cy="217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FEC288-E90C-4ABB-877F-510EAD6A2B76}"/>
              </a:ext>
            </a:extLst>
          </p:cNvPr>
          <p:cNvSpPr/>
          <p:nvPr/>
        </p:nvSpPr>
        <p:spPr>
          <a:xfrm>
            <a:off x="11178511" y="1722268"/>
            <a:ext cx="302938" cy="217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5B5168-FF1C-429A-AED8-2CF05E900BBD}"/>
              </a:ext>
            </a:extLst>
          </p:cNvPr>
          <p:cNvCxnSpPr>
            <a:cxnSpLocks/>
          </p:cNvCxnSpPr>
          <p:nvPr/>
        </p:nvCxnSpPr>
        <p:spPr>
          <a:xfrm flipH="1">
            <a:off x="6867092" y="2942552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213E74C-4AC8-433B-AFA0-19617AE76794}"/>
              </a:ext>
            </a:extLst>
          </p:cNvPr>
          <p:cNvCxnSpPr>
            <a:cxnSpLocks/>
          </p:cNvCxnSpPr>
          <p:nvPr/>
        </p:nvCxnSpPr>
        <p:spPr>
          <a:xfrm>
            <a:off x="6867092" y="2940655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35ABD74-71B3-4308-85C8-6D6A768D871C}"/>
              </a:ext>
            </a:extLst>
          </p:cNvPr>
          <p:cNvCxnSpPr>
            <a:cxnSpLocks/>
          </p:cNvCxnSpPr>
          <p:nvPr/>
        </p:nvCxnSpPr>
        <p:spPr>
          <a:xfrm flipH="1">
            <a:off x="1561022" y="2942552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9E137B0-35FD-4B71-BE40-1EBCA6726369}"/>
              </a:ext>
            </a:extLst>
          </p:cNvPr>
          <p:cNvCxnSpPr>
            <a:cxnSpLocks/>
          </p:cNvCxnSpPr>
          <p:nvPr/>
        </p:nvCxnSpPr>
        <p:spPr>
          <a:xfrm>
            <a:off x="1561022" y="2940655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BD7A2C-475A-4BF1-9D41-F64A075A7428}"/>
              </a:ext>
            </a:extLst>
          </p:cNvPr>
          <p:cNvSpPr txBox="1"/>
          <p:nvPr/>
        </p:nvSpPr>
        <p:spPr>
          <a:xfrm>
            <a:off x="701212" y="31958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C87C2AD-01CC-4F27-A0CC-33E7A0FE2A49}"/>
              </a:ext>
            </a:extLst>
          </p:cNvPr>
          <p:cNvCxnSpPr>
            <a:cxnSpLocks/>
            <a:stCxn id="56" idx="3"/>
            <a:endCxn id="39" idx="5"/>
          </p:cNvCxnSpPr>
          <p:nvPr/>
        </p:nvCxnSpPr>
        <p:spPr>
          <a:xfrm flipV="1">
            <a:off x="1150374" y="2947412"/>
            <a:ext cx="9324346" cy="433079"/>
          </a:xfrm>
          <a:prstGeom prst="bentConnector3">
            <a:avLst>
              <a:gd name="adj1" fmla="val 97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37D2194-9CE3-496B-8498-E4AFC5FE0EAF}"/>
              </a:ext>
            </a:extLst>
          </p:cNvPr>
          <p:cNvSpPr txBox="1"/>
          <p:nvPr/>
        </p:nvSpPr>
        <p:spPr>
          <a:xfrm>
            <a:off x="1845206" y="232372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6510AB-7C52-42A8-9F88-A2FC1F661156}"/>
              </a:ext>
            </a:extLst>
          </p:cNvPr>
          <p:cNvSpPr txBox="1"/>
          <p:nvPr/>
        </p:nvSpPr>
        <p:spPr>
          <a:xfrm>
            <a:off x="5190305" y="235702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EBFA7A4-FD87-4962-94D8-51FD4D97A122}"/>
              </a:ext>
            </a:extLst>
          </p:cNvPr>
          <p:cNvSpPr txBox="1"/>
          <p:nvPr/>
        </p:nvSpPr>
        <p:spPr>
          <a:xfrm>
            <a:off x="7147010" y="23799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FF3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46DBBF-782C-4C52-B63D-D9D940C0A587}"/>
              </a:ext>
            </a:extLst>
          </p:cNvPr>
          <p:cNvSpPr txBox="1"/>
          <p:nvPr/>
        </p:nvSpPr>
        <p:spPr>
          <a:xfrm>
            <a:off x="10479517" y="2347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FF4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E6A97C-E1F8-405B-988B-66B9A27BE387}"/>
              </a:ext>
            </a:extLst>
          </p:cNvPr>
          <p:cNvSpPr txBox="1"/>
          <p:nvPr/>
        </p:nvSpPr>
        <p:spPr>
          <a:xfrm>
            <a:off x="4085968" y="1744328"/>
            <a:ext cx="1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My_Design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01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2602515-433C-4F2F-9445-FB64C6FDF77B}"/>
              </a:ext>
            </a:extLst>
          </p:cNvPr>
          <p:cNvSpPr/>
          <p:nvPr/>
        </p:nvSpPr>
        <p:spPr>
          <a:xfrm>
            <a:off x="3202903" y="680852"/>
            <a:ext cx="5247677" cy="5264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CA557-E214-4981-A66D-07551B7C210F}"/>
              </a:ext>
            </a:extLst>
          </p:cNvPr>
          <p:cNvSpPr/>
          <p:nvPr/>
        </p:nvSpPr>
        <p:spPr>
          <a:xfrm>
            <a:off x="4771763" y="1157490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ECC679B-F59C-464E-8BE6-B71EF1F33D86}"/>
              </a:ext>
            </a:extLst>
          </p:cNvPr>
          <p:cNvSpPr/>
          <p:nvPr/>
        </p:nvSpPr>
        <p:spPr>
          <a:xfrm rot="13320000">
            <a:off x="4669314" y="1815166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A15F97-2337-46AD-9FA1-DF5EAC118A38}"/>
              </a:ext>
            </a:extLst>
          </p:cNvPr>
          <p:cNvSpPr/>
          <p:nvPr/>
        </p:nvSpPr>
        <p:spPr>
          <a:xfrm>
            <a:off x="4769100" y="4210646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AEE7472-9A9C-4E42-B605-CA362E72A133}"/>
              </a:ext>
            </a:extLst>
          </p:cNvPr>
          <p:cNvSpPr/>
          <p:nvPr/>
        </p:nvSpPr>
        <p:spPr>
          <a:xfrm rot="13320000">
            <a:off x="4665609" y="4868322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9C0FA-F7E6-4CED-87B3-8B9A5B6473D8}"/>
              </a:ext>
            </a:extLst>
          </p:cNvPr>
          <p:cNvCxnSpPr>
            <a:cxnSpLocks/>
          </p:cNvCxnSpPr>
          <p:nvPr/>
        </p:nvCxnSpPr>
        <p:spPr>
          <a:xfrm>
            <a:off x="5345053" y="1252246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76F9B4-70BD-4A49-8DE6-84061B1B0A9F}"/>
              </a:ext>
            </a:extLst>
          </p:cNvPr>
          <p:cNvCxnSpPr>
            <a:cxnSpLocks/>
          </p:cNvCxnSpPr>
          <p:nvPr/>
        </p:nvCxnSpPr>
        <p:spPr>
          <a:xfrm flipH="1">
            <a:off x="4520666" y="1923564"/>
            <a:ext cx="2526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33AD3B-8012-4BA8-9FA6-C45872650601}"/>
              </a:ext>
            </a:extLst>
          </p:cNvPr>
          <p:cNvCxnSpPr>
            <a:cxnSpLocks/>
          </p:cNvCxnSpPr>
          <p:nvPr/>
        </p:nvCxnSpPr>
        <p:spPr>
          <a:xfrm flipH="1">
            <a:off x="4515803" y="1921667"/>
            <a:ext cx="1" cy="3491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6C6256-863A-4A40-954E-364821ECF6D9}"/>
              </a:ext>
            </a:extLst>
          </p:cNvPr>
          <p:cNvCxnSpPr>
            <a:cxnSpLocks/>
          </p:cNvCxnSpPr>
          <p:nvPr/>
        </p:nvCxnSpPr>
        <p:spPr>
          <a:xfrm>
            <a:off x="5345053" y="4305402"/>
            <a:ext cx="140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467B32-5D21-4AF2-84BC-3F3C8417F943}"/>
              </a:ext>
            </a:extLst>
          </p:cNvPr>
          <p:cNvCxnSpPr>
            <a:cxnSpLocks/>
          </p:cNvCxnSpPr>
          <p:nvPr/>
        </p:nvCxnSpPr>
        <p:spPr>
          <a:xfrm>
            <a:off x="3027303" y="1252246"/>
            <a:ext cx="1744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5B5168-FF1C-429A-AED8-2CF05E900BBD}"/>
              </a:ext>
            </a:extLst>
          </p:cNvPr>
          <p:cNvCxnSpPr>
            <a:cxnSpLocks/>
          </p:cNvCxnSpPr>
          <p:nvPr/>
        </p:nvCxnSpPr>
        <p:spPr>
          <a:xfrm flipH="1">
            <a:off x="4515803" y="4974776"/>
            <a:ext cx="2469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56510AB-7C52-42A8-9F88-A2FC1F661156}"/>
              </a:ext>
            </a:extLst>
          </p:cNvPr>
          <p:cNvSpPr txBox="1"/>
          <p:nvPr/>
        </p:nvSpPr>
        <p:spPr>
          <a:xfrm>
            <a:off x="4798133" y="133609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EBFA7A4-FD87-4962-94D8-51FD4D97A122}"/>
              </a:ext>
            </a:extLst>
          </p:cNvPr>
          <p:cNvSpPr txBox="1"/>
          <p:nvPr/>
        </p:nvSpPr>
        <p:spPr>
          <a:xfrm>
            <a:off x="4790050" y="44122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FF4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E6A97C-E1F8-405B-988B-66B9A27BE387}"/>
              </a:ext>
            </a:extLst>
          </p:cNvPr>
          <p:cNvSpPr txBox="1"/>
          <p:nvPr/>
        </p:nvSpPr>
        <p:spPr>
          <a:xfrm>
            <a:off x="3693796" y="723396"/>
            <a:ext cx="1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My_Design</a:t>
            </a:r>
            <a:endParaRPr lang="en-US" altLang="zh-CN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4871D6-FC51-46F7-A6B8-CB72FE367135}"/>
              </a:ext>
            </a:extLst>
          </p:cNvPr>
          <p:cNvSpPr/>
          <p:nvPr/>
        </p:nvSpPr>
        <p:spPr>
          <a:xfrm>
            <a:off x="4771763" y="2695560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直角三角形 43">
            <a:extLst>
              <a:ext uri="{FF2B5EF4-FFF2-40B4-BE49-F238E27FC236}">
                <a16:creationId xmlns:a16="http://schemas.microsoft.com/office/drawing/2014/main" id="{5D86B91D-4EF8-4549-9147-4B748B7349EB}"/>
              </a:ext>
            </a:extLst>
          </p:cNvPr>
          <p:cNvSpPr/>
          <p:nvPr/>
        </p:nvSpPr>
        <p:spPr>
          <a:xfrm rot="13320000">
            <a:off x="4669314" y="3353236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A4907E4-7052-45B1-8C0B-C3274EEFE056}"/>
              </a:ext>
            </a:extLst>
          </p:cNvPr>
          <p:cNvSpPr/>
          <p:nvPr/>
        </p:nvSpPr>
        <p:spPr>
          <a:xfrm>
            <a:off x="7130557" y="1921667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B505D346-08E3-4B6A-81D8-63AA6433F542}"/>
              </a:ext>
            </a:extLst>
          </p:cNvPr>
          <p:cNvSpPr/>
          <p:nvPr/>
        </p:nvSpPr>
        <p:spPr>
          <a:xfrm rot="13320000">
            <a:off x="7027066" y="2579343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F1FD4CA-5879-4A4F-900A-85FE76769A0C}"/>
              </a:ext>
            </a:extLst>
          </p:cNvPr>
          <p:cNvCxnSpPr>
            <a:cxnSpLocks/>
          </p:cNvCxnSpPr>
          <p:nvPr/>
        </p:nvCxnSpPr>
        <p:spPr>
          <a:xfrm>
            <a:off x="5345053" y="2790316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693F7A3-DB1E-4600-8798-178D2A19B511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6615708" y="2011749"/>
            <a:ext cx="514849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2808B81-4308-4678-AF75-E513DD59D8C4}"/>
              </a:ext>
            </a:extLst>
          </p:cNvPr>
          <p:cNvCxnSpPr>
            <a:cxnSpLocks/>
          </p:cNvCxnSpPr>
          <p:nvPr/>
        </p:nvCxnSpPr>
        <p:spPr>
          <a:xfrm flipH="1">
            <a:off x="4520666" y="3461634"/>
            <a:ext cx="2526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C237EB5-030A-4F3B-9C77-0FE6491C5FBC}"/>
              </a:ext>
            </a:extLst>
          </p:cNvPr>
          <p:cNvCxnSpPr>
            <a:cxnSpLocks/>
          </p:cNvCxnSpPr>
          <p:nvPr/>
        </p:nvCxnSpPr>
        <p:spPr>
          <a:xfrm flipV="1">
            <a:off x="7706510" y="2011749"/>
            <a:ext cx="979020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AEB6FBF-A095-41F0-A343-C7062EB630F4}"/>
              </a:ext>
            </a:extLst>
          </p:cNvPr>
          <p:cNvCxnSpPr>
            <a:cxnSpLocks/>
          </p:cNvCxnSpPr>
          <p:nvPr/>
        </p:nvCxnSpPr>
        <p:spPr>
          <a:xfrm>
            <a:off x="3027303" y="2790316"/>
            <a:ext cx="1744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65D2932-7341-473E-88EF-D0D1E4C541ED}"/>
              </a:ext>
            </a:extLst>
          </p:cNvPr>
          <p:cNvCxnSpPr>
            <a:cxnSpLocks/>
          </p:cNvCxnSpPr>
          <p:nvPr/>
        </p:nvCxnSpPr>
        <p:spPr>
          <a:xfrm flipH="1">
            <a:off x="6871589" y="2685797"/>
            <a:ext cx="2526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8E2FC6A-2D59-4AF9-AD9B-6257C50D7ADB}"/>
              </a:ext>
            </a:extLst>
          </p:cNvPr>
          <p:cNvCxnSpPr>
            <a:cxnSpLocks/>
          </p:cNvCxnSpPr>
          <p:nvPr/>
        </p:nvCxnSpPr>
        <p:spPr>
          <a:xfrm>
            <a:off x="6871589" y="2683900"/>
            <a:ext cx="0" cy="27288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42B347C9-E49B-4F8D-B9BB-31B0289614CE}"/>
              </a:ext>
            </a:extLst>
          </p:cNvPr>
          <p:cNvSpPr txBox="1"/>
          <p:nvPr/>
        </p:nvSpPr>
        <p:spPr>
          <a:xfrm>
            <a:off x="2421998" y="5228049"/>
            <a:ext cx="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E273D70-953F-483C-AD72-F320F98AF470}"/>
              </a:ext>
            </a:extLst>
          </p:cNvPr>
          <p:cNvSpPr txBox="1"/>
          <p:nvPr/>
        </p:nvSpPr>
        <p:spPr>
          <a:xfrm>
            <a:off x="4798133" y="28741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FF3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38F9A88-B226-4729-9334-139B9C4F279F}"/>
              </a:ext>
            </a:extLst>
          </p:cNvPr>
          <p:cNvSpPr txBox="1"/>
          <p:nvPr/>
        </p:nvSpPr>
        <p:spPr>
          <a:xfrm>
            <a:off x="7151507" y="2123236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FF5</a:t>
            </a:r>
            <a:endParaRPr lang="zh-CN" altLang="en-US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1342434-C4F1-442D-B6EB-548F25C23D5B}"/>
              </a:ext>
            </a:extLst>
          </p:cNvPr>
          <p:cNvCxnSpPr>
            <a:cxnSpLocks/>
          </p:cNvCxnSpPr>
          <p:nvPr/>
        </p:nvCxnSpPr>
        <p:spPr>
          <a:xfrm flipH="1">
            <a:off x="2968583" y="5412715"/>
            <a:ext cx="39030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流程图: 或者 2">
            <a:extLst>
              <a:ext uri="{FF2B5EF4-FFF2-40B4-BE49-F238E27FC236}">
                <a16:creationId xmlns:a16="http://schemas.microsoft.com/office/drawing/2014/main" id="{FD3424D1-B839-44BC-B51C-45C3A029F568}"/>
              </a:ext>
            </a:extLst>
          </p:cNvPr>
          <p:cNvSpPr/>
          <p:nvPr/>
        </p:nvSpPr>
        <p:spPr>
          <a:xfrm>
            <a:off x="6003060" y="1705425"/>
            <a:ext cx="612648" cy="612648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1697FB5-F22F-412B-8FE1-49CF3725F2FA}"/>
              </a:ext>
            </a:extLst>
          </p:cNvPr>
          <p:cNvCxnSpPr>
            <a:cxnSpLocks/>
          </p:cNvCxnSpPr>
          <p:nvPr/>
        </p:nvCxnSpPr>
        <p:spPr>
          <a:xfrm>
            <a:off x="5732808" y="1773696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3CD2965-29C1-4E05-AC1F-E03C832003CD}"/>
              </a:ext>
            </a:extLst>
          </p:cNvPr>
          <p:cNvCxnSpPr>
            <a:cxnSpLocks/>
          </p:cNvCxnSpPr>
          <p:nvPr/>
        </p:nvCxnSpPr>
        <p:spPr>
          <a:xfrm>
            <a:off x="5732808" y="2260401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440D0A-E29D-491B-AC86-61553AFD96FC}"/>
              </a:ext>
            </a:extLst>
          </p:cNvPr>
          <p:cNvCxnSpPr>
            <a:cxnSpLocks/>
          </p:cNvCxnSpPr>
          <p:nvPr/>
        </p:nvCxnSpPr>
        <p:spPr>
          <a:xfrm>
            <a:off x="5737969" y="1252246"/>
            <a:ext cx="0" cy="51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5F4CD71-C7E8-4DE9-9F5B-09F548E7992B}"/>
              </a:ext>
            </a:extLst>
          </p:cNvPr>
          <p:cNvCxnSpPr>
            <a:cxnSpLocks/>
          </p:cNvCxnSpPr>
          <p:nvPr/>
        </p:nvCxnSpPr>
        <p:spPr>
          <a:xfrm>
            <a:off x="5732808" y="2260401"/>
            <a:ext cx="0" cy="52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96AD565-CB48-41DE-AE09-AEED949ECC01}"/>
              </a:ext>
            </a:extLst>
          </p:cNvPr>
          <p:cNvSpPr txBox="1"/>
          <p:nvPr/>
        </p:nvSpPr>
        <p:spPr>
          <a:xfrm>
            <a:off x="2421998" y="1067580"/>
            <a:ext cx="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316F717-05D1-4693-BD87-F8BEB53639D9}"/>
              </a:ext>
            </a:extLst>
          </p:cNvPr>
          <p:cNvSpPr txBox="1"/>
          <p:nvPr/>
        </p:nvSpPr>
        <p:spPr>
          <a:xfrm>
            <a:off x="2421998" y="2605650"/>
            <a:ext cx="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091110-32E0-4EA5-9BC1-C3BB118AB69C}"/>
              </a:ext>
            </a:extLst>
          </p:cNvPr>
          <p:cNvSpPr txBox="1"/>
          <p:nvPr/>
        </p:nvSpPr>
        <p:spPr>
          <a:xfrm>
            <a:off x="8830648" y="1828047"/>
            <a:ext cx="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A57DF89E-06E5-428F-9CE3-29EF7013A14F}"/>
              </a:ext>
            </a:extLst>
          </p:cNvPr>
          <p:cNvCxnSpPr>
            <a:cxnSpLocks/>
          </p:cNvCxnSpPr>
          <p:nvPr/>
        </p:nvCxnSpPr>
        <p:spPr>
          <a:xfrm flipH="1">
            <a:off x="6745605" y="2307902"/>
            <a:ext cx="378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3E43777-0B7C-4867-927A-30C544BA3E01}"/>
              </a:ext>
            </a:extLst>
          </p:cNvPr>
          <p:cNvCxnSpPr>
            <a:cxnSpLocks/>
          </p:cNvCxnSpPr>
          <p:nvPr/>
        </p:nvCxnSpPr>
        <p:spPr>
          <a:xfrm>
            <a:off x="6745605" y="2307902"/>
            <a:ext cx="0" cy="199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DA3EE0-985F-472E-946E-D9956B7A730A}"/>
              </a:ext>
            </a:extLst>
          </p:cNvPr>
          <p:cNvSpPr txBox="1"/>
          <p:nvPr/>
        </p:nvSpPr>
        <p:spPr>
          <a:xfrm>
            <a:off x="6705781" y="2005977"/>
            <a:ext cx="4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6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DBE6DF-5005-4514-ADAE-FE107BA82AAA}"/>
              </a:ext>
            </a:extLst>
          </p:cNvPr>
          <p:cNvSpPr/>
          <p:nvPr/>
        </p:nvSpPr>
        <p:spPr>
          <a:xfrm>
            <a:off x="5437746" y="2194708"/>
            <a:ext cx="2206612" cy="217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80E3-BB84-484D-9DE6-CCED1D3060FE}"/>
              </a:ext>
            </a:extLst>
          </p:cNvPr>
          <p:cNvSpPr/>
          <p:nvPr/>
        </p:nvSpPr>
        <p:spPr>
          <a:xfrm>
            <a:off x="6762738" y="264891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1BD8C06C-A0FE-4E07-BA67-910C056640FF}"/>
              </a:ext>
            </a:extLst>
          </p:cNvPr>
          <p:cNvSpPr/>
          <p:nvPr/>
        </p:nvSpPr>
        <p:spPr>
          <a:xfrm rot="13320000">
            <a:off x="6660289" y="330659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C4D84865-9609-42F2-821E-8048DDC02A91}"/>
              </a:ext>
            </a:extLst>
          </p:cNvPr>
          <p:cNvSpPr/>
          <p:nvPr/>
        </p:nvSpPr>
        <p:spPr>
          <a:xfrm>
            <a:off x="5686289" y="264891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787A86-3A4E-4E64-87D9-17DB2EA6A27B}"/>
              </a:ext>
            </a:extLst>
          </p:cNvPr>
          <p:cNvCxnSpPr>
            <a:cxnSpLocks/>
          </p:cNvCxnSpPr>
          <p:nvPr/>
        </p:nvCxnSpPr>
        <p:spPr>
          <a:xfrm>
            <a:off x="6401819" y="274367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902BFD89-D565-4CE8-857E-28CAC6CDB0C2}"/>
              </a:ext>
            </a:extLst>
          </p:cNvPr>
          <p:cNvSpPr/>
          <p:nvPr/>
        </p:nvSpPr>
        <p:spPr>
          <a:xfrm>
            <a:off x="2689860" y="3260849"/>
            <a:ext cx="1176528" cy="3124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时钟源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B7C40A-325F-4F84-8690-C343CA576DBE}"/>
              </a:ext>
            </a:extLst>
          </p:cNvPr>
          <p:cNvSpPr/>
          <p:nvPr/>
        </p:nvSpPr>
        <p:spPr>
          <a:xfrm>
            <a:off x="4217679" y="3211319"/>
            <a:ext cx="914400" cy="411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延迟</a:t>
            </a:r>
            <a:r>
              <a:rPr lang="en-US" altLang="zh-CN" sz="1200" dirty="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2A8B6FB-EEB9-4F73-99A3-D9E995401735}"/>
              </a:ext>
            </a:extLst>
          </p:cNvPr>
          <p:cNvSpPr/>
          <p:nvPr/>
        </p:nvSpPr>
        <p:spPr>
          <a:xfrm>
            <a:off x="5626652" y="3211319"/>
            <a:ext cx="914400" cy="411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延迟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FA8B0A4-A316-4DF5-825D-0B95389F1781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>
            <a:off x="3866388" y="3417059"/>
            <a:ext cx="351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BC97B7-BF36-4A47-8161-498B661A0C15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132079" y="3417059"/>
            <a:ext cx="494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BEF12FD-6A56-402F-AB91-1737DB545B6C}"/>
              </a:ext>
            </a:extLst>
          </p:cNvPr>
          <p:cNvCxnSpPr>
            <a:cxnSpLocks/>
            <a:stCxn id="20" idx="6"/>
            <a:endCxn id="6" idx="5"/>
          </p:cNvCxnSpPr>
          <p:nvPr/>
        </p:nvCxnSpPr>
        <p:spPr>
          <a:xfrm>
            <a:off x="6541052" y="3417059"/>
            <a:ext cx="222728" cy="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03DAE169-13B4-4765-82AE-D854DBDFB05E}"/>
              </a:ext>
            </a:extLst>
          </p:cNvPr>
          <p:cNvSpPr/>
          <p:nvPr/>
        </p:nvSpPr>
        <p:spPr>
          <a:xfrm>
            <a:off x="9148686" y="1722268"/>
            <a:ext cx="2206612" cy="217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B1ECE7-3476-466C-9E2D-30A73ECAC6AA}"/>
              </a:ext>
            </a:extLst>
          </p:cNvPr>
          <p:cNvSpPr/>
          <p:nvPr/>
        </p:nvSpPr>
        <p:spPr>
          <a:xfrm>
            <a:off x="1522502" y="1722268"/>
            <a:ext cx="2206612" cy="217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602515-433C-4F2F-9445-FB64C6FDF77B}"/>
              </a:ext>
            </a:extLst>
          </p:cNvPr>
          <p:cNvSpPr/>
          <p:nvPr/>
        </p:nvSpPr>
        <p:spPr>
          <a:xfrm>
            <a:off x="3943350" y="1722268"/>
            <a:ext cx="4991100" cy="217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CA557-E214-4981-A66D-07551B7C210F}"/>
              </a:ext>
            </a:extLst>
          </p:cNvPr>
          <p:cNvSpPr/>
          <p:nvPr/>
        </p:nvSpPr>
        <p:spPr>
          <a:xfrm>
            <a:off x="5163935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ECC679B-F59C-464E-8BE6-B71EF1F33D86}"/>
              </a:ext>
            </a:extLst>
          </p:cNvPr>
          <p:cNvSpPr/>
          <p:nvPr/>
        </p:nvSpPr>
        <p:spPr>
          <a:xfrm rot="13320000">
            <a:off x="5061486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A15F97-2337-46AD-9FA1-DF5EAC118A38}"/>
              </a:ext>
            </a:extLst>
          </p:cNvPr>
          <p:cNvSpPr/>
          <p:nvPr/>
        </p:nvSpPr>
        <p:spPr>
          <a:xfrm>
            <a:off x="7126060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AEE7472-9A9C-4E42-B605-CA362E72A133}"/>
              </a:ext>
            </a:extLst>
          </p:cNvPr>
          <p:cNvSpPr/>
          <p:nvPr/>
        </p:nvSpPr>
        <p:spPr>
          <a:xfrm rot="13320000">
            <a:off x="7022569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2E9EE228-4C95-486F-8E13-CB4B90181CB7}"/>
              </a:ext>
            </a:extLst>
          </p:cNvPr>
          <p:cNvSpPr/>
          <p:nvPr/>
        </p:nvSpPr>
        <p:spPr>
          <a:xfrm>
            <a:off x="6049611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9C0FA-F7E6-4CED-87B3-8B9A5B6473D8}"/>
              </a:ext>
            </a:extLst>
          </p:cNvPr>
          <p:cNvCxnSpPr>
            <a:cxnSpLocks/>
          </p:cNvCxnSpPr>
          <p:nvPr/>
        </p:nvCxnSpPr>
        <p:spPr>
          <a:xfrm>
            <a:off x="5737225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E3D6B6-7578-4046-B14D-1100229AC912}"/>
              </a:ext>
            </a:extLst>
          </p:cNvPr>
          <p:cNvCxnSpPr>
            <a:cxnSpLocks/>
          </p:cNvCxnSpPr>
          <p:nvPr/>
        </p:nvCxnSpPr>
        <p:spPr>
          <a:xfrm>
            <a:off x="6765141" y="227317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76F9B4-70BD-4A49-8DE6-84061B1B0A9F}"/>
              </a:ext>
            </a:extLst>
          </p:cNvPr>
          <p:cNvCxnSpPr>
            <a:cxnSpLocks/>
          </p:cNvCxnSpPr>
          <p:nvPr/>
        </p:nvCxnSpPr>
        <p:spPr>
          <a:xfrm flipH="1">
            <a:off x="4912838" y="2944496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33AD3B-8012-4BA8-9FA6-C45872650601}"/>
              </a:ext>
            </a:extLst>
          </p:cNvPr>
          <p:cNvCxnSpPr>
            <a:cxnSpLocks/>
          </p:cNvCxnSpPr>
          <p:nvPr/>
        </p:nvCxnSpPr>
        <p:spPr>
          <a:xfrm>
            <a:off x="4912838" y="2942599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>
            <a:extLst>
              <a:ext uri="{FF2B5EF4-FFF2-40B4-BE49-F238E27FC236}">
                <a16:creationId xmlns:a16="http://schemas.microsoft.com/office/drawing/2014/main" id="{C56693F8-E840-4E92-B5B7-3AEA781C0481}"/>
              </a:ext>
            </a:extLst>
          </p:cNvPr>
          <p:cNvSpPr/>
          <p:nvPr/>
        </p:nvSpPr>
        <p:spPr>
          <a:xfrm>
            <a:off x="8014399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6C6256-863A-4A40-954E-364821ECF6D9}"/>
              </a:ext>
            </a:extLst>
          </p:cNvPr>
          <p:cNvCxnSpPr>
            <a:cxnSpLocks/>
          </p:cNvCxnSpPr>
          <p:nvPr/>
        </p:nvCxnSpPr>
        <p:spPr>
          <a:xfrm>
            <a:off x="7702013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180363-9369-4BE3-92E2-7D92DC67EF6E}"/>
              </a:ext>
            </a:extLst>
          </p:cNvPr>
          <p:cNvCxnSpPr>
            <a:cxnSpLocks/>
          </p:cNvCxnSpPr>
          <p:nvPr/>
        </p:nvCxnSpPr>
        <p:spPr>
          <a:xfrm>
            <a:off x="8729929" y="2273178"/>
            <a:ext cx="752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云形 29">
            <a:extLst>
              <a:ext uri="{FF2B5EF4-FFF2-40B4-BE49-F238E27FC236}">
                <a16:creationId xmlns:a16="http://schemas.microsoft.com/office/drawing/2014/main" id="{F6C9A05F-8DE4-4C68-80B6-80D7BCA73895}"/>
              </a:ext>
            </a:extLst>
          </p:cNvPr>
          <p:cNvSpPr/>
          <p:nvPr/>
        </p:nvSpPr>
        <p:spPr>
          <a:xfrm>
            <a:off x="4087486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467B32-5D21-4AF2-84BC-3F3C8417F943}"/>
              </a:ext>
            </a:extLst>
          </p:cNvPr>
          <p:cNvCxnSpPr>
            <a:cxnSpLocks/>
          </p:cNvCxnSpPr>
          <p:nvPr/>
        </p:nvCxnSpPr>
        <p:spPr>
          <a:xfrm>
            <a:off x="3419475" y="2273178"/>
            <a:ext cx="748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865804-74A0-4A1F-8BE6-003F775ED632}"/>
              </a:ext>
            </a:extLst>
          </p:cNvPr>
          <p:cNvCxnSpPr>
            <a:cxnSpLocks/>
          </p:cNvCxnSpPr>
          <p:nvPr/>
        </p:nvCxnSpPr>
        <p:spPr>
          <a:xfrm>
            <a:off x="4803016" y="227317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F6CEACE-01CE-4FF6-82DD-B5984311AE7C}"/>
              </a:ext>
            </a:extLst>
          </p:cNvPr>
          <p:cNvSpPr/>
          <p:nvPr/>
        </p:nvSpPr>
        <p:spPr>
          <a:xfrm>
            <a:off x="1812870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12ACE7F9-AA24-4C09-A0E9-11E6DECCE239}"/>
              </a:ext>
            </a:extLst>
          </p:cNvPr>
          <p:cNvSpPr/>
          <p:nvPr/>
        </p:nvSpPr>
        <p:spPr>
          <a:xfrm rot="13320000">
            <a:off x="1709379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云形 35">
            <a:extLst>
              <a:ext uri="{FF2B5EF4-FFF2-40B4-BE49-F238E27FC236}">
                <a16:creationId xmlns:a16="http://schemas.microsoft.com/office/drawing/2014/main" id="{2C9219B8-1E6D-4CCF-BAAF-D10D83DF62DA}"/>
              </a:ext>
            </a:extLst>
          </p:cNvPr>
          <p:cNvSpPr/>
          <p:nvPr/>
        </p:nvSpPr>
        <p:spPr>
          <a:xfrm>
            <a:off x="2701209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6A9CD8F-9F6B-4476-A592-7215D60C6EAB}"/>
              </a:ext>
            </a:extLst>
          </p:cNvPr>
          <p:cNvCxnSpPr>
            <a:cxnSpLocks/>
          </p:cNvCxnSpPr>
          <p:nvPr/>
        </p:nvCxnSpPr>
        <p:spPr>
          <a:xfrm>
            <a:off x="2388823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67E75E-41D0-4892-9BB5-E5E7D2CDA623}"/>
              </a:ext>
            </a:extLst>
          </p:cNvPr>
          <p:cNvSpPr/>
          <p:nvPr/>
        </p:nvSpPr>
        <p:spPr>
          <a:xfrm>
            <a:off x="10473678" y="217647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A969617F-66B2-4C99-96C9-7EF2157B46D6}"/>
              </a:ext>
            </a:extLst>
          </p:cNvPr>
          <p:cNvSpPr/>
          <p:nvPr/>
        </p:nvSpPr>
        <p:spPr>
          <a:xfrm rot="13320000">
            <a:off x="10371229" y="283415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D92B210B-5E58-44F6-91AB-59D6DD223FE4}"/>
              </a:ext>
            </a:extLst>
          </p:cNvPr>
          <p:cNvSpPr/>
          <p:nvPr/>
        </p:nvSpPr>
        <p:spPr>
          <a:xfrm>
            <a:off x="9397229" y="217647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C84E41E-4B9B-4BE8-BBCC-91D6410751E2}"/>
              </a:ext>
            </a:extLst>
          </p:cNvPr>
          <p:cNvCxnSpPr>
            <a:cxnSpLocks/>
          </p:cNvCxnSpPr>
          <p:nvPr/>
        </p:nvCxnSpPr>
        <p:spPr>
          <a:xfrm>
            <a:off x="10112759" y="227123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2622384-1388-416C-B605-D6E1FABCC88E}"/>
              </a:ext>
            </a:extLst>
          </p:cNvPr>
          <p:cNvSpPr/>
          <p:nvPr/>
        </p:nvSpPr>
        <p:spPr>
          <a:xfrm>
            <a:off x="1353739" y="1708146"/>
            <a:ext cx="302938" cy="217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FEC288-E90C-4ABB-877F-510EAD6A2B76}"/>
              </a:ext>
            </a:extLst>
          </p:cNvPr>
          <p:cNvSpPr/>
          <p:nvPr/>
        </p:nvSpPr>
        <p:spPr>
          <a:xfrm>
            <a:off x="11178511" y="1722268"/>
            <a:ext cx="302938" cy="217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5B5168-FF1C-429A-AED8-2CF05E900BBD}"/>
              </a:ext>
            </a:extLst>
          </p:cNvPr>
          <p:cNvCxnSpPr>
            <a:cxnSpLocks/>
          </p:cNvCxnSpPr>
          <p:nvPr/>
        </p:nvCxnSpPr>
        <p:spPr>
          <a:xfrm flipH="1">
            <a:off x="6867092" y="2942552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213E74C-4AC8-433B-AFA0-19617AE76794}"/>
              </a:ext>
            </a:extLst>
          </p:cNvPr>
          <p:cNvCxnSpPr>
            <a:cxnSpLocks/>
          </p:cNvCxnSpPr>
          <p:nvPr/>
        </p:nvCxnSpPr>
        <p:spPr>
          <a:xfrm>
            <a:off x="6867092" y="2940655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35ABD74-71B3-4308-85C8-6D6A768D871C}"/>
              </a:ext>
            </a:extLst>
          </p:cNvPr>
          <p:cNvCxnSpPr>
            <a:cxnSpLocks/>
          </p:cNvCxnSpPr>
          <p:nvPr/>
        </p:nvCxnSpPr>
        <p:spPr>
          <a:xfrm flipH="1">
            <a:off x="1561022" y="2942552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9E137B0-35FD-4B71-BE40-1EBCA6726369}"/>
              </a:ext>
            </a:extLst>
          </p:cNvPr>
          <p:cNvCxnSpPr>
            <a:cxnSpLocks/>
          </p:cNvCxnSpPr>
          <p:nvPr/>
        </p:nvCxnSpPr>
        <p:spPr>
          <a:xfrm>
            <a:off x="1561022" y="2940655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BD7A2C-475A-4BF1-9D41-F64A075A7428}"/>
              </a:ext>
            </a:extLst>
          </p:cNvPr>
          <p:cNvSpPr txBox="1"/>
          <p:nvPr/>
        </p:nvSpPr>
        <p:spPr>
          <a:xfrm>
            <a:off x="701212" y="31958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C87C2AD-01CC-4F27-A0CC-33E7A0FE2A49}"/>
              </a:ext>
            </a:extLst>
          </p:cNvPr>
          <p:cNvCxnSpPr>
            <a:cxnSpLocks/>
            <a:stCxn id="56" idx="3"/>
            <a:endCxn id="39" idx="5"/>
          </p:cNvCxnSpPr>
          <p:nvPr/>
        </p:nvCxnSpPr>
        <p:spPr>
          <a:xfrm flipV="1">
            <a:off x="1150374" y="2947412"/>
            <a:ext cx="9324346" cy="433079"/>
          </a:xfrm>
          <a:prstGeom prst="bentConnector3">
            <a:avLst>
              <a:gd name="adj1" fmla="val 97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37D2194-9CE3-496B-8498-E4AFC5FE0EAF}"/>
              </a:ext>
            </a:extLst>
          </p:cNvPr>
          <p:cNvSpPr txBox="1"/>
          <p:nvPr/>
        </p:nvSpPr>
        <p:spPr>
          <a:xfrm>
            <a:off x="1845206" y="232372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6510AB-7C52-42A8-9F88-A2FC1F661156}"/>
              </a:ext>
            </a:extLst>
          </p:cNvPr>
          <p:cNvSpPr txBox="1"/>
          <p:nvPr/>
        </p:nvSpPr>
        <p:spPr>
          <a:xfrm>
            <a:off x="5190305" y="235702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EBFA7A4-FD87-4962-94D8-51FD4D97A122}"/>
              </a:ext>
            </a:extLst>
          </p:cNvPr>
          <p:cNvSpPr txBox="1"/>
          <p:nvPr/>
        </p:nvSpPr>
        <p:spPr>
          <a:xfrm>
            <a:off x="7147010" y="23799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FF3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46DBBF-782C-4C52-B63D-D9D940C0A587}"/>
              </a:ext>
            </a:extLst>
          </p:cNvPr>
          <p:cNvSpPr txBox="1"/>
          <p:nvPr/>
        </p:nvSpPr>
        <p:spPr>
          <a:xfrm>
            <a:off x="10479517" y="2347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FF4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E6A97C-E1F8-405B-988B-66B9A27BE387}"/>
              </a:ext>
            </a:extLst>
          </p:cNvPr>
          <p:cNvSpPr txBox="1"/>
          <p:nvPr/>
        </p:nvSpPr>
        <p:spPr>
          <a:xfrm>
            <a:off x="4085968" y="1744328"/>
            <a:ext cx="1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My_Design</a:t>
            </a:r>
            <a:endParaRPr lang="en-US" altLang="zh-CN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F3137594-DA73-4801-8532-64F95CACB5BA}"/>
              </a:ext>
            </a:extLst>
          </p:cNvPr>
          <p:cNvSpPr/>
          <p:nvPr/>
        </p:nvSpPr>
        <p:spPr>
          <a:xfrm>
            <a:off x="1813560" y="2270760"/>
            <a:ext cx="2125980" cy="678180"/>
          </a:xfrm>
          <a:custGeom>
            <a:avLst/>
            <a:gdLst>
              <a:gd name="connsiteX0" fmla="*/ 0 w 2125980"/>
              <a:gd name="connsiteY0" fmla="*/ 678180 h 678180"/>
              <a:gd name="connsiteX1" fmla="*/ 327660 w 2125980"/>
              <a:gd name="connsiteY1" fmla="*/ 358140 h 678180"/>
              <a:gd name="connsiteX2" fmla="*/ 845820 w 2125980"/>
              <a:gd name="connsiteY2" fmla="*/ 83820 h 678180"/>
              <a:gd name="connsiteX3" fmla="*/ 2125980 w 2125980"/>
              <a:gd name="connsiteY3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" h="678180">
                <a:moveTo>
                  <a:pt x="0" y="678180"/>
                </a:moveTo>
                <a:cubicBezTo>
                  <a:pt x="93345" y="567690"/>
                  <a:pt x="186690" y="457200"/>
                  <a:pt x="327660" y="358140"/>
                </a:cubicBezTo>
                <a:cubicBezTo>
                  <a:pt x="468630" y="259080"/>
                  <a:pt x="546100" y="143510"/>
                  <a:pt x="845820" y="83820"/>
                </a:cubicBezTo>
                <a:cubicBezTo>
                  <a:pt x="1145540" y="24130"/>
                  <a:pt x="1635760" y="12065"/>
                  <a:pt x="2125980" y="0"/>
                </a:cubicBezTo>
              </a:path>
            </a:pathLst>
          </a:cu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1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03DAE169-13B4-4765-82AE-D854DBDFB05E}"/>
              </a:ext>
            </a:extLst>
          </p:cNvPr>
          <p:cNvSpPr/>
          <p:nvPr/>
        </p:nvSpPr>
        <p:spPr>
          <a:xfrm>
            <a:off x="9148686" y="1722268"/>
            <a:ext cx="2206612" cy="26897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B1ECE7-3476-466C-9E2D-30A73ECAC6AA}"/>
              </a:ext>
            </a:extLst>
          </p:cNvPr>
          <p:cNvSpPr/>
          <p:nvPr/>
        </p:nvSpPr>
        <p:spPr>
          <a:xfrm>
            <a:off x="1522502" y="1722268"/>
            <a:ext cx="2206612" cy="26897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602515-433C-4F2F-9445-FB64C6FDF77B}"/>
              </a:ext>
            </a:extLst>
          </p:cNvPr>
          <p:cNvSpPr/>
          <p:nvPr/>
        </p:nvSpPr>
        <p:spPr>
          <a:xfrm>
            <a:off x="3943350" y="1722268"/>
            <a:ext cx="4991100" cy="2689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CA557-E214-4981-A66D-07551B7C210F}"/>
              </a:ext>
            </a:extLst>
          </p:cNvPr>
          <p:cNvSpPr/>
          <p:nvPr/>
        </p:nvSpPr>
        <p:spPr>
          <a:xfrm>
            <a:off x="5163935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ECC679B-F59C-464E-8BE6-B71EF1F33D86}"/>
              </a:ext>
            </a:extLst>
          </p:cNvPr>
          <p:cNvSpPr/>
          <p:nvPr/>
        </p:nvSpPr>
        <p:spPr>
          <a:xfrm rot="13320000">
            <a:off x="5061486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A15F97-2337-46AD-9FA1-DF5EAC118A38}"/>
              </a:ext>
            </a:extLst>
          </p:cNvPr>
          <p:cNvSpPr/>
          <p:nvPr/>
        </p:nvSpPr>
        <p:spPr>
          <a:xfrm>
            <a:off x="7126060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AEE7472-9A9C-4E42-B605-CA362E72A133}"/>
              </a:ext>
            </a:extLst>
          </p:cNvPr>
          <p:cNvSpPr/>
          <p:nvPr/>
        </p:nvSpPr>
        <p:spPr>
          <a:xfrm rot="13320000">
            <a:off x="7022569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2E9EE228-4C95-486F-8E13-CB4B90181CB7}"/>
              </a:ext>
            </a:extLst>
          </p:cNvPr>
          <p:cNvSpPr/>
          <p:nvPr/>
        </p:nvSpPr>
        <p:spPr>
          <a:xfrm>
            <a:off x="6049611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9C0FA-F7E6-4CED-87B3-8B9A5B6473D8}"/>
              </a:ext>
            </a:extLst>
          </p:cNvPr>
          <p:cNvCxnSpPr>
            <a:cxnSpLocks/>
          </p:cNvCxnSpPr>
          <p:nvPr/>
        </p:nvCxnSpPr>
        <p:spPr>
          <a:xfrm>
            <a:off x="5737225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E3D6B6-7578-4046-B14D-1100229AC912}"/>
              </a:ext>
            </a:extLst>
          </p:cNvPr>
          <p:cNvCxnSpPr>
            <a:cxnSpLocks/>
          </p:cNvCxnSpPr>
          <p:nvPr/>
        </p:nvCxnSpPr>
        <p:spPr>
          <a:xfrm>
            <a:off x="6765141" y="227317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76F9B4-70BD-4A49-8DE6-84061B1B0A9F}"/>
              </a:ext>
            </a:extLst>
          </p:cNvPr>
          <p:cNvCxnSpPr>
            <a:cxnSpLocks/>
          </p:cNvCxnSpPr>
          <p:nvPr/>
        </p:nvCxnSpPr>
        <p:spPr>
          <a:xfrm flipH="1">
            <a:off x="4912838" y="2944496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33AD3B-8012-4BA8-9FA6-C45872650601}"/>
              </a:ext>
            </a:extLst>
          </p:cNvPr>
          <p:cNvCxnSpPr>
            <a:cxnSpLocks/>
          </p:cNvCxnSpPr>
          <p:nvPr/>
        </p:nvCxnSpPr>
        <p:spPr>
          <a:xfrm>
            <a:off x="4912838" y="2942599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>
            <a:extLst>
              <a:ext uri="{FF2B5EF4-FFF2-40B4-BE49-F238E27FC236}">
                <a16:creationId xmlns:a16="http://schemas.microsoft.com/office/drawing/2014/main" id="{C56693F8-E840-4E92-B5B7-3AEA781C0481}"/>
              </a:ext>
            </a:extLst>
          </p:cNvPr>
          <p:cNvSpPr/>
          <p:nvPr/>
        </p:nvSpPr>
        <p:spPr>
          <a:xfrm>
            <a:off x="8014399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6C6256-863A-4A40-954E-364821ECF6D9}"/>
              </a:ext>
            </a:extLst>
          </p:cNvPr>
          <p:cNvCxnSpPr>
            <a:cxnSpLocks/>
          </p:cNvCxnSpPr>
          <p:nvPr/>
        </p:nvCxnSpPr>
        <p:spPr>
          <a:xfrm>
            <a:off x="7702013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180363-9369-4BE3-92E2-7D92DC67EF6E}"/>
              </a:ext>
            </a:extLst>
          </p:cNvPr>
          <p:cNvCxnSpPr>
            <a:cxnSpLocks/>
          </p:cNvCxnSpPr>
          <p:nvPr/>
        </p:nvCxnSpPr>
        <p:spPr>
          <a:xfrm>
            <a:off x="8729929" y="2273178"/>
            <a:ext cx="752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云形 29">
            <a:extLst>
              <a:ext uri="{FF2B5EF4-FFF2-40B4-BE49-F238E27FC236}">
                <a16:creationId xmlns:a16="http://schemas.microsoft.com/office/drawing/2014/main" id="{F6C9A05F-8DE4-4C68-80B6-80D7BCA73895}"/>
              </a:ext>
            </a:extLst>
          </p:cNvPr>
          <p:cNvSpPr/>
          <p:nvPr/>
        </p:nvSpPr>
        <p:spPr>
          <a:xfrm>
            <a:off x="4087486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467B32-5D21-4AF2-84BC-3F3C8417F943}"/>
              </a:ext>
            </a:extLst>
          </p:cNvPr>
          <p:cNvCxnSpPr>
            <a:cxnSpLocks/>
          </p:cNvCxnSpPr>
          <p:nvPr/>
        </p:nvCxnSpPr>
        <p:spPr>
          <a:xfrm>
            <a:off x="3419475" y="2273178"/>
            <a:ext cx="748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865804-74A0-4A1F-8BE6-003F775ED632}"/>
              </a:ext>
            </a:extLst>
          </p:cNvPr>
          <p:cNvCxnSpPr>
            <a:cxnSpLocks/>
          </p:cNvCxnSpPr>
          <p:nvPr/>
        </p:nvCxnSpPr>
        <p:spPr>
          <a:xfrm>
            <a:off x="4803016" y="227317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F6CEACE-01CE-4FF6-82DD-B5984311AE7C}"/>
              </a:ext>
            </a:extLst>
          </p:cNvPr>
          <p:cNvSpPr/>
          <p:nvPr/>
        </p:nvSpPr>
        <p:spPr>
          <a:xfrm>
            <a:off x="1812870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12ACE7F9-AA24-4C09-A0E9-11E6DECCE239}"/>
              </a:ext>
            </a:extLst>
          </p:cNvPr>
          <p:cNvSpPr/>
          <p:nvPr/>
        </p:nvSpPr>
        <p:spPr>
          <a:xfrm rot="13320000">
            <a:off x="1709379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云形 35">
            <a:extLst>
              <a:ext uri="{FF2B5EF4-FFF2-40B4-BE49-F238E27FC236}">
                <a16:creationId xmlns:a16="http://schemas.microsoft.com/office/drawing/2014/main" id="{2C9219B8-1E6D-4CCF-BAAF-D10D83DF62DA}"/>
              </a:ext>
            </a:extLst>
          </p:cNvPr>
          <p:cNvSpPr/>
          <p:nvPr/>
        </p:nvSpPr>
        <p:spPr>
          <a:xfrm>
            <a:off x="2701209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6A9CD8F-9F6B-4476-A592-7215D60C6EAB}"/>
              </a:ext>
            </a:extLst>
          </p:cNvPr>
          <p:cNvCxnSpPr>
            <a:cxnSpLocks/>
          </p:cNvCxnSpPr>
          <p:nvPr/>
        </p:nvCxnSpPr>
        <p:spPr>
          <a:xfrm>
            <a:off x="2388823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67E75E-41D0-4892-9BB5-E5E7D2CDA623}"/>
              </a:ext>
            </a:extLst>
          </p:cNvPr>
          <p:cNvSpPr/>
          <p:nvPr/>
        </p:nvSpPr>
        <p:spPr>
          <a:xfrm>
            <a:off x="10473678" y="217647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A969617F-66B2-4C99-96C9-7EF2157B46D6}"/>
              </a:ext>
            </a:extLst>
          </p:cNvPr>
          <p:cNvSpPr/>
          <p:nvPr/>
        </p:nvSpPr>
        <p:spPr>
          <a:xfrm rot="13320000">
            <a:off x="10371229" y="283415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D92B210B-5E58-44F6-91AB-59D6DD223FE4}"/>
              </a:ext>
            </a:extLst>
          </p:cNvPr>
          <p:cNvSpPr/>
          <p:nvPr/>
        </p:nvSpPr>
        <p:spPr>
          <a:xfrm>
            <a:off x="9397229" y="217647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C84E41E-4B9B-4BE8-BBCC-91D6410751E2}"/>
              </a:ext>
            </a:extLst>
          </p:cNvPr>
          <p:cNvCxnSpPr>
            <a:cxnSpLocks/>
          </p:cNvCxnSpPr>
          <p:nvPr/>
        </p:nvCxnSpPr>
        <p:spPr>
          <a:xfrm>
            <a:off x="10112759" y="227123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2622384-1388-416C-B605-D6E1FABCC88E}"/>
              </a:ext>
            </a:extLst>
          </p:cNvPr>
          <p:cNvSpPr/>
          <p:nvPr/>
        </p:nvSpPr>
        <p:spPr>
          <a:xfrm>
            <a:off x="1353739" y="1708146"/>
            <a:ext cx="302938" cy="2703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FEC288-E90C-4ABB-877F-510EAD6A2B76}"/>
              </a:ext>
            </a:extLst>
          </p:cNvPr>
          <p:cNvSpPr/>
          <p:nvPr/>
        </p:nvSpPr>
        <p:spPr>
          <a:xfrm>
            <a:off x="11178511" y="1722268"/>
            <a:ext cx="302938" cy="2689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5B5168-FF1C-429A-AED8-2CF05E900BBD}"/>
              </a:ext>
            </a:extLst>
          </p:cNvPr>
          <p:cNvCxnSpPr>
            <a:cxnSpLocks/>
          </p:cNvCxnSpPr>
          <p:nvPr/>
        </p:nvCxnSpPr>
        <p:spPr>
          <a:xfrm flipH="1">
            <a:off x="6867092" y="2942552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213E74C-4AC8-433B-AFA0-19617AE76794}"/>
              </a:ext>
            </a:extLst>
          </p:cNvPr>
          <p:cNvCxnSpPr>
            <a:cxnSpLocks/>
          </p:cNvCxnSpPr>
          <p:nvPr/>
        </p:nvCxnSpPr>
        <p:spPr>
          <a:xfrm>
            <a:off x="6867092" y="2940655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35ABD74-71B3-4308-85C8-6D6A768D871C}"/>
              </a:ext>
            </a:extLst>
          </p:cNvPr>
          <p:cNvCxnSpPr>
            <a:cxnSpLocks/>
          </p:cNvCxnSpPr>
          <p:nvPr/>
        </p:nvCxnSpPr>
        <p:spPr>
          <a:xfrm flipH="1">
            <a:off x="1561022" y="2942552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9E137B0-35FD-4B71-BE40-1EBCA6726369}"/>
              </a:ext>
            </a:extLst>
          </p:cNvPr>
          <p:cNvCxnSpPr>
            <a:cxnSpLocks/>
          </p:cNvCxnSpPr>
          <p:nvPr/>
        </p:nvCxnSpPr>
        <p:spPr>
          <a:xfrm>
            <a:off x="1561022" y="2940655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BD7A2C-475A-4BF1-9D41-F64A075A7428}"/>
              </a:ext>
            </a:extLst>
          </p:cNvPr>
          <p:cNvSpPr txBox="1"/>
          <p:nvPr/>
        </p:nvSpPr>
        <p:spPr>
          <a:xfrm>
            <a:off x="701212" y="31958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C87C2AD-01CC-4F27-A0CC-33E7A0FE2A49}"/>
              </a:ext>
            </a:extLst>
          </p:cNvPr>
          <p:cNvCxnSpPr>
            <a:cxnSpLocks/>
            <a:stCxn id="56" idx="3"/>
            <a:endCxn id="39" idx="5"/>
          </p:cNvCxnSpPr>
          <p:nvPr/>
        </p:nvCxnSpPr>
        <p:spPr>
          <a:xfrm flipV="1">
            <a:off x="1150374" y="2947412"/>
            <a:ext cx="9324346" cy="433079"/>
          </a:xfrm>
          <a:prstGeom prst="bentConnector3">
            <a:avLst>
              <a:gd name="adj1" fmla="val 97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37D2194-9CE3-496B-8498-E4AFC5FE0EAF}"/>
              </a:ext>
            </a:extLst>
          </p:cNvPr>
          <p:cNvSpPr txBox="1"/>
          <p:nvPr/>
        </p:nvSpPr>
        <p:spPr>
          <a:xfrm>
            <a:off x="1845206" y="232372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6510AB-7C52-42A8-9F88-A2FC1F661156}"/>
              </a:ext>
            </a:extLst>
          </p:cNvPr>
          <p:cNvSpPr txBox="1"/>
          <p:nvPr/>
        </p:nvSpPr>
        <p:spPr>
          <a:xfrm>
            <a:off x="5190305" y="235702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EBFA7A4-FD87-4962-94D8-51FD4D97A122}"/>
              </a:ext>
            </a:extLst>
          </p:cNvPr>
          <p:cNvSpPr txBox="1"/>
          <p:nvPr/>
        </p:nvSpPr>
        <p:spPr>
          <a:xfrm>
            <a:off x="7147010" y="23799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FF3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46DBBF-782C-4C52-B63D-D9D940C0A587}"/>
              </a:ext>
            </a:extLst>
          </p:cNvPr>
          <p:cNvSpPr txBox="1"/>
          <p:nvPr/>
        </p:nvSpPr>
        <p:spPr>
          <a:xfrm>
            <a:off x="10479517" y="2347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FF4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E6A97C-E1F8-405B-988B-66B9A27BE387}"/>
              </a:ext>
            </a:extLst>
          </p:cNvPr>
          <p:cNvSpPr txBox="1"/>
          <p:nvPr/>
        </p:nvSpPr>
        <p:spPr>
          <a:xfrm>
            <a:off x="4085968" y="1744328"/>
            <a:ext cx="1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My_Design</a:t>
            </a:r>
            <a:endParaRPr lang="en-US" altLang="zh-CN" dirty="0"/>
          </a:p>
        </p:txBody>
      </p:sp>
      <p:sp>
        <p:nvSpPr>
          <p:cNvPr id="41" name="云形 40">
            <a:extLst>
              <a:ext uri="{FF2B5EF4-FFF2-40B4-BE49-F238E27FC236}">
                <a16:creationId xmlns:a16="http://schemas.microsoft.com/office/drawing/2014/main" id="{AA29CBF2-A473-4220-8308-5AAE76B98D64}"/>
              </a:ext>
            </a:extLst>
          </p:cNvPr>
          <p:cNvSpPr/>
          <p:nvPr/>
        </p:nvSpPr>
        <p:spPr>
          <a:xfrm>
            <a:off x="5752953" y="3608851"/>
            <a:ext cx="1329281" cy="61453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5B6829A-EB01-4257-9AA0-E8EFD2E2BC13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3076436" y="3916121"/>
            <a:ext cx="268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6810195-29D5-4735-A029-98964D2F48B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081126" y="3916120"/>
            <a:ext cx="2691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45D66D-3103-4759-83FB-1F151762BC7E}"/>
              </a:ext>
            </a:extLst>
          </p:cNvPr>
          <p:cNvCxnSpPr>
            <a:cxnSpLocks/>
            <a:stCxn id="36" idx="1"/>
          </p:cNvCxnSpPr>
          <p:nvPr/>
        </p:nvCxnSpPr>
        <p:spPr>
          <a:xfrm>
            <a:off x="3076437" y="2635135"/>
            <a:ext cx="0" cy="128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B03899-981B-474D-BF0D-91E1BDE9B3F8}"/>
              </a:ext>
            </a:extLst>
          </p:cNvPr>
          <p:cNvCxnSpPr>
            <a:cxnSpLocks/>
            <a:stCxn id="42" idx="1"/>
          </p:cNvCxnSpPr>
          <p:nvPr/>
        </p:nvCxnSpPr>
        <p:spPr>
          <a:xfrm>
            <a:off x="9772457" y="2633191"/>
            <a:ext cx="0" cy="1282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1F501E0-EBFC-459A-A832-AE8A1A86BFC5}"/>
              </a:ext>
            </a:extLst>
          </p:cNvPr>
          <p:cNvSpPr/>
          <p:nvPr/>
        </p:nvSpPr>
        <p:spPr>
          <a:xfrm>
            <a:off x="1813559" y="2933700"/>
            <a:ext cx="2133599" cy="990600"/>
          </a:xfrm>
          <a:custGeom>
            <a:avLst/>
            <a:gdLst>
              <a:gd name="connsiteX0" fmla="*/ 0 w 1912620"/>
              <a:gd name="connsiteY0" fmla="*/ 0 h 990600"/>
              <a:gd name="connsiteX1" fmla="*/ 746760 w 1912620"/>
              <a:gd name="connsiteY1" fmla="*/ 106680 h 990600"/>
              <a:gd name="connsiteX2" fmla="*/ 1493520 w 1912620"/>
              <a:gd name="connsiteY2" fmla="*/ 502920 h 990600"/>
              <a:gd name="connsiteX3" fmla="*/ 1912620 w 1912620"/>
              <a:gd name="connsiteY3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620" h="990600">
                <a:moveTo>
                  <a:pt x="0" y="0"/>
                </a:moveTo>
                <a:cubicBezTo>
                  <a:pt x="248920" y="11430"/>
                  <a:pt x="497840" y="22860"/>
                  <a:pt x="746760" y="106680"/>
                </a:cubicBezTo>
                <a:cubicBezTo>
                  <a:pt x="995680" y="190500"/>
                  <a:pt x="1299210" y="355600"/>
                  <a:pt x="1493520" y="502920"/>
                </a:cubicBezTo>
                <a:cubicBezTo>
                  <a:pt x="1687830" y="650240"/>
                  <a:pt x="1800225" y="820420"/>
                  <a:pt x="1912620" y="99060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2F8EBD5-1C9C-4510-BE76-7DA07E832E7E}"/>
              </a:ext>
            </a:extLst>
          </p:cNvPr>
          <p:cNvSpPr/>
          <p:nvPr/>
        </p:nvSpPr>
        <p:spPr>
          <a:xfrm>
            <a:off x="3947160" y="3466651"/>
            <a:ext cx="4991100" cy="442409"/>
          </a:xfrm>
          <a:custGeom>
            <a:avLst/>
            <a:gdLst>
              <a:gd name="connsiteX0" fmla="*/ 0 w 4991100"/>
              <a:gd name="connsiteY0" fmla="*/ 442409 h 442409"/>
              <a:gd name="connsiteX1" fmla="*/ 1447800 w 4991100"/>
              <a:gd name="connsiteY1" fmla="*/ 107129 h 442409"/>
              <a:gd name="connsiteX2" fmla="*/ 2438400 w 4991100"/>
              <a:gd name="connsiteY2" fmla="*/ 449 h 442409"/>
              <a:gd name="connsiteX3" fmla="*/ 3550920 w 4991100"/>
              <a:gd name="connsiteY3" fmla="*/ 137609 h 442409"/>
              <a:gd name="connsiteX4" fmla="*/ 4991100 w 4991100"/>
              <a:gd name="connsiteY4" fmla="*/ 442409 h 44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1100" h="442409">
                <a:moveTo>
                  <a:pt x="0" y="442409"/>
                </a:moveTo>
                <a:cubicBezTo>
                  <a:pt x="520700" y="311599"/>
                  <a:pt x="1041400" y="180789"/>
                  <a:pt x="1447800" y="107129"/>
                </a:cubicBezTo>
                <a:cubicBezTo>
                  <a:pt x="1854200" y="33469"/>
                  <a:pt x="2087880" y="-4631"/>
                  <a:pt x="2438400" y="449"/>
                </a:cubicBezTo>
                <a:cubicBezTo>
                  <a:pt x="2788920" y="5529"/>
                  <a:pt x="3125470" y="63949"/>
                  <a:pt x="3550920" y="137609"/>
                </a:cubicBezTo>
                <a:cubicBezTo>
                  <a:pt x="3976370" y="211269"/>
                  <a:pt x="4483735" y="326839"/>
                  <a:pt x="4991100" y="442409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DDF6EBD-9A28-4B6B-8AC7-E67AA007CEE1}"/>
              </a:ext>
            </a:extLst>
          </p:cNvPr>
          <p:cNvSpPr/>
          <p:nvPr/>
        </p:nvSpPr>
        <p:spPr>
          <a:xfrm>
            <a:off x="8934450" y="2278380"/>
            <a:ext cx="1527810" cy="1638300"/>
          </a:xfrm>
          <a:custGeom>
            <a:avLst/>
            <a:gdLst>
              <a:gd name="connsiteX0" fmla="*/ 0 w 1501140"/>
              <a:gd name="connsiteY0" fmla="*/ 1638300 h 1638300"/>
              <a:gd name="connsiteX1" fmla="*/ 662940 w 1501140"/>
              <a:gd name="connsiteY1" fmla="*/ 1501140 h 1638300"/>
              <a:gd name="connsiteX2" fmla="*/ 1310640 w 1501140"/>
              <a:gd name="connsiteY2" fmla="*/ 990600 h 1638300"/>
              <a:gd name="connsiteX3" fmla="*/ 1501140 w 1501140"/>
              <a:gd name="connsiteY3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1140" h="1638300">
                <a:moveTo>
                  <a:pt x="0" y="1638300"/>
                </a:moveTo>
                <a:cubicBezTo>
                  <a:pt x="222250" y="1623695"/>
                  <a:pt x="444500" y="1609090"/>
                  <a:pt x="662940" y="1501140"/>
                </a:cubicBezTo>
                <a:cubicBezTo>
                  <a:pt x="881380" y="1393190"/>
                  <a:pt x="1170940" y="1240790"/>
                  <a:pt x="1310640" y="990600"/>
                </a:cubicBezTo>
                <a:cubicBezTo>
                  <a:pt x="1450340" y="740410"/>
                  <a:pt x="1475740" y="370205"/>
                  <a:pt x="1501140" y="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0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03DAE169-13B4-4765-82AE-D854DBDFB05E}"/>
              </a:ext>
            </a:extLst>
          </p:cNvPr>
          <p:cNvSpPr/>
          <p:nvPr/>
        </p:nvSpPr>
        <p:spPr>
          <a:xfrm>
            <a:off x="9148686" y="1722268"/>
            <a:ext cx="2206612" cy="217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B1ECE7-3476-466C-9E2D-30A73ECAC6AA}"/>
              </a:ext>
            </a:extLst>
          </p:cNvPr>
          <p:cNvSpPr/>
          <p:nvPr/>
        </p:nvSpPr>
        <p:spPr>
          <a:xfrm>
            <a:off x="1522502" y="1722268"/>
            <a:ext cx="2206612" cy="217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602515-433C-4F2F-9445-FB64C6FDF77B}"/>
              </a:ext>
            </a:extLst>
          </p:cNvPr>
          <p:cNvSpPr/>
          <p:nvPr/>
        </p:nvSpPr>
        <p:spPr>
          <a:xfrm>
            <a:off x="3943350" y="1722268"/>
            <a:ext cx="4991100" cy="148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180363-9369-4BE3-92E2-7D92DC67EF6E}"/>
              </a:ext>
            </a:extLst>
          </p:cNvPr>
          <p:cNvCxnSpPr>
            <a:cxnSpLocks/>
          </p:cNvCxnSpPr>
          <p:nvPr/>
        </p:nvCxnSpPr>
        <p:spPr>
          <a:xfrm>
            <a:off x="7029450" y="2271234"/>
            <a:ext cx="2452688" cy="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467B32-5D21-4AF2-84BC-3F3C8417F943}"/>
              </a:ext>
            </a:extLst>
          </p:cNvPr>
          <p:cNvCxnSpPr>
            <a:cxnSpLocks/>
          </p:cNvCxnSpPr>
          <p:nvPr/>
        </p:nvCxnSpPr>
        <p:spPr>
          <a:xfrm flipV="1">
            <a:off x="3419475" y="2272206"/>
            <a:ext cx="2433638" cy="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F6CEACE-01CE-4FF6-82DD-B5984311AE7C}"/>
              </a:ext>
            </a:extLst>
          </p:cNvPr>
          <p:cNvSpPr/>
          <p:nvPr/>
        </p:nvSpPr>
        <p:spPr>
          <a:xfrm>
            <a:off x="1812870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12ACE7F9-AA24-4C09-A0E9-11E6DECCE239}"/>
              </a:ext>
            </a:extLst>
          </p:cNvPr>
          <p:cNvSpPr/>
          <p:nvPr/>
        </p:nvSpPr>
        <p:spPr>
          <a:xfrm rot="13320000">
            <a:off x="1709379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云形 35">
            <a:extLst>
              <a:ext uri="{FF2B5EF4-FFF2-40B4-BE49-F238E27FC236}">
                <a16:creationId xmlns:a16="http://schemas.microsoft.com/office/drawing/2014/main" id="{2C9219B8-1E6D-4CCF-BAAF-D10D83DF62DA}"/>
              </a:ext>
            </a:extLst>
          </p:cNvPr>
          <p:cNvSpPr/>
          <p:nvPr/>
        </p:nvSpPr>
        <p:spPr>
          <a:xfrm>
            <a:off x="2701209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6A9CD8F-9F6B-4476-A592-7215D60C6EAB}"/>
              </a:ext>
            </a:extLst>
          </p:cNvPr>
          <p:cNvCxnSpPr>
            <a:cxnSpLocks/>
          </p:cNvCxnSpPr>
          <p:nvPr/>
        </p:nvCxnSpPr>
        <p:spPr>
          <a:xfrm>
            <a:off x="2388823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67E75E-41D0-4892-9BB5-E5E7D2CDA623}"/>
              </a:ext>
            </a:extLst>
          </p:cNvPr>
          <p:cNvSpPr/>
          <p:nvPr/>
        </p:nvSpPr>
        <p:spPr>
          <a:xfrm>
            <a:off x="10473678" y="217647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A969617F-66B2-4C99-96C9-7EF2157B46D6}"/>
              </a:ext>
            </a:extLst>
          </p:cNvPr>
          <p:cNvSpPr/>
          <p:nvPr/>
        </p:nvSpPr>
        <p:spPr>
          <a:xfrm rot="13320000">
            <a:off x="10371229" y="283415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D92B210B-5E58-44F6-91AB-59D6DD223FE4}"/>
              </a:ext>
            </a:extLst>
          </p:cNvPr>
          <p:cNvSpPr/>
          <p:nvPr/>
        </p:nvSpPr>
        <p:spPr>
          <a:xfrm>
            <a:off x="9397229" y="217647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C84E41E-4B9B-4BE8-BBCC-91D6410751E2}"/>
              </a:ext>
            </a:extLst>
          </p:cNvPr>
          <p:cNvCxnSpPr>
            <a:cxnSpLocks/>
          </p:cNvCxnSpPr>
          <p:nvPr/>
        </p:nvCxnSpPr>
        <p:spPr>
          <a:xfrm>
            <a:off x="10112759" y="227123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2622384-1388-416C-B605-D6E1FABCC88E}"/>
              </a:ext>
            </a:extLst>
          </p:cNvPr>
          <p:cNvSpPr/>
          <p:nvPr/>
        </p:nvSpPr>
        <p:spPr>
          <a:xfrm>
            <a:off x="1353739" y="1708146"/>
            <a:ext cx="302938" cy="217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FEC288-E90C-4ABB-877F-510EAD6A2B76}"/>
              </a:ext>
            </a:extLst>
          </p:cNvPr>
          <p:cNvSpPr/>
          <p:nvPr/>
        </p:nvSpPr>
        <p:spPr>
          <a:xfrm>
            <a:off x="11178511" y="1722268"/>
            <a:ext cx="302938" cy="217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35ABD74-71B3-4308-85C8-6D6A768D871C}"/>
              </a:ext>
            </a:extLst>
          </p:cNvPr>
          <p:cNvCxnSpPr>
            <a:cxnSpLocks/>
          </p:cNvCxnSpPr>
          <p:nvPr/>
        </p:nvCxnSpPr>
        <p:spPr>
          <a:xfrm flipH="1">
            <a:off x="1561022" y="2942552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9E137B0-35FD-4B71-BE40-1EBCA6726369}"/>
              </a:ext>
            </a:extLst>
          </p:cNvPr>
          <p:cNvCxnSpPr>
            <a:cxnSpLocks/>
          </p:cNvCxnSpPr>
          <p:nvPr/>
        </p:nvCxnSpPr>
        <p:spPr>
          <a:xfrm>
            <a:off x="1561022" y="2940655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BD7A2C-475A-4BF1-9D41-F64A075A7428}"/>
              </a:ext>
            </a:extLst>
          </p:cNvPr>
          <p:cNvSpPr txBox="1"/>
          <p:nvPr/>
        </p:nvSpPr>
        <p:spPr>
          <a:xfrm>
            <a:off x="701212" y="31958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C87C2AD-01CC-4F27-A0CC-33E7A0FE2A49}"/>
              </a:ext>
            </a:extLst>
          </p:cNvPr>
          <p:cNvCxnSpPr>
            <a:cxnSpLocks/>
            <a:stCxn id="56" idx="3"/>
            <a:endCxn id="39" idx="5"/>
          </p:cNvCxnSpPr>
          <p:nvPr/>
        </p:nvCxnSpPr>
        <p:spPr>
          <a:xfrm flipV="1">
            <a:off x="1150374" y="2947412"/>
            <a:ext cx="9324346" cy="433079"/>
          </a:xfrm>
          <a:prstGeom prst="bentConnector3">
            <a:avLst>
              <a:gd name="adj1" fmla="val 97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37D2194-9CE3-496B-8498-E4AFC5FE0EAF}"/>
              </a:ext>
            </a:extLst>
          </p:cNvPr>
          <p:cNvSpPr txBox="1"/>
          <p:nvPr/>
        </p:nvSpPr>
        <p:spPr>
          <a:xfrm>
            <a:off x="1845206" y="232372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46DBBF-782C-4C52-B63D-D9D940C0A587}"/>
              </a:ext>
            </a:extLst>
          </p:cNvPr>
          <p:cNvSpPr txBox="1"/>
          <p:nvPr/>
        </p:nvSpPr>
        <p:spPr>
          <a:xfrm>
            <a:off x="10479517" y="2347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FF4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E6A97C-E1F8-405B-988B-66B9A27BE387}"/>
              </a:ext>
            </a:extLst>
          </p:cNvPr>
          <p:cNvSpPr txBox="1"/>
          <p:nvPr/>
        </p:nvSpPr>
        <p:spPr>
          <a:xfrm>
            <a:off x="4085968" y="1744328"/>
            <a:ext cx="1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My_Design</a:t>
            </a:r>
            <a:endParaRPr lang="en-US" altLang="zh-CN" dirty="0"/>
          </a:p>
        </p:txBody>
      </p:sp>
      <p:sp>
        <p:nvSpPr>
          <p:cNvPr id="41" name="云形 40">
            <a:extLst>
              <a:ext uri="{FF2B5EF4-FFF2-40B4-BE49-F238E27FC236}">
                <a16:creationId xmlns:a16="http://schemas.microsoft.com/office/drawing/2014/main" id="{83CC53A8-7BB7-49E3-BA67-A212C112E0E0}"/>
              </a:ext>
            </a:extLst>
          </p:cNvPr>
          <p:cNvSpPr/>
          <p:nvPr/>
        </p:nvSpPr>
        <p:spPr>
          <a:xfrm>
            <a:off x="5728675" y="2097808"/>
            <a:ext cx="1329281" cy="61453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03DAE169-13B4-4765-82AE-D854DBDFB05E}"/>
              </a:ext>
            </a:extLst>
          </p:cNvPr>
          <p:cNvSpPr/>
          <p:nvPr/>
        </p:nvSpPr>
        <p:spPr>
          <a:xfrm>
            <a:off x="8655599" y="1722268"/>
            <a:ext cx="2938523" cy="357363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602515-433C-4F2F-9445-FB64C6FDF77B}"/>
              </a:ext>
            </a:extLst>
          </p:cNvPr>
          <p:cNvSpPr/>
          <p:nvPr/>
        </p:nvSpPr>
        <p:spPr>
          <a:xfrm>
            <a:off x="435006" y="1722268"/>
            <a:ext cx="7133517" cy="357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CA557-E214-4981-A66D-07551B7C210F}"/>
              </a:ext>
            </a:extLst>
          </p:cNvPr>
          <p:cNvSpPr/>
          <p:nvPr/>
        </p:nvSpPr>
        <p:spPr>
          <a:xfrm>
            <a:off x="3029373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ECC679B-F59C-464E-8BE6-B71EF1F33D86}"/>
              </a:ext>
            </a:extLst>
          </p:cNvPr>
          <p:cNvSpPr/>
          <p:nvPr/>
        </p:nvSpPr>
        <p:spPr>
          <a:xfrm rot="13320000">
            <a:off x="2926924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A15F97-2337-46AD-9FA1-DF5EAC118A38}"/>
              </a:ext>
            </a:extLst>
          </p:cNvPr>
          <p:cNvSpPr/>
          <p:nvPr/>
        </p:nvSpPr>
        <p:spPr>
          <a:xfrm>
            <a:off x="4991498" y="217842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AEE7472-9A9C-4E42-B605-CA362E72A133}"/>
              </a:ext>
            </a:extLst>
          </p:cNvPr>
          <p:cNvSpPr/>
          <p:nvPr/>
        </p:nvSpPr>
        <p:spPr>
          <a:xfrm rot="13320000">
            <a:off x="4888007" y="283609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2E9EE228-4C95-486F-8E13-CB4B90181CB7}"/>
              </a:ext>
            </a:extLst>
          </p:cNvPr>
          <p:cNvSpPr/>
          <p:nvPr/>
        </p:nvSpPr>
        <p:spPr>
          <a:xfrm>
            <a:off x="3915049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9C0FA-F7E6-4CED-87B3-8B9A5B6473D8}"/>
              </a:ext>
            </a:extLst>
          </p:cNvPr>
          <p:cNvCxnSpPr>
            <a:cxnSpLocks/>
          </p:cNvCxnSpPr>
          <p:nvPr/>
        </p:nvCxnSpPr>
        <p:spPr>
          <a:xfrm>
            <a:off x="3602663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E3D6B6-7578-4046-B14D-1100229AC912}"/>
              </a:ext>
            </a:extLst>
          </p:cNvPr>
          <p:cNvCxnSpPr>
            <a:cxnSpLocks/>
          </p:cNvCxnSpPr>
          <p:nvPr/>
        </p:nvCxnSpPr>
        <p:spPr>
          <a:xfrm>
            <a:off x="4630579" y="227317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76F9B4-70BD-4A49-8DE6-84061B1B0A9F}"/>
              </a:ext>
            </a:extLst>
          </p:cNvPr>
          <p:cNvCxnSpPr>
            <a:cxnSpLocks/>
          </p:cNvCxnSpPr>
          <p:nvPr/>
        </p:nvCxnSpPr>
        <p:spPr>
          <a:xfrm flipH="1">
            <a:off x="2778276" y="2944496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33AD3B-8012-4BA8-9FA6-C45872650601}"/>
              </a:ext>
            </a:extLst>
          </p:cNvPr>
          <p:cNvCxnSpPr>
            <a:cxnSpLocks/>
          </p:cNvCxnSpPr>
          <p:nvPr/>
        </p:nvCxnSpPr>
        <p:spPr>
          <a:xfrm>
            <a:off x="2778276" y="2942599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>
            <a:extLst>
              <a:ext uri="{FF2B5EF4-FFF2-40B4-BE49-F238E27FC236}">
                <a16:creationId xmlns:a16="http://schemas.microsoft.com/office/drawing/2014/main" id="{C56693F8-E840-4E92-B5B7-3AEA781C0481}"/>
              </a:ext>
            </a:extLst>
          </p:cNvPr>
          <p:cNvSpPr/>
          <p:nvPr/>
        </p:nvSpPr>
        <p:spPr>
          <a:xfrm>
            <a:off x="5879837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6C6256-863A-4A40-954E-364821ECF6D9}"/>
              </a:ext>
            </a:extLst>
          </p:cNvPr>
          <p:cNvCxnSpPr>
            <a:cxnSpLocks/>
          </p:cNvCxnSpPr>
          <p:nvPr/>
        </p:nvCxnSpPr>
        <p:spPr>
          <a:xfrm>
            <a:off x="5567451" y="227317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180363-9369-4BE3-92E2-7D92DC67EF6E}"/>
              </a:ext>
            </a:extLst>
          </p:cNvPr>
          <p:cNvCxnSpPr>
            <a:cxnSpLocks/>
          </p:cNvCxnSpPr>
          <p:nvPr/>
        </p:nvCxnSpPr>
        <p:spPr>
          <a:xfrm>
            <a:off x="6595367" y="2273178"/>
            <a:ext cx="345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云形 29">
            <a:extLst>
              <a:ext uri="{FF2B5EF4-FFF2-40B4-BE49-F238E27FC236}">
                <a16:creationId xmlns:a16="http://schemas.microsoft.com/office/drawing/2014/main" id="{F6C9A05F-8DE4-4C68-80B6-80D7BCA73895}"/>
              </a:ext>
            </a:extLst>
          </p:cNvPr>
          <p:cNvSpPr/>
          <p:nvPr/>
        </p:nvSpPr>
        <p:spPr>
          <a:xfrm>
            <a:off x="1952924" y="217842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467B32-5D21-4AF2-84BC-3F3C8417F943}"/>
              </a:ext>
            </a:extLst>
          </p:cNvPr>
          <p:cNvCxnSpPr>
            <a:cxnSpLocks/>
          </p:cNvCxnSpPr>
          <p:nvPr/>
        </p:nvCxnSpPr>
        <p:spPr>
          <a:xfrm>
            <a:off x="1284913" y="2273178"/>
            <a:ext cx="748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865804-74A0-4A1F-8BE6-003F775ED632}"/>
              </a:ext>
            </a:extLst>
          </p:cNvPr>
          <p:cNvCxnSpPr>
            <a:cxnSpLocks/>
          </p:cNvCxnSpPr>
          <p:nvPr/>
        </p:nvCxnSpPr>
        <p:spPr>
          <a:xfrm>
            <a:off x="2668454" y="227317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67E75E-41D0-4892-9BB5-E5E7D2CDA623}"/>
              </a:ext>
            </a:extLst>
          </p:cNvPr>
          <p:cNvSpPr/>
          <p:nvPr/>
        </p:nvSpPr>
        <p:spPr>
          <a:xfrm>
            <a:off x="10712502" y="217647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A969617F-66B2-4C99-96C9-7EF2157B46D6}"/>
              </a:ext>
            </a:extLst>
          </p:cNvPr>
          <p:cNvSpPr/>
          <p:nvPr/>
        </p:nvSpPr>
        <p:spPr>
          <a:xfrm rot="13320000">
            <a:off x="10610053" y="283415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D92B210B-5E58-44F6-91AB-59D6DD223FE4}"/>
              </a:ext>
            </a:extLst>
          </p:cNvPr>
          <p:cNvSpPr/>
          <p:nvPr/>
        </p:nvSpPr>
        <p:spPr>
          <a:xfrm>
            <a:off x="9636053" y="217647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C84E41E-4B9B-4BE8-BBCC-91D6410751E2}"/>
              </a:ext>
            </a:extLst>
          </p:cNvPr>
          <p:cNvCxnSpPr>
            <a:cxnSpLocks/>
          </p:cNvCxnSpPr>
          <p:nvPr/>
        </p:nvCxnSpPr>
        <p:spPr>
          <a:xfrm>
            <a:off x="10351583" y="227123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BFEC288-E90C-4ABB-877F-510EAD6A2B76}"/>
              </a:ext>
            </a:extLst>
          </p:cNvPr>
          <p:cNvSpPr/>
          <p:nvPr/>
        </p:nvSpPr>
        <p:spPr>
          <a:xfrm>
            <a:off x="11417335" y="1722268"/>
            <a:ext cx="302938" cy="3573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5B5168-FF1C-429A-AED8-2CF05E900BBD}"/>
              </a:ext>
            </a:extLst>
          </p:cNvPr>
          <p:cNvCxnSpPr>
            <a:cxnSpLocks/>
          </p:cNvCxnSpPr>
          <p:nvPr/>
        </p:nvCxnSpPr>
        <p:spPr>
          <a:xfrm flipH="1">
            <a:off x="4732530" y="2942552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213E74C-4AC8-433B-AFA0-19617AE76794}"/>
              </a:ext>
            </a:extLst>
          </p:cNvPr>
          <p:cNvCxnSpPr>
            <a:cxnSpLocks/>
          </p:cNvCxnSpPr>
          <p:nvPr/>
        </p:nvCxnSpPr>
        <p:spPr>
          <a:xfrm>
            <a:off x="4732530" y="2940655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BD7A2C-475A-4BF1-9D41-F64A075A7428}"/>
              </a:ext>
            </a:extLst>
          </p:cNvPr>
          <p:cNvSpPr txBox="1"/>
          <p:nvPr/>
        </p:nvSpPr>
        <p:spPr>
          <a:xfrm>
            <a:off x="593098" y="319670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6510AB-7C52-42A8-9F88-A2FC1F661156}"/>
              </a:ext>
            </a:extLst>
          </p:cNvPr>
          <p:cNvSpPr txBox="1"/>
          <p:nvPr/>
        </p:nvSpPr>
        <p:spPr>
          <a:xfrm>
            <a:off x="3055743" y="235702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EBFA7A4-FD87-4962-94D8-51FD4D97A122}"/>
              </a:ext>
            </a:extLst>
          </p:cNvPr>
          <p:cNvSpPr txBox="1"/>
          <p:nvPr/>
        </p:nvSpPr>
        <p:spPr>
          <a:xfrm>
            <a:off x="5012448" y="23799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FF3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46DBBF-782C-4C52-B63D-D9D940C0A587}"/>
              </a:ext>
            </a:extLst>
          </p:cNvPr>
          <p:cNvSpPr txBox="1"/>
          <p:nvPr/>
        </p:nvSpPr>
        <p:spPr>
          <a:xfrm>
            <a:off x="10718341" y="2347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FF4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E6A97C-E1F8-405B-988B-66B9A27BE387}"/>
              </a:ext>
            </a:extLst>
          </p:cNvPr>
          <p:cNvSpPr txBox="1"/>
          <p:nvPr/>
        </p:nvSpPr>
        <p:spPr>
          <a:xfrm>
            <a:off x="1951406" y="1744328"/>
            <a:ext cx="1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My_Design</a:t>
            </a:r>
            <a:endParaRPr lang="en-US" altLang="zh-CN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4871D6-FC51-46F7-A6B8-CB72FE367135}"/>
              </a:ext>
            </a:extLst>
          </p:cNvPr>
          <p:cNvSpPr/>
          <p:nvPr/>
        </p:nvSpPr>
        <p:spPr>
          <a:xfrm>
            <a:off x="3029373" y="371649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直角三角形 43">
            <a:extLst>
              <a:ext uri="{FF2B5EF4-FFF2-40B4-BE49-F238E27FC236}">
                <a16:creationId xmlns:a16="http://schemas.microsoft.com/office/drawing/2014/main" id="{5D86B91D-4EF8-4549-9147-4B748B7349EB}"/>
              </a:ext>
            </a:extLst>
          </p:cNvPr>
          <p:cNvSpPr/>
          <p:nvPr/>
        </p:nvSpPr>
        <p:spPr>
          <a:xfrm rot="13320000">
            <a:off x="2926924" y="437416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A4907E4-7052-45B1-8C0B-C3274EEFE056}"/>
              </a:ext>
            </a:extLst>
          </p:cNvPr>
          <p:cNvSpPr/>
          <p:nvPr/>
        </p:nvSpPr>
        <p:spPr>
          <a:xfrm>
            <a:off x="4991498" y="371649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B505D346-08E3-4B6A-81D8-63AA6433F542}"/>
              </a:ext>
            </a:extLst>
          </p:cNvPr>
          <p:cNvSpPr/>
          <p:nvPr/>
        </p:nvSpPr>
        <p:spPr>
          <a:xfrm rot="13320000">
            <a:off x="4888007" y="437416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云形 46">
            <a:extLst>
              <a:ext uri="{FF2B5EF4-FFF2-40B4-BE49-F238E27FC236}">
                <a16:creationId xmlns:a16="http://schemas.microsoft.com/office/drawing/2014/main" id="{F524A815-314B-4BA4-85D4-368326CCDB44}"/>
              </a:ext>
            </a:extLst>
          </p:cNvPr>
          <p:cNvSpPr/>
          <p:nvPr/>
        </p:nvSpPr>
        <p:spPr>
          <a:xfrm>
            <a:off x="3915049" y="371649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F1FD4CA-5879-4A4F-900A-85FE76769A0C}"/>
              </a:ext>
            </a:extLst>
          </p:cNvPr>
          <p:cNvCxnSpPr>
            <a:cxnSpLocks/>
          </p:cNvCxnSpPr>
          <p:nvPr/>
        </p:nvCxnSpPr>
        <p:spPr>
          <a:xfrm>
            <a:off x="3602663" y="381124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693F7A3-DB1E-4600-8798-178D2A19B511}"/>
              </a:ext>
            </a:extLst>
          </p:cNvPr>
          <p:cNvCxnSpPr>
            <a:cxnSpLocks/>
          </p:cNvCxnSpPr>
          <p:nvPr/>
        </p:nvCxnSpPr>
        <p:spPr>
          <a:xfrm>
            <a:off x="4630579" y="381124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2808B81-4308-4678-AF75-E513DD59D8C4}"/>
              </a:ext>
            </a:extLst>
          </p:cNvPr>
          <p:cNvCxnSpPr>
            <a:cxnSpLocks/>
          </p:cNvCxnSpPr>
          <p:nvPr/>
        </p:nvCxnSpPr>
        <p:spPr>
          <a:xfrm flipH="1">
            <a:off x="2778276" y="4482566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467E2B5-69CD-40E0-B628-4EB7FC352348}"/>
              </a:ext>
            </a:extLst>
          </p:cNvPr>
          <p:cNvCxnSpPr>
            <a:cxnSpLocks/>
          </p:cNvCxnSpPr>
          <p:nvPr/>
        </p:nvCxnSpPr>
        <p:spPr>
          <a:xfrm>
            <a:off x="2778276" y="4480669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云形 66">
            <a:extLst>
              <a:ext uri="{FF2B5EF4-FFF2-40B4-BE49-F238E27FC236}">
                <a16:creationId xmlns:a16="http://schemas.microsoft.com/office/drawing/2014/main" id="{9699F6F7-2C89-46BB-86D1-10D11996DD56}"/>
              </a:ext>
            </a:extLst>
          </p:cNvPr>
          <p:cNvSpPr/>
          <p:nvPr/>
        </p:nvSpPr>
        <p:spPr>
          <a:xfrm>
            <a:off x="5879837" y="371649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C237EB5-030A-4F3B-9C77-0FE6491C5FBC}"/>
              </a:ext>
            </a:extLst>
          </p:cNvPr>
          <p:cNvCxnSpPr>
            <a:cxnSpLocks/>
          </p:cNvCxnSpPr>
          <p:nvPr/>
        </p:nvCxnSpPr>
        <p:spPr>
          <a:xfrm>
            <a:off x="5567451" y="3811248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39EE5EA-01AA-4199-9135-406203C5C832}"/>
              </a:ext>
            </a:extLst>
          </p:cNvPr>
          <p:cNvCxnSpPr>
            <a:cxnSpLocks/>
          </p:cNvCxnSpPr>
          <p:nvPr/>
        </p:nvCxnSpPr>
        <p:spPr>
          <a:xfrm>
            <a:off x="6595367" y="3811248"/>
            <a:ext cx="345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云形 69">
            <a:extLst>
              <a:ext uri="{FF2B5EF4-FFF2-40B4-BE49-F238E27FC236}">
                <a16:creationId xmlns:a16="http://schemas.microsoft.com/office/drawing/2014/main" id="{2EBB0FC4-5AED-4E0B-A14A-9E969EF0DDB8}"/>
              </a:ext>
            </a:extLst>
          </p:cNvPr>
          <p:cNvSpPr/>
          <p:nvPr/>
        </p:nvSpPr>
        <p:spPr>
          <a:xfrm>
            <a:off x="1952924" y="3716492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AEB6FBF-A095-41F0-A343-C7062EB630F4}"/>
              </a:ext>
            </a:extLst>
          </p:cNvPr>
          <p:cNvCxnSpPr>
            <a:cxnSpLocks/>
          </p:cNvCxnSpPr>
          <p:nvPr/>
        </p:nvCxnSpPr>
        <p:spPr>
          <a:xfrm>
            <a:off x="1284913" y="3811248"/>
            <a:ext cx="748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66F9DFF-9293-4F11-8936-8175403F883C}"/>
              </a:ext>
            </a:extLst>
          </p:cNvPr>
          <p:cNvCxnSpPr>
            <a:cxnSpLocks/>
          </p:cNvCxnSpPr>
          <p:nvPr/>
        </p:nvCxnSpPr>
        <p:spPr>
          <a:xfrm>
            <a:off x="2668454" y="3811248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7EFF974-1096-4029-965F-D28683C6F99A}"/>
              </a:ext>
            </a:extLst>
          </p:cNvPr>
          <p:cNvSpPr/>
          <p:nvPr/>
        </p:nvSpPr>
        <p:spPr>
          <a:xfrm>
            <a:off x="10712502" y="371454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直角三角形 73">
            <a:extLst>
              <a:ext uri="{FF2B5EF4-FFF2-40B4-BE49-F238E27FC236}">
                <a16:creationId xmlns:a16="http://schemas.microsoft.com/office/drawing/2014/main" id="{1EAAEF1E-CBA4-41E8-A990-2AE504EA28EC}"/>
              </a:ext>
            </a:extLst>
          </p:cNvPr>
          <p:cNvSpPr/>
          <p:nvPr/>
        </p:nvSpPr>
        <p:spPr>
          <a:xfrm rot="13320000">
            <a:off x="10610053" y="437222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云形 74">
            <a:extLst>
              <a:ext uri="{FF2B5EF4-FFF2-40B4-BE49-F238E27FC236}">
                <a16:creationId xmlns:a16="http://schemas.microsoft.com/office/drawing/2014/main" id="{19973DD6-1A6B-4F8C-A014-48FFE59CE8DF}"/>
              </a:ext>
            </a:extLst>
          </p:cNvPr>
          <p:cNvSpPr/>
          <p:nvPr/>
        </p:nvSpPr>
        <p:spPr>
          <a:xfrm>
            <a:off x="9636053" y="371454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353C83F-FC2F-49C2-BEA8-632D94B94C43}"/>
              </a:ext>
            </a:extLst>
          </p:cNvPr>
          <p:cNvCxnSpPr>
            <a:cxnSpLocks/>
          </p:cNvCxnSpPr>
          <p:nvPr/>
        </p:nvCxnSpPr>
        <p:spPr>
          <a:xfrm>
            <a:off x="10351583" y="380930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65D2932-7341-473E-88EF-D0D1E4C541ED}"/>
              </a:ext>
            </a:extLst>
          </p:cNvPr>
          <p:cNvCxnSpPr>
            <a:cxnSpLocks/>
          </p:cNvCxnSpPr>
          <p:nvPr/>
        </p:nvCxnSpPr>
        <p:spPr>
          <a:xfrm flipH="1">
            <a:off x="4732530" y="4480622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8E2FC6A-2D59-4AF9-AD9B-6257C50D7ADB}"/>
              </a:ext>
            </a:extLst>
          </p:cNvPr>
          <p:cNvCxnSpPr>
            <a:cxnSpLocks/>
          </p:cNvCxnSpPr>
          <p:nvPr/>
        </p:nvCxnSpPr>
        <p:spPr>
          <a:xfrm>
            <a:off x="4732530" y="4478725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42B347C9-E49B-4F8D-B9BB-31B0289614CE}"/>
              </a:ext>
            </a:extLst>
          </p:cNvPr>
          <p:cNvSpPr txBox="1"/>
          <p:nvPr/>
        </p:nvSpPr>
        <p:spPr>
          <a:xfrm>
            <a:off x="593098" y="47338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E273D70-953F-483C-AD72-F320F98AF470}"/>
              </a:ext>
            </a:extLst>
          </p:cNvPr>
          <p:cNvSpPr txBox="1"/>
          <p:nvPr/>
        </p:nvSpPr>
        <p:spPr>
          <a:xfrm>
            <a:off x="3055743" y="389509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FF6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38F9A88-B226-4729-9334-139B9C4F279F}"/>
              </a:ext>
            </a:extLst>
          </p:cNvPr>
          <p:cNvSpPr txBox="1"/>
          <p:nvPr/>
        </p:nvSpPr>
        <p:spPr>
          <a:xfrm>
            <a:off x="5012448" y="391806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FF7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36B3450-33A3-4713-8A12-BBDE4848762F}"/>
              </a:ext>
            </a:extLst>
          </p:cNvPr>
          <p:cNvSpPr txBox="1"/>
          <p:nvPr/>
        </p:nvSpPr>
        <p:spPr>
          <a:xfrm>
            <a:off x="10718341" y="388602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FF8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F3EE8C7-05CB-4FD2-8037-C566E42DA607}"/>
              </a:ext>
            </a:extLst>
          </p:cNvPr>
          <p:cNvCxnSpPr>
            <a:cxnSpLocks/>
          </p:cNvCxnSpPr>
          <p:nvPr/>
        </p:nvCxnSpPr>
        <p:spPr>
          <a:xfrm flipH="1">
            <a:off x="1284913" y="3380491"/>
            <a:ext cx="3447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1342434-C4F1-442D-B6EB-548F25C23D5B}"/>
              </a:ext>
            </a:extLst>
          </p:cNvPr>
          <p:cNvCxnSpPr>
            <a:cxnSpLocks/>
          </p:cNvCxnSpPr>
          <p:nvPr/>
        </p:nvCxnSpPr>
        <p:spPr>
          <a:xfrm flipH="1">
            <a:off x="1284913" y="4918561"/>
            <a:ext cx="3447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手动操作 17">
            <a:extLst>
              <a:ext uri="{FF2B5EF4-FFF2-40B4-BE49-F238E27FC236}">
                <a16:creationId xmlns:a16="http://schemas.microsoft.com/office/drawing/2014/main" id="{64B567E2-34DF-40A2-8A7B-5883750DC72D}"/>
              </a:ext>
            </a:extLst>
          </p:cNvPr>
          <p:cNvSpPr/>
          <p:nvPr/>
        </p:nvSpPr>
        <p:spPr>
          <a:xfrm rot="16200000">
            <a:off x="6144579" y="2915777"/>
            <a:ext cx="1916001" cy="31176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手动操作 84">
            <a:extLst>
              <a:ext uri="{FF2B5EF4-FFF2-40B4-BE49-F238E27FC236}">
                <a16:creationId xmlns:a16="http://schemas.microsoft.com/office/drawing/2014/main" id="{E785A42D-969B-4448-944A-4AD8A51ABEF2}"/>
              </a:ext>
            </a:extLst>
          </p:cNvPr>
          <p:cNvSpPr/>
          <p:nvPr/>
        </p:nvSpPr>
        <p:spPr>
          <a:xfrm rot="5400000" flipH="1">
            <a:off x="8182512" y="2915776"/>
            <a:ext cx="1916001" cy="31176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18EB5DD-AD99-4952-BC24-DA4095282535}"/>
              </a:ext>
            </a:extLst>
          </p:cNvPr>
          <p:cNvCxnSpPr>
            <a:cxnSpLocks/>
          </p:cNvCxnSpPr>
          <p:nvPr/>
        </p:nvCxnSpPr>
        <p:spPr>
          <a:xfrm>
            <a:off x="9296395" y="2271234"/>
            <a:ext cx="412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14723A1-14BC-483C-B001-FE378EB04E66}"/>
              </a:ext>
            </a:extLst>
          </p:cNvPr>
          <p:cNvCxnSpPr>
            <a:cxnSpLocks/>
          </p:cNvCxnSpPr>
          <p:nvPr/>
        </p:nvCxnSpPr>
        <p:spPr>
          <a:xfrm>
            <a:off x="9296395" y="3809304"/>
            <a:ext cx="412807" cy="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延期 20">
            <a:extLst>
              <a:ext uri="{FF2B5EF4-FFF2-40B4-BE49-F238E27FC236}">
                <a16:creationId xmlns:a16="http://schemas.microsoft.com/office/drawing/2014/main" id="{5C4267BE-2142-4E4D-8EB3-2D9884EE15D8}"/>
              </a:ext>
            </a:extLst>
          </p:cNvPr>
          <p:cNvSpPr/>
          <p:nvPr/>
        </p:nvSpPr>
        <p:spPr>
          <a:xfrm>
            <a:off x="7825615" y="2936333"/>
            <a:ext cx="328878" cy="26842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3FDB030-313B-46D8-80C4-2C03409A9FEA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flipV="1">
            <a:off x="7258462" y="3070547"/>
            <a:ext cx="567153" cy="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0B23584-70F5-4A49-BEF1-9531CF1C2249}"/>
              </a:ext>
            </a:extLst>
          </p:cNvPr>
          <p:cNvCxnSpPr>
            <a:cxnSpLocks/>
            <a:stCxn id="21" idx="3"/>
            <a:endCxn id="85" idx="2"/>
          </p:cNvCxnSpPr>
          <p:nvPr/>
        </p:nvCxnSpPr>
        <p:spPr>
          <a:xfrm>
            <a:off x="8154493" y="3070547"/>
            <a:ext cx="830137" cy="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0313391-6288-4923-8438-1A2CD2151ADA}"/>
              </a:ext>
            </a:extLst>
          </p:cNvPr>
          <p:cNvCxnSpPr>
            <a:cxnSpLocks/>
          </p:cNvCxnSpPr>
          <p:nvPr/>
        </p:nvCxnSpPr>
        <p:spPr>
          <a:xfrm>
            <a:off x="10290007" y="2943372"/>
            <a:ext cx="412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778D0EE-54FE-4C24-8F35-C4B3F02B83C1}"/>
              </a:ext>
            </a:extLst>
          </p:cNvPr>
          <p:cNvCxnSpPr>
            <a:cxnSpLocks/>
          </p:cNvCxnSpPr>
          <p:nvPr/>
        </p:nvCxnSpPr>
        <p:spPr>
          <a:xfrm>
            <a:off x="10290007" y="4481442"/>
            <a:ext cx="412807" cy="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43CE45B-0B16-41AC-9126-D65F5B7786E7}"/>
              </a:ext>
            </a:extLst>
          </p:cNvPr>
          <p:cNvSpPr txBox="1"/>
          <p:nvPr/>
        </p:nvSpPr>
        <p:spPr>
          <a:xfrm>
            <a:off x="9653803" y="27568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clk_1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8BE13F6-6889-4D93-9A24-D3FFFE3785D7}"/>
              </a:ext>
            </a:extLst>
          </p:cNvPr>
          <p:cNvSpPr txBox="1"/>
          <p:nvPr/>
        </p:nvSpPr>
        <p:spPr>
          <a:xfrm>
            <a:off x="9653803" y="42940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clk_2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168EBC-5132-4652-BAFE-F6D8B676D1A1}"/>
              </a:ext>
            </a:extLst>
          </p:cNvPr>
          <p:cNvSpPr txBox="1"/>
          <p:nvPr/>
        </p:nvSpPr>
        <p:spPr>
          <a:xfrm>
            <a:off x="7699759" y="257219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59F6CD6B-5586-4D01-BBB3-63CA2D3E66B6}"/>
              </a:ext>
            </a:extLst>
          </p:cNvPr>
          <p:cNvSpPr/>
          <p:nvPr/>
        </p:nvSpPr>
        <p:spPr>
          <a:xfrm>
            <a:off x="5571108" y="2264539"/>
            <a:ext cx="5135880" cy="794460"/>
          </a:xfrm>
          <a:custGeom>
            <a:avLst/>
            <a:gdLst>
              <a:gd name="connsiteX0" fmla="*/ 0 w 5135880"/>
              <a:gd name="connsiteY0" fmla="*/ 6221 h 794460"/>
              <a:gd name="connsiteX1" fmla="*/ 739140 w 5135880"/>
              <a:gd name="connsiteY1" fmla="*/ 59561 h 794460"/>
              <a:gd name="connsiteX2" fmla="*/ 1295400 w 5135880"/>
              <a:gd name="connsiteY2" fmla="*/ 371981 h 794460"/>
              <a:gd name="connsiteX3" fmla="*/ 1729740 w 5135880"/>
              <a:gd name="connsiteY3" fmla="*/ 692021 h 794460"/>
              <a:gd name="connsiteX4" fmla="*/ 2392680 w 5135880"/>
              <a:gd name="connsiteY4" fmla="*/ 791081 h 794460"/>
              <a:gd name="connsiteX5" fmla="*/ 3200400 w 5135880"/>
              <a:gd name="connsiteY5" fmla="*/ 592961 h 794460"/>
              <a:gd name="connsiteX6" fmla="*/ 3558540 w 5135880"/>
              <a:gd name="connsiteY6" fmla="*/ 234821 h 794460"/>
              <a:gd name="connsiteX7" fmla="*/ 4274820 w 5135880"/>
              <a:gd name="connsiteY7" fmla="*/ 29081 h 794460"/>
              <a:gd name="connsiteX8" fmla="*/ 5135880 w 5135880"/>
              <a:gd name="connsiteY8" fmla="*/ 6221 h 79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5880" h="794460">
                <a:moveTo>
                  <a:pt x="0" y="6221"/>
                </a:moveTo>
                <a:cubicBezTo>
                  <a:pt x="261620" y="2411"/>
                  <a:pt x="523240" y="-1399"/>
                  <a:pt x="739140" y="59561"/>
                </a:cubicBezTo>
                <a:cubicBezTo>
                  <a:pt x="955040" y="120521"/>
                  <a:pt x="1130300" y="266571"/>
                  <a:pt x="1295400" y="371981"/>
                </a:cubicBezTo>
                <a:cubicBezTo>
                  <a:pt x="1460500" y="477391"/>
                  <a:pt x="1546860" y="622171"/>
                  <a:pt x="1729740" y="692021"/>
                </a:cubicBezTo>
                <a:cubicBezTo>
                  <a:pt x="1912620" y="761871"/>
                  <a:pt x="2147570" y="807591"/>
                  <a:pt x="2392680" y="791081"/>
                </a:cubicBezTo>
                <a:cubicBezTo>
                  <a:pt x="2637790" y="774571"/>
                  <a:pt x="3006090" y="685671"/>
                  <a:pt x="3200400" y="592961"/>
                </a:cubicBezTo>
                <a:cubicBezTo>
                  <a:pt x="3394710" y="500251"/>
                  <a:pt x="3379470" y="328801"/>
                  <a:pt x="3558540" y="234821"/>
                </a:cubicBezTo>
                <a:cubicBezTo>
                  <a:pt x="3737610" y="140841"/>
                  <a:pt x="4011930" y="67181"/>
                  <a:pt x="4274820" y="29081"/>
                </a:cubicBezTo>
                <a:cubicBezTo>
                  <a:pt x="4537710" y="-9019"/>
                  <a:pt x="4836795" y="-1399"/>
                  <a:pt x="5135880" y="6221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0473E1D6-D15C-43E3-AB1F-B1BD89B31D17}"/>
              </a:ext>
            </a:extLst>
          </p:cNvPr>
          <p:cNvSpPr/>
          <p:nvPr/>
        </p:nvSpPr>
        <p:spPr>
          <a:xfrm>
            <a:off x="5563488" y="3077793"/>
            <a:ext cx="5143500" cy="739827"/>
          </a:xfrm>
          <a:custGeom>
            <a:avLst/>
            <a:gdLst>
              <a:gd name="connsiteX0" fmla="*/ 0 w 5143500"/>
              <a:gd name="connsiteY0" fmla="*/ 724587 h 739827"/>
              <a:gd name="connsiteX1" fmla="*/ 1021080 w 5143500"/>
              <a:gd name="connsiteY1" fmla="*/ 648387 h 739827"/>
              <a:gd name="connsiteX2" fmla="*/ 1455420 w 5143500"/>
              <a:gd name="connsiteY2" fmla="*/ 351207 h 739827"/>
              <a:gd name="connsiteX3" fmla="*/ 1996440 w 5143500"/>
              <a:gd name="connsiteY3" fmla="*/ 76887 h 739827"/>
              <a:gd name="connsiteX4" fmla="*/ 2499360 w 5143500"/>
              <a:gd name="connsiteY4" fmla="*/ 687 h 739827"/>
              <a:gd name="connsiteX5" fmla="*/ 3322320 w 5143500"/>
              <a:gd name="connsiteY5" fmla="*/ 107367 h 739827"/>
              <a:gd name="connsiteX6" fmla="*/ 3832860 w 5143500"/>
              <a:gd name="connsiteY6" fmla="*/ 381687 h 739827"/>
              <a:gd name="connsiteX7" fmla="*/ 4419600 w 5143500"/>
              <a:gd name="connsiteY7" fmla="*/ 617907 h 739827"/>
              <a:gd name="connsiteX8" fmla="*/ 5143500 w 5143500"/>
              <a:gd name="connsiteY8" fmla="*/ 739827 h 7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3500" h="739827">
                <a:moveTo>
                  <a:pt x="0" y="724587"/>
                </a:moveTo>
                <a:cubicBezTo>
                  <a:pt x="389255" y="717602"/>
                  <a:pt x="778510" y="710617"/>
                  <a:pt x="1021080" y="648387"/>
                </a:cubicBezTo>
                <a:cubicBezTo>
                  <a:pt x="1263650" y="586157"/>
                  <a:pt x="1292860" y="446457"/>
                  <a:pt x="1455420" y="351207"/>
                </a:cubicBezTo>
                <a:cubicBezTo>
                  <a:pt x="1617980" y="255957"/>
                  <a:pt x="1822450" y="135307"/>
                  <a:pt x="1996440" y="76887"/>
                </a:cubicBezTo>
                <a:cubicBezTo>
                  <a:pt x="2170430" y="18467"/>
                  <a:pt x="2278380" y="-4393"/>
                  <a:pt x="2499360" y="687"/>
                </a:cubicBezTo>
                <a:cubicBezTo>
                  <a:pt x="2720340" y="5767"/>
                  <a:pt x="3100070" y="43867"/>
                  <a:pt x="3322320" y="107367"/>
                </a:cubicBezTo>
                <a:cubicBezTo>
                  <a:pt x="3544570" y="170867"/>
                  <a:pt x="3649980" y="296597"/>
                  <a:pt x="3832860" y="381687"/>
                </a:cubicBezTo>
                <a:cubicBezTo>
                  <a:pt x="4015740" y="466777"/>
                  <a:pt x="4201160" y="558217"/>
                  <a:pt x="4419600" y="617907"/>
                </a:cubicBezTo>
                <a:cubicBezTo>
                  <a:pt x="4638040" y="677597"/>
                  <a:pt x="4890770" y="708712"/>
                  <a:pt x="5143500" y="739827"/>
                </a:cubicBezTo>
              </a:path>
            </a:pathLst>
          </a:cu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5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03DAE169-13B4-4765-82AE-D854DBDFB05E}"/>
              </a:ext>
            </a:extLst>
          </p:cNvPr>
          <p:cNvSpPr/>
          <p:nvPr/>
        </p:nvSpPr>
        <p:spPr>
          <a:xfrm>
            <a:off x="8788764" y="1704513"/>
            <a:ext cx="2938523" cy="357363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602515-433C-4F2F-9445-FB64C6FDF77B}"/>
              </a:ext>
            </a:extLst>
          </p:cNvPr>
          <p:cNvSpPr/>
          <p:nvPr/>
        </p:nvSpPr>
        <p:spPr>
          <a:xfrm>
            <a:off x="612559" y="1704513"/>
            <a:ext cx="7089129" cy="357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CA557-E214-4981-A66D-07551B7C210F}"/>
              </a:ext>
            </a:extLst>
          </p:cNvPr>
          <p:cNvSpPr/>
          <p:nvPr/>
        </p:nvSpPr>
        <p:spPr>
          <a:xfrm>
            <a:off x="3162538" y="2160667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ECC679B-F59C-464E-8BE6-B71EF1F33D86}"/>
              </a:ext>
            </a:extLst>
          </p:cNvPr>
          <p:cNvSpPr/>
          <p:nvPr/>
        </p:nvSpPr>
        <p:spPr>
          <a:xfrm rot="13320000">
            <a:off x="3060089" y="2818343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A15F97-2337-46AD-9FA1-DF5EAC118A38}"/>
              </a:ext>
            </a:extLst>
          </p:cNvPr>
          <p:cNvSpPr/>
          <p:nvPr/>
        </p:nvSpPr>
        <p:spPr>
          <a:xfrm>
            <a:off x="5124663" y="2160667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AEE7472-9A9C-4E42-B605-CA362E72A133}"/>
              </a:ext>
            </a:extLst>
          </p:cNvPr>
          <p:cNvSpPr/>
          <p:nvPr/>
        </p:nvSpPr>
        <p:spPr>
          <a:xfrm rot="13320000">
            <a:off x="5021172" y="2818343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2E9EE228-4C95-486F-8E13-CB4B90181CB7}"/>
              </a:ext>
            </a:extLst>
          </p:cNvPr>
          <p:cNvSpPr/>
          <p:nvPr/>
        </p:nvSpPr>
        <p:spPr>
          <a:xfrm>
            <a:off x="4048214" y="2160667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9C0FA-F7E6-4CED-87B3-8B9A5B6473D8}"/>
              </a:ext>
            </a:extLst>
          </p:cNvPr>
          <p:cNvCxnSpPr>
            <a:cxnSpLocks/>
          </p:cNvCxnSpPr>
          <p:nvPr/>
        </p:nvCxnSpPr>
        <p:spPr>
          <a:xfrm>
            <a:off x="3735828" y="2255423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E3D6B6-7578-4046-B14D-1100229AC912}"/>
              </a:ext>
            </a:extLst>
          </p:cNvPr>
          <p:cNvCxnSpPr>
            <a:cxnSpLocks/>
          </p:cNvCxnSpPr>
          <p:nvPr/>
        </p:nvCxnSpPr>
        <p:spPr>
          <a:xfrm>
            <a:off x="4763744" y="2255423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76F9B4-70BD-4A49-8DE6-84061B1B0A9F}"/>
              </a:ext>
            </a:extLst>
          </p:cNvPr>
          <p:cNvCxnSpPr>
            <a:cxnSpLocks/>
          </p:cNvCxnSpPr>
          <p:nvPr/>
        </p:nvCxnSpPr>
        <p:spPr>
          <a:xfrm flipH="1">
            <a:off x="2911441" y="2926741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33AD3B-8012-4BA8-9FA6-C45872650601}"/>
              </a:ext>
            </a:extLst>
          </p:cNvPr>
          <p:cNvCxnSpPr>
            <a:cxnSpLocks/>
          </p:cNvCxnSpPr>
          <p:nvPr/>
        </p:nvCxnSpPr>
        <p:spPr>
          <a:xfrm>
            <a:off x="2911441" y="2924844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>
            <a:extLst>
              <a:ext uri="{FF2B5EF4-FFF2-40B4-BE49-F238E27FC236}">
                <a16:creationId xmlns:a16="http://schemas.microsoft.com/office/drawing/2014/main" id="{C56693F8-E840-4E92-B5B7-3AEA781C0481}"/>
              </a:ext>
            </a:extLst>
          </p:cNvPr>
          <p:cNvSpPr/>
          <p:nvPr/>
        </p:nvSpPr>
        <p:spPr>
          <a:xfrm>
            <a:off x="6013002" y="2160667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6C6256-863A-4A40-954E-364821ECF6D9}"/>
              </a:ext>
            </a:extLst>
          </p:cNvPr>
          <p:cNvCxnSpPr>
            <a:cxnSpLocks/>
          </p:cNvCxnSpPr>
          <p:nvPr/>
        </p:nvCxnSpPr>
        <p:spPr>
          <a:xfrm>
            <a:off x="5700616" y="2255423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180363-9369-4BE3-92E2-7D92DC67EF6E}"/>
              </a:ext>
            </a:extLst>
          </p:cNvPr>
          <p:cNvCxnSpPr>
            <a:cxnSpLocks/>
          </p:cNvCxnSpPr>
          <p:nvPr/>
        </p:nvCxnSpPr>
        <p:spPr>
          <a:xfrm>
            <a:off x="6728532" y="2255423"/>
            <a:ext cx="345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云形 29">
            <a:extLst>
              <a:ext uri="{FF2B5EF4-FFF2-40B4-BE49-F238E27FC236}">
                <a16:creationId xmlns:a16="http://schemas.microsoft.com/office/drawing/2014/main" id="{F6C9A05F-8DE4-4C68-80B6-80D7BCA73895}"/>
              </a:ext>
            </a:extLst>
          </p:cNvPr>
          <p:cNvSpPr/>
          <p:nvPr/>
        </p:nvSpPr>
        <p:spPr>
          <a:xfrm>
            <a:off x="2086089" y="2160667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467B32-5D21-4AF2-84BC-3F3C8417F943}"/>
              </a:ext>
            </a:extLst>
          </p:cNvPr>
          <p:cNvCxnSpPr>
            <a:cxnSpLocks/>
          </p:cNvCxnSpPr>
          <p:nvPr/>
        </p:nvCxnSpPr>
        <p:spPr>
          <a:xfrm>
            <a:off x="1418078" y="2255423"/>
            <a:ext cx="748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865804-74A0-4A1F-8BE6-003F775ED632}"/>
              </a:ext>
            </a:extLst>
          </p:cNvPr>
          <p:cNvCxnSpPr>
            <a:cxnSpLocks/>
          </p:cNvCxnSpPr>
          <p:nvPr/>
        </p:nvCxnSpPr>
        <p:spPr>
          <a:xfrm>
            <a:off x="2801619" y="2255423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67E75E-41D0-4892-9BB5-E5E7D2CDA623}"/>
              </a:ext>
            </a:extLst>
          </p:cNvPr>
          <p:cNvSpPr/>
          <p:nvPr/>
        </p:nvSpPr>
        <p:spPr>
          <a:xfrm>
            <a:off x="10845667" y="2158723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A969617F-66B2-4C99-96C9-7EF2157B46D6}"/>
              </a:ext>
            </a:extLst>
          </p:cNvPr>
          <p:cNvSpPr/>
          <p:nvPr/>
        </p:nvSpPr>
        <p:spPr>
          <a:xfrm rot="13320000">
            <a:off x="10743218" y="2816399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D92B210B-5E58-44F6-91AB-59D6DD223FE4}"/>
              </a:ext>
            </a:extLst>
          </p:cNvPr>
          <p:cNvSpPr/>
          <p:nvPr/>
        </p:nvSpPr>
        <p:spPr>
          <a:xfrm>
            <a:off x="9769218" y="2158723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C84E41E-4B9B-4BE8-BBCC-91D6410751E2}"/>
              </a:ext>
            </a:extLst>
          </p:cNvPr>
          <p:cNvCxnSpPr>
            <a:cxnSpLocks/>
          </p:cNvCxnSpPr>
          <p:nvPr/>
        </p:nvCxnSpPr>
        <p:spPr>
          <a:xfrm>
            <a:off x="10484748" y="2253479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BFEC288-E90C-4ABB-877F-510EAD6A2B76}"/>
              </a:ext>
            </a:extLst>
          </p:cNvPr>
          <p:cNvSpPr/>
          <p:nvPr/>
        </p:nvSpPr>
        <p:spPr>
          <a:xfrm>
            <a:off x="11550500" y="1704513"/>
            <a:ext cx="302938" cy="3573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5B5168-FF1C-429A-AED8-2CF05E900BBD}"/>
              </a:ext>
            </a:extLst>
          </p:cNvPr>
          <p:cNvCxnSpPr>
            <a:cxnSpLocks/>
          </p:cNvCxnSpPr>
          <p:nvPr/>
        </p:nvCxnSpPr>
        <p:spPr>
          <a:xfrm flipH="1">
            <a:off x="4865695" y="2924797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213E74C-4AC8-433B-AFA0-19617AE76794}"/>
              </a:ext>
            </a:extLst>
          </p:cNvPr>
          <p:cNvCxnSpPr>
            <a:cxnSpLocks/>
          </p:cNvCxnSpPr>
          <p:nvPr/>
        </p:nvCxnSpPr>
        <p:spPr>
          <a:xfrm>
            <a:off x="4865695" y="2922900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BD7A2C-475A-4BF1-9D41-F64A075A7428}"/>
              </a:ext>
            </a:extLst>
          </p:cNvPr>
          <p:cNvSpPr txBox="1"/>
          <p:nvPr/>
        </p:nvSpPr>
        <p:spPr>
          <a:xfrm>
            <a:off x="726263" y="317894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6510AB-7C52-42A8-9F88-A2FC1F661156}"/>
              </a:ext>
            </a:extLst>
          </p:cNvPr>
          <p:cNvSpPr txBox="1"/>
          <p:nvPr/>
        </p:nvSpPr>
        <p:spPr>
          <a:xfrm>
            <a:off x="3188908" y="23392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EBFA7A4-FD87-4962-94D8-51FD4D97A122}"/>
              </a:ext>
            </a:extLst>
          </p:cNvPr>
          <p:cNvSpPr txBox="1"/>
          <p:nvPr/>
        </p:nvSpPr>
        <p:spPr>
          <a:xfrm>
            <a:off x="5145613" y="236223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FF3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46DBBF-782C-4C52-B63D-D9D940C0A587}"/>
              </a:ext>
            </a:extLst>
          </p:cNvPr>
          <p:cNvSpPr txBox="1"/>
          <p:nvPr/>
        </p:nvSpPr>
        <p:spPr>
          <a:xfrm>
            <a:off x="10851506" y="233020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FF4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E6A97C-E1F8-405B-988B-66B9A27BE387}"/>
              </a:ext>
            </a:extLst>
          </p:cNvPr>
          <p:cNvSpPr txBox="1"/>
          <p:nvPr/>
        </p:nvSpPr>
        <p:spPr>
          <a:xfrm>
            <a:off x="2084571" y="1726573"/>
            <a:ext cx="1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My_Design</a:t>
            </a:r>
            <a:endParaRPr lang="en-US" altLang="zh-CN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4871D6-FC51-46F7-A6B8-CB72FE367135}"/>
              </a:ext>
            </a:extLst>
          </p:cNvPr>
          <p:cNvSpPr/>
          <p:nvPr/>
        </p:nvSpPr>
        <p:spPr>
          <a:xfrm>
            <a:off x="3162538" y="3698737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直角三角形 43">
            <a:extLst>
              <a:ext uri="{FF2B5EF4-FFF2-40B4-BE49-F238E27FC236}">
                <a16:creationId xmlns:a16="http://schemas.microsoft.com/office/drawing/2014/main" id="{5D86B91D-4EF8-4549-9147-4B748B7349EB}"/>
              </a:ext>
            </a:extLst>
          </p:cNvPr>
          <p:cNvSpPr/>
          <p:nvPr/>
        </p:nvSpPr>
        <p:spPr>
          <a:xfrm rot="13320000">
            <a:off x="3060089" y="4356413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A4907E4-7052-45B1-8C0B-C3274EEFE056}"/>
              </a:ext>
            </a:extLst>
          </p:cNvPr>
          <p:cNvSpPr/>
          <p:nvPr/>
        </p:nvSpPr>
        <p:spPr>
          <a:xfrm>
            <a:off x="5124663" y="3698737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B505D346-08E3-4B6A-81D8-63AA6433F542}"/>
              </a:ext>
            </a:extLst>
          </p:cNvPr>
          <p:cNvSpPr/>
          <p:nvPr/>
        </p:nvSpPr>
        <p:spPr>
          <a:xfrm rot="13320000">
            <a:off x="5021172" y="4356413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云形 46">
            <a:extLst>
              <a:ext uri="{FF2B5EF4-FFF2-40B4-BE49-F238E27FC236}">
                <a16:creationId xmlns:a16="http://schemas.microsoft.com/office/drawing/2014/main" id="{F524A815-314B-4BA4-85D4-368326CCDB44}"/>
              </a:ext>
            </a:extLst>
          </p:cNvPr>
          <p:cNvSpPr/>
          <p:nvPr/>
        </p:nvSpPr>
        <p:spPr>
          <a:xfrm>
            <a:off x="4048214" y="3698737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F1FD4CA-5879-4A4F-900A-85FE76769A0C}"/>
              </a:ext>
            </a:extLst>
          </p:cNvPr>
          <p:cNvCxnSpPr>
            <a:cxnSpLocks/>
          </p:cNvCxnSpPr>
          <p:nvPr/>
        </p:nvCxnSpPr>
        <p:spPr>
          <a:xfrm>
            <a:off x="3735828" y="3793493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693F7A3-DB1E-4600-8798-178D2A19B511}"/>
              </a:ext>
            </a:extLst>
          </p:cNvPr>
          <p:cNvCxnSpPr>
            <a:cxnSpLocks/>
          </p:cNvCxnSpPr>
          <p:nvPr/>
        </p:nvCxnSpPr>
        <p:spPr>
          <a:xfrm>
            <a:off x="4763744" y="3793493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2808B81-4308-4678-AF75-E513DD59D8C4}"/>
              </a:ext>
            </a:extLst>
          </p:cNvPr>
          <p:cNvCxnSpPr>
            <a:cxnSpLocks/>
          </p:cNvCxnSpPr>
          <p:nvPr/>
        </p:nvCxnSpPr>
        <p:spPr>
          <a:xfrm flipH="1">
            <a:off x="2911441" y="4464811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467E2B5-69CD-40E0-B628-4EB7FC352348}"/>
              </a:ext>
            </a:extLst>
          </p:cNvPr>
          <p:cNvCxnSpPr>
            <a:cxnSpLocks/>
          </p:cNvCxnSpPr>
          <p:nvPr/>
        </p:nvCxnSpPr>
        <p:spPr>
          <a:xfrm>
            <a:off x="2911441" y="4462914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云形 66">
            <a:extLst>
              <a:ext uri="{FF2B5EF4-FFF2-40B4-BE49-F238E27FC236}">
                <a16:creationId xmlns:a16="http://schemas.microsoft.com/office/drawing/2014/main" id="{9699F6F7-2C89-46BB-86D1-10D11996DD56}"/>
              </a:ext>
            </a:extLst>
          </p:cNvPr>
          <p:cNvSpPr/>
          <p:nvPr/>
        </p:nvSpPr>
        <p:spPr>
          <a:xfrm>
            <a:off x="6013002" y="3698737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C237EB5-030A-4F3B-9C77-0FE6491C5FBC}"/>
              </a:ext>
            </a:extLst>
          </p:cNvPr>
          <p:cNvCxnSpPr>
            <a:cxnSpLocks/>
          </p:cNvCxnSpPr>
          <p:nvPr/>
        </p:nvCxnSpPr>
        <p:spPr>
          <a:xfrm>
            <a:off x="5700616" y="3793493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39EE5EA-01AA-4199-9135-406203C5C832}"/>
              </a:ext>
            </a:extLst>
          </p:cNvPr>
          <p:cNvCxnSpPr>
            <a:cxnSpLocks/>
          </p:cNvCxnSpPr>
          <p:nvPr/>
        </p:nvCxnSpPr>
        <p:spPr>
          <a:xfrm>
            <a:off x="6728532" y="3793493"/>
            <a:ext cx="345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云形 69">
            <a:extLst>
              <a:ext uri="{FF2B5EF4-FFF2-40B4-BE49-F238E27FC236}">
                <a16:creationId xmlns:a16="http://schemas.microsoft.com/office/drawing/2014/main" id="{2EBB0FC4-5AED-4E0B-A14A-9E969EF0DDB8}"/>
              </a:ext>
            </a:extLst>
          </p:cNvPr>
          <p:cNvSpPr/>
          <p:nvPr/>
        </p:nvSpPr>
        <p:spPr>
          <a:xfrm>
            <a:off x="2086089" y="3698737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AEB6FBF-A095-41F0-A343-C7062EB630F4}"/>
              </a:ext>
            </a:extLst>
          </p:cNvPr>
          <p:cNvCxnSpPr>
            <a:cxnSpLocks/>
          </p:cNvCxnSpPr>
          <p:nvPr/>
        </p:nvCxnSpPr>
        <p:spPr>
          <a:xfrm>
            <a:off x="1418078" y="3793493"/>
            <a:ext cx="748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66F9DFF-9293-4F11-8936-8175403F883C}"/>
              </a:ext>
            </a:extLst>
          </p:cNvPr>
          <p:cNvCxnSpPr>
            <a:cxnSpLocks/>
          </p:cNvCxnSpPr>
          <p:nvPr/>
        </p:nvCxnSpPr>
        <p:spPr>
          <a:xfrm>
            <a:off x="2801619" y="3793493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7EFF974-1096-4029-965F-D28683C6F99A}"/>
              </a:ext>
            </a:extLst>
          </p:cNvPr>
          <p:cNvSpPr/>
          <p:nvPr/>
        </p:nvSpPr>
        <p:spPr>
          <a:xfrm>
            <a:off x="10845667" y="3696793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直角三角形 73">
            <a:extLst>
              <a:ext uri="{FF2B5EF4-FFF2-40B4-BE49-F238E27FC236}">
                <a16:creationId xmlns:a16="http://schemas.microsoft.com/office/drawing/2014/main" id="{1EAAEF1E-CBA4-41E8-A990-2AE504EA28EC}"/>
              </a:ext>
            </a:extLst>
          </p:cNvPr>
          <p:cNvSpPr/>
          <p:nvPr/>
        </p:nvSpPr>
        <p:spPr>
          <a:xfrm rot="13320000">
            <a:off x="10743218" y="4354469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云形 74">
            <a:extLst>
              <a:ext uri="{FF2B5EF4-FFF2-40B4-BE49-F238E27FC236}">
                <a16:creationId xmlns:a16="http://schemas.microsoft.com/office/drawing/2014/main" id="{19973DD6-1A6B-4F8C-A014-48FFE59CE8DF}"/>
              </a:ext>
            </a:extLst>
          </p:cNvPr>
          <p:cNvSpPr/>
          <p:nvPr/>
        </p:nvSpPr>
        <p:spPr>
          <a:xfrm>
            <a:off x="9769218" y="3696793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353C83F-FC2F-49C2-BEA8-632D94B94C43}"/>
              </a:ext>
            </a:extLst>
          </p:cNvPr>
          <p:cNvCxnSpPr>
            <a:cxnSpLocks/>
          </p:cNvCxnSpPr>
          <p:nvPr/>
        </p:nvCxnSpPr>
        <p:spPr>
          <a:xfrm>
            <a:off x="10484748" y="3791549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65D2932-7341-473E-88EF-D0D1E4C541ED}"/>
              </a:ext>
            </a:extLst>
          </p:cNvPr>
          <p:cNvCxnSpPr>
            <a:cxnSpLocks/>
          </p:cNvCxnSpPr>
          <p:nvPr/>
        </p:nvCxnSpPr>
        <p:spPr>
          <a:xfrm flipH="1">
            <a:off x="4865695" y="4462867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8E2FC6A-2D59-4AF9-AD9B-6257C50D7ADB}"/>
              </a:ext>
            </a:extLst>
          </p:cNvPr>
          <p:cNvCxnSpPr>
            <a:cxnSpLocks/>
          </p:cNvCxnSpPr>
          <p:nvPr/>
        </p:nvCxnSpPr>
        <p:spPr>
          <a:xfrm>
            <a:off x="4865695" y="4460970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42B347C9-E49B-4F8D-B9BB-31B0289614CE}"/>
              </a:ext>
            </a:extLst>
          </p:cNvPr>
          <p:cNvSpPr txBox="1"/>
          <p:nvPr/>
        </p:nvSpPr>
        <p:spPr>
          <a:xfrm>
            <a:off x="726263" y="47161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E273D70-953F-483C-AD72-F320F98AF470}"/>
              </a:ext>
            </a:extLst>
          </p:cNvPr>
          <p:cNvSpPr txBox="1"/>
          <p:nvPr/>
        </p:nvSpPr>
        <p:spPr>
          <a:xfrm>
            <a:off x="3188908" y="387734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FF6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38F9A88-B226-4729-9334-139B9C4F279F}"/>
              </a:ext>
            </a:extLst>
          </p:cNvPr>
          <p:cNvSpPr txBox="1"/>
          <p:nvPr/>
        </p:nvSpPr>
        <p:spPr>
          <a:xfrm>
            <a:off x="5145613" y="390030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FF7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36B3450-33A3-4713-8A12-BBDE4848762F}"/>
              </a:ext>
            </a:extLst>
          </p:cNvPr>
          <p:cNvSpPr txBox="1"/>
          <p:nvPr/>
        </p:nvSpPr>
        <p:spPr>
          <a:xfrm>
            <a:off x="10851506" y="38682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FF8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F3EE8C7-05CB-4FD2-8037-C566E42DA607}"/>
              </a:ext>
            </a:extLst>
          </p:cNvPr>
          <p:cNvCxnSpPr>
            <a:cxnSpLocks/>
          </p:cNvCxnSpPr>
          <p:nvPr/>
        </p:nvCxnSpPr>
        <p:spPr>
          <a:xfrm flipH="1">
            <a:off x="1418078" y="3362736"/>
            <a:ext cx="3447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1342434-C4F1-442D-B6EB-548F25C23D5B}"/>
              </a:ext>
            </a:extLst>
          </p:cNvPr>
          <p:cNvCxnSpPr>
            <a:cxnSpLocks/>
          </p:cNvCxnSpPr>
          <p:nvPr/>
        </p:nvCxnSpPr>
        <p:spPr>
          <a:xfrm flipH="1">
            <a:off x="1418078" y="4900806"/>
            <a:ext cx="3447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手动操作 17">
            <a:extLst>
              <a:ext uri="{FF2B5EF4-FFF2-40B4-BE49-F238E27FC236}">
                <a16:creationId xmlns:a16="http://schemas.microsoft.com/office/drawing/2014/main" id="{64B567E2-34DF-40A2-8A7B-5883750DC72D}"/>
              </a:ext>
            </a:extLst>
          </p:cNvPr>
          <p:cNvSpPr/>
          <p:nvPr/>
        </p:nvSpPr>
        <p:spPr>
          <a:xfrm rot="16200000">
            <a:off x="6277744" y="2898022"/>
            <a:ext cx="1916001" cy="31176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手动操作 84">
            <a:extLst>
              <a:ext uri="{FF2B5EF4-FFF2-40B4-BE49-F238E27FC236}">
                <a16:creationId xmlns:a16="http://schemas.microsoft.com/office/drawing/2014/main" id="{E785A42D-969B-4448-944A-4AD8A51ABEF2}"/>
              </a:ext>
            </a:extLst>
          </p:cNvPr>
          <p:cNvSpPr/>
          <p:nvPr/>
        </p:nvSpPr>
        <p:spPr>
          <a:xfrm rot="5400000" flipH="1">
            <a:off x="8315677" y="2898021"/>
            <a:ext cx="1916001" cy="31176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18EB5DD-AD99-4952-BC24-DA4095282535}"/>
              </a:ext>
            </a:extLst>
          </p:cNvPr>
          <p:cNvCxnSpPr>
            <a:cxnSpLocks/>
          </p:cNvCxnSpPr>
          <p:nvPr/>
        </p:nvCxnSpPr>
        <p:spPr>
          <a:xfrm>
            <a:off x="9429560" y="2253479"/>
            <a:ext cx="412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14723A1-14BC-483C-B001-FE378EB04E66}"/>
              </a:ext>
            </a:extLst>
          </p:cNvPr>
          <p:cNvCxnSpPr>
            <a:cxnSpLocks/>
          </p:cNvCxnSpPr>
          <p:nvPr/>
        </p:nvCxnSpPr>
        <p:spPr>
          <a:xfrm>
            <a:off x="9429560" y="3791549"/>
            <a:ext cx="412807" cy="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延期 20">
            <a:extLst>
              <a:ext uri="{FF2B5EF4-FFF2-40B4-BE49-F238E27FC236}">
                <a16:creationId xmlns:a16="http://schemas.microsoft.com/office/drawing/2014/main" id="{5C4267BE-2142-4E4D-8EB3-2D9884EE15D8}"/>
              </a:ext>
            </a:extLst>
          </p:cNvPr>
          <p:cNvSpPr/>
          <p:nvPr/>
        </p:nvSpPr>
        <p:spPr>
          <a:xfrm>
            <a:off x="7958780" y="2918578"/>
            <a:ext cx="328878" cy="26842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3FDB030-313B-46D8-80C4-2C03409A9FEA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flipV="1">
            <a:off x="7391627" y="3052792"/>
            <a:ext cx="567153" cy="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0B23584-70F5-4A49-BEF1-9531CF1C2249}"/>
              </a:ext>
            </a:extLst>
          </p:cNvPr>
          <p:cNvCxnSpPr>
            <a:cxnSpLocks/>
            <a:stCxn id="21" idx="3"/>
            <a:endCxn id="85" idx="2"/>
          </p:cNvCxnSpPr>
          <p:nvPr/>
        </p:nvCxnSpPr>
        <p:spPr>
          <a:xfrm>
            <a:off x="8287658" y="3052792"/>
            <a:ext cx="830137" cy="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0313391-6288-4923-8438-1A2CD2151ADA}"/>
              </a:ext>
            </a:extLst>
          </p:cNvPr>
          <p:cNvCxnSpPr>
            <a:cxnSpLocks/>
          </p:cNvCxnSpPr>
          <p:nvPr/>
        </p:nvCxnSpPr>
        <p:spPr>
          <a:xfrm>
            <a:off x="10423172" y="2925617"/>
            <a:ext cx="412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778D0EE-54FE-4C24-8F35-C4B3F02B83C1}"/>
              </a:ext>
            </a:extLst>
          </p:cNvPr>
          <p:cNvCxnSpPr>
            <a:cxnSpLocks/>
          </p:cNvCxnSpPr>
          <p:nvPr/>
        </p:nvCxnSpPr>
        <p:spPr>
          <a:xfrm>
            <a:off x="10423172" y="4463687"/>
            <a:ext cx="412807" cy="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43CE45B-0B16-41AC-9126-D65F5B7786E7}"/>
              </a:ext>
            </a:extLst>
          </p:cNvPr>
          <p:cNvSpPr txBox="1"/>
          <p:nvPr/>
        </p:nvSpPr>
        <p:spPr>
          <a:xfrm>
            <a:off x="9786968" y="273911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clk_1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8BE13F6-6889-4D93-9A24-D3FFFE3785D7}"/>
              </a:ext>
            </a:extLst>
          </p:cNvPr>
          <p:cNvSpPr txBox="1"/>
          <p:nvPr/>
        </p:nvSpPr>
        <p:spPr>
          <a:xfrm>
            <a:off x="9786968" y="427630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clk_2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168EBC-5132-4652-BAFE-F6D8B676D1A1}"/>
              </a:ext>
            </a:extLst>
          </p:cNvPr>
          <p:cNvSpPr txBox="1"/>
          <p:nvPr/>
        </p:nvSpPr>
        <p:spPr>
          <a:xfrm>
            <a:off x="7832924" y="255444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59F6CD6B-5586-4D01-BBB3-63CA2D3E66B6}"/>
              </a:ext>
            </a:extLst>
          </p:cNvPr>
          <p:cNvSpPr/>
          <p:nvPr/>
        </p:nvSpPr>
        <p:spPr>
          <a:xfrm>
            <a:off x="5704273" y="2246784"/>
            <a:ext cx="5135880" cy="794460"/>
          </a:xfrm>
          <a:custGeom>
            <a:avLst/>
            <a:gdLst>
              <a:gd name="connsiteX0" fmla="*/ 0 w 5135880"/>
              <a:gd name="connsiteY0" fmla="*/ 6221 h 794460"/>
              <a:gd name="connsiteX1" fmla="*/ 739140 w 5135880"/>
              <a:gd name="connsiteY1" fmla="*/ 59561 h 794460"/>
              <a:gd name="connsiteX2" fmla="*/ 1295400 w 5135880"/>
              <a:gd name="connsiteY2" fmla="*/ 371981 h 794460"/>
              <a:gd name="connsiteX3" fmla="*/ 1729740 w 5135880"/>
              <a:gd name="connsiteY3" fmla="*/ 692021 h 794460"/>
              <a:gd name="connsiteX4" fmla="*/ 2392680 w 5135880"/>
              <a:gd name="connsiteY4" fmla="*/ 791081 h 794460"/>
              <a:gd name="connsiteX5" fmla="*/ 3200400 w 5135880"/>
              <a:gd name="connsiteY5" fmla="*/ 592961 h 794460"/>
              <a:gd name="connsiteX6" fmla="*/ 3558540 w 5135880"/>
              <a:gd name="connsiteY6" fmla="*/ 234821 h 794460"/>
              <a:gd name="connsiteX7" fmla="*/ 4274820 w 5135880"/>
              <a:gd name="connsiteY7" fmla="*/ 29081 h 794460"/>
              <a:gd name="connsiteX8" fmla="*/ 5135880 w 5135880"/>
              <a:gd name="connsiteY8" fmla="*/ 6221 h 79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5880" h="794460">
                <a:moveTo>
                  <a:pt x="0" y="6221"/>
                </a:moveTo>
                <a:cubicBezTo>
                  <a:pt x="261620" y="2411"/>
                  <a:pt x="523240" y="-1399"/>
                  <a:pt x="739140" y="59561"/>
                </a:cubicBezTo>
                <a:cubicBezTo>
                  <a:pt x="955040" y="120521"/>
                  <a:pt x="1130300" y="266571"/>
                  <a:pt x="1295400" y="371981"/>
                </a:cubicBezTo>
                <a:cubicBezTo>
                  <a:pt x="1460500" y="477391"/>
                  <a:pt x="1546860" y="622171"/>
                  <a:pt x="1729740" y="692021"/>
                </a:cubicBezTo>
                <a:cubicBezTo>
                  <a:pt x="1912620" y="761871"/>
                  <a:pt x="2147570" y="807591"/>
                  <a:pt x="2392680" y="791081"/>
                </a:cubicBezTo>
                <a:cubicBezTo>
                  <a:pt x="2637790" y="774571"/>
                  <a:pt x="3006090" y="685671"/>
                  <a:pt x="3200400" y="592961"/>
                </a:cubicBezTo>
                <a:cubicBezTo>
                  <a:pt x="3394710" y="500251"/>
                  <a:pt x="3379470" y="328801"/>
                  <a:pt x="3558540" y="234821"/>
                </a:cubicBezTo>
                <a:cubicBezTo>
                  <a:pt x="3737610" y="140841"/>
                  <a:pt x="4011930" y="67181"/>
                  <a:pt x="4274820" y="29081"/>
                </a:cubicBezTo>
                <a:cubicBezTo>
                  <a:pt x="4537710" y="-9019"/>
                  <a:pt x="4836795" y="-1399"/>
                  <a:pt x="5135880" y="6221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0473E1D6-D15C-43E3-AB1F-B1BD89B31D17}"/>
              </a:ext>
            </a:extLst>
          </p:cNvPr>
          <p:cNvSpPr/>
          <p:nvPr/>
        </p:nvSpPr>
        <p:spPr>
          <a:xfrm>
            <a:off x="5696653" y="3060038"/>
            <a:ext cx="5143500" cy="739827"/>
          </a:xfrm>
          <a:custGeom>
            <a:avLst/>
            <a:gdLst>
              <a:gd name="connsiteX0" fmla="*/ 0 w 5143500"/>
              <a:gd name="connsiteY0" fmla="*/ 724587 h 739827"/>
              <a:gd name="connsiteX1" fmla="*/ 1021080 w 5143500"/>
              <a:gd name="connsiteY1" fmla="*/ 648387 h 739827"/>
              <a:gd name="connsiteX2" fmla="*/ 1455420 w 5143500"/>
              <a:gd name="connsiteY2" fmla="*/ 351207 h 739827"/>
              <a:gd name="connsiteX3" fmla="*/ 1996440 w 5143500"/>
              <a:gd name="connsiteY3" fmla="*/ 76887 h 739827"/>
              <a:gd name="connsiteX4" fmla="*/ 2499360 w 5143500"/>
              <a:gd name="connsiteY4" fmla="*/ 687 h 739827"/>
              <a:gd name="connsiteX5" fmla="*/ 3322320 w 5143500"/>
              <a:gd name="connsiteY5" fmla="*/ 107367 h 739827"/>
              <a:gd name="connsiteX6" fmla="*/ 3832860 w 5143500"/>
              <a:gd name="connsiteY6" fmla="*/ 381687 h 739827"/>
              <a:gd name="connsiteX7" fmla="*/ 4419600 w 5143500"/>
              <a:gd name="connsiteY7" fmla="*/ 617907 h 739827"/>
              <a:gd name="connsiteX8" fmla="*/ 5143500 w 5143500"/>
              <a:gd name="connsiteY8" fmla="*/ 739827 h 7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3500" h="739827">
                <a:moveTo>
                  <a:pt x="0" y="724587"/>
                </a:moveTo>
                <a:cubicBezTo>
                  <a:pt x="389255" y="717602"/>
                  <a:pt x="778510" y="710617"/>
                  <a:pt x="1021080" y="648387"/>
                </a:cubicBezTo>
                <a:cubicBezTo>
                  <a:pt x="1263650" y="586157"/>
                  <a:pt x="1292860" y="446457"/>
                  <a:pt x="1455420" y="351207"/>
                </a:cubicBezTo>
                <a:cubicBezTo>
                  <a:pt x="1617980" y="255957"/>
                  <a:pt x="1822450" y="135307"/>
                  <a:pt x="1996440" y="76887"/>
                </a:cubicBezTo>
                <a:cubicBezTo>
                  <a:pt x="2170430" y="18467"/>
                  <a:pt x="2278380" y="-4393"/>
                  <a:pt x="2499360" y="687"/>
                </a:cubicBezTo>
                <a:cubicBezTo>
                  <a:pt x="2720340" y="5767"/>
                  <a:pt x="3100070" y="43867"/>
                  <a:pt x="3322320" y="107367"/>
                </a:cubicBezTo>
                <a:cubicBezTo>
                  <a:pt x="3544570" y="170867"/>
                  <a:pt x="3649980" y="296597"/>
                  <a:pt x="3832860" y="381687"/>
                </a:cubicBezTo>
                <a:cubicBezTo>
                  <a:pt x="4015740" y="466777"/>
                  <a:pt x="4201160" y="558217"/>
                  <a:pt x="4419600" y="617907"/>
                </a:cubicBezTo>
                <a:cubicBezTo>
                  <a:pt x="4638040" y="677597"/>
                  <a:pt x="4890770" y="708712"/>
                  <a:pt x="5143500" y="739827"/>
                </a:cubicBezTo>
              </a:path>
            </a:pathLst>
          </a:cu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9FCFA3-313F-44F3-8A58-6774E3AED4FC}"/>
              </a:ext>
            </a:extLst>
          </p:cNvPr>
          <p:cNvCxnSpPr>
            <a:cxnSpLocks/>
            <a:stCxn id="9" idx="1"/>
            <a:endCxn id="47" idx="3"/>
          </p:cNvCxnSpPr>
          <p:nvPr/>
        </p:nvCxnSpPr>
        <p:spPr>
          <a:xfrm>
            <a:off x="4423442" y="2617380"/>
            <a:ext cx="0" cy="110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9C2CCE2-46E1-4BA0-86C0-7E06812B473C}"/>
              </a:ext>
            </a:extLst>
          </p:cNvPr>
          <p:cNvCxnSpPr>
            <a:cxnSpLocks/>
            <a:endCxn id="47" idx="2"/>
          </p:cNvCxnSpPr>
          <p:nvPr/>
        </p:nvCxnSpPr>
        <p:spPr>
          <a:xfrm rot="16200000" flipH="1">
            <a:off x="3142747" y="3019542"/>
            <a:ext cx="1673858" cy="141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2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2602515-433C-4F2F-9445-FB64C6FDF77B}"/>
              </a:ext>
            </a:extLst>
          </p:cNvPr>
          <p:cNvSpPr/>
          <p:nvPr/>
        </p:nvSpPr>
        <p:spPr>
          <a:xfrm>
            <a:off x="2361460" y="2125081"/>
            <a:ext cx="5794328" cy="2420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CA557-E214-4981-A66D-07551B7C210F}"/>
              </a:ext>
            </a:extLst>
          </p:cNvPr>
          <p:cNvSpPr/>
          <p:nvPr/>
        </p:nvSpPr>
        <p:spPr>
          <a:xfrm>
            <a:off x="5242502" y="2559175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ECC679B-F59C-464E-8BE6-B71EF1F33D86}"/>
              </a:ext>
            </a:extLst>
          </p:cNvPr>
          <p:cNvSpPr/>
          <p:nvPr/>
        </p:nvSpPr>
        <p:spPr>
          <a:xfrm rot="13320000">
            <a:off x="5140053" y="3216851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A15F97-2337-46AD-9FA1-DF5EAC118A38}"/>
              </a:ext>
            </a:extLst>
          </p:cNvPr>
          <p:cNvSpPr/>
          <p:nvPr/>
        </p:nvSpPr>
        <p:spPr>
          <a:xfrm>
            <a:off x="7204627" y="2559175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AEE7472-9A9C-4E42-B605-CA362E72A133}"/>
              </a:ext>
            </a:extLst>
          </p:cNvPr>
          <p:cNvSpPr/>
          <p:nvPr/>
        </p:nvSpPr>
        <p:spPr>
          <a:xfrm rot="13320000">
            <a:off x="7101136" y="3216851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2E9EE228-4C95-486F-8E13-CB4B90181CB7}"/>
              </a:ext>
            </a:extLst>
          </p:cNvPr>
          <p:cNvSpPr/>
          <p:nvPr/>
        </p:nvSpPr>
        <p:spPr>
          <a:xfrm>
            <a:off x="6128178" y="2559175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9C0FA-F7E6-4CED-87B3-8B9A5B6473D8}"/>
              </a:ext>
            </a:extLst>
          </p:cNvPr>
          <p:cNvCxnSpPr>
            <a:cxnSpLocks/>
          </p:cNvCxnSpPr>
          <p:nvPr/>
        </p:nvCxnSpPr>
        <p:spPr>
          <a:xfrm>
            <a:off x="5815792" y="2653931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E3D6B6-7578-4046-B14D-1100229AC912}"/>
              </a:ext>
            </a:extLst>
          </p:cNvPr>
          <p:cNvCxnSpPr>
            <a:cxnSpLocks/>
          </p:cNvCxnSpPr>
          <p:nvPr/>
        </p:nvCxnSpPr>
        <p:spPr>
          <a:xfrm>
            <a:off x="6843708" y="2653931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76F9B4-70BD-4A49-8DE6-84061B1B0A9F}"/>
              </a:ext>
            </a:extLst>
          </p:cNvPr>
          <p:cNvCxnSpPr>
            <a:cxnSpLocks/>
          </p:cNvCxnSpPr>
          <p:nvPr/>
        </p:nvCxnSpPr>
        <p:spPr>
          <a:xfrm flipH="1">
            <a:off x="4991405" y="3325249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33AD3B-8012-4BA8-9FA6-C45872650601}"/>
              </a:ext>
            </a:extLst>
          </p:cNvPr>
          <p:cNvCxnSpPr>
            <a:cxnSpLocks/>
          </p:cNvCxnSpPr>
          <p:nvPr/>
        </p:nvCxnSpPr>
        <p:spPr>
          <a:xfrm>
            <a:off x="4991405" y="3323352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6C6256-863A-4A40-954E-364821ECF6D9}"/>
              </a:ext>
            </a:extLst>
          </p:cNvPr>
          <p:cNvCxnSpPr>
            <a:cxnSpLocks/>
          </p:cNvCxnSpPr>
          <p:nvPr/>
        </p:nvCxnSpPr>
        <p:spPr>
          <a:xfrm>
            <a:off x="7780580" y="2653931"/>
            <a:ext cx="750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云形 29">
            <a:extLst>
              <a:ext uri="{FF2B5EF4-FFF2-40B4-BE49-F238E27FC236}">
                <a16:creationId xmlns:a16="http://schemas.microsoft.com/office/drawing/2014/main" id="{F6C9A05F-8DE4-4C68-80B6-80D7BCA73895}"/>
              </a:ext>
            </a:extLst>
          </p:cNvPr>
          <p:cNvSpPr/>
          <p:nvPr/>
        </p:nvSpPr>
        <p:spPr>
          <a:xfrm>
            <a:off x="4166053" y="2559175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467B32-5D21-4AF2-84BC-3F3C8417F943}"/>
              </a:ext>
            </a:extLst>
          </p:cNvPr>
          <p:cNvCxnSpPr>
            <a:cxnSpLocks/>
          </p:cNvCxnSpPr>
          <p:nvPr/>
        </p:nvCxnSpPr>
        <p:spPr>
          <a:xfrm>
            <a:off x="3113621" y="2653931"/>
            <a:ext cx="1132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865804-74A0-4A1F-8BE6-003F775ED632}"/>
              </a:ext>
            </a:extLst>
          </p:cNvPr>
          <p:cNvCxnSpPr>
            <a:cxnSpLocks/>
          </p:cNvCxnSpPr>
          <p:nvPr/>
        </p:nvCxnSpPr>
        <p:spPr>
          <a:xfrm>
            <a:off x="4881583" y="2653931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5B5168-FF1C-429A-AED8-2CF05E900BBD}"/>
              </a:ext>
            </a:extLst>
          </p:cNvPr>
          <p:cNvCxnSpPr>
            <a:cxnSpLocks/>
          </p:cNvCxnSpPr>
          <p:nvPr/>
        </p:nvCxnSpPr>
        <p:spPr>
          <a:xfrm flipH="1">
            <a:off x="6945659" y="3323305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213E74C-4AC8-433B-AFA0-19617AE76794}"/>
              </a:ext>
            </a:extLst>
          </p:cNvPr>
          <p:cNvCxnSpPr>
            <a:cxnSpLocks/>
          </p:cNvCxnSpPr>
          <p:nvPr/>
        </p:nvCxnSpPr>
        <p:spPr>
          <a:xfrm>
            <a:off x="6945659" y="3321408"/>
            <a:ext cx="0" cy="4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BD7A2C-475A-4BF1-9D41-F64A075A7428}"/>
              </a:ext>
            </a:extLst>
          </p:cNvPr>
          <p:cNvSpPr txBox="1"/>
          <p:nvPr/>
        </p:nvSpPr>
        <p:spPr>
          <a:xfrm>
            <a:off x="2446451" y="329886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6510AB-7C52-42A8-9F88-A2FC1F661156}"/>
              </a:ext>
            </a:extLst>
          </p:cNvPr>
          <p:cNvSpPr txBox="1"/>
          <p:nvPr/>
        </p:nvSpPr>
        <p:spPr>
          <a:xfrm>
            <a:off x="5268872" y="273777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EBFA7A4-FD87-4962-94D8-51FD4D97A122}"/>
              </a:ext>
            </a:extLst>
          </p:cNvPr>
          <p:cNvSpPr txBox="1"/>
          <p:nvPr/>
        </p:nvSpPr>
        <p:spPr>
          <a:xfrm>
            <a:off x="7225577" y="276074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E6A97C-E1F8-405B-988B-66B9A27BE387}"/>
              </a:ext>
            </a:extLst>
          </p:cNvPr>
          <p:cNvSpPr txBox="1"/>
          <p:nvPr/>
        </p:nvSpPr>
        <p:spPr>
          <a:xfrm>
            <a:off x="4164535" y="2125081"/>
            <a:ext cx="1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My_Design</a:t>
            </a:r>
            <a:endParaRPr lang="en-US" altLang="zh-CN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2B347C9-E49B-4F8D-B9BB-31B0289614CE}"/>
              </a:ext>
            </a:extLst>
          </p:cNvPr>
          <p:cNvSpPr txBox="1"/>
          <p:nvPr/>
        </p:nvSpPr>
        <p:spPr>
          <a:xfrm>
            <a:off x="2446451" y="379596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F3EE8C7-05CB-4FD2-8037-C566E42DA607}"/>
              </a:ext>
            </a:extLst>
          </p:cNvPr>
          <p:cNvCxnSpPr>
            <a:cxnSpLocks/>
          </p:cNvCxnSpPr>
          <p:nvPr/>
        </p:nvCxnSpPr>
        <p:spPr>
          <a:xfrm flipH="1">
            <a:off x="4080917" y="3761244"/>
            <a:ext cx="286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手动操作 17">
            <a:extLst>
              <a:ext uri="{FF2B5EF4-FFF2-40B4-BE49-F238E27FC236}">
                <a16:creationId xmlns:a16="http://schemas.microsoft.com/office/drawing/2014/main" id="{64B567E2-34DF-40A2-8A7B-5883750DC72D}"/>
              </a:ext>
            </a:extLst>
          </p:cNvPr>
          <p:cNvSpPr/>
          <p:nvPr/>
        </p:nvSpPr>
        <p:spPr>
          <a:xfrm rot="16200000">
            <a:off x="3361576" y="3612418"/>
            <a:ext cx="1126917" cy="31176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168EBC-5132-4652-BAFE-F6D8B676D1A1}"/>
              </a:ext>
            </a:extLst>
          </p:cNvPr>
          <p:cNvSpPr txBox="1"/>
          <p:nvPr/>
        </p:nvSpPr>
        <p:spPr>
          <a:xfrm>
            <a:off x="8155788" y="228459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416724-9C4E-457D-907E-A33A380AF17E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113621" y="3483526"/>
            <a:ext cx="676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F9A4DD7-7F18-4F85-ACCD-A196DDC25EAE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113621" y="3980626"/>
            <a:ext cx="676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5483790-01EC-40D6-8B9A-93D94E274A2F}"/>
              </a:ext>
            </a:extLst>
          </p:cNvPr>
          <p:cNvSpPr txBox="1"/>
          <p:nvPr/>
        </p:nvSpPr>
        <p:spPr>
          <a:xfrm>
            <a:off x="2446451" y="4652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sel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A1965D5-1901-4268-A11C-A8F4FBF0B3DC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V="1">
            <a:off x="2895613" y="4219067"/>
            <a:ext cx="1029422" cy="618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2602515-433C-4F2F-9445-FB64C6FDF77B}"/>
              </a:ext>
            </a:extLst>
          </p:cNvPr>
          <p:cNvSpPr/>
          <p:nvPr/>
        </p:nvSpPr>
        <p:spPr>
          <a:xfrm>
            <a:off x="2201663" y="438323"/>
            <a:ext cx="7767960" cy="560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CA557-E214-4981-A66D-07551B7C210F}"/>
              </a:ext>
            </a:extLst>
          </p:cNvPr>
          <p:cNvSpPr/>
          <p:nvPr/>
        </p:nvSpPr>
        <p:spPr>
          <a:xfrm>
            <a:off x="5118214" y="87241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ECC679B-F59C-464E-8BE6-B71EF1F33D86}"/>
              </a:ext>
            </a:extLst>
          </p:cNvPr>
          <p:cNvSpPr/>
          <p:nvPr/>
        </p:nvSpPr>
        <p:spPr>
          <a:xfrm rot="13320000">
            <a:off x="5015765" y="153009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A15F97-2337-46AD-9FA1-DF5EAC118A38}"/>
              </a:ext>
            </a:extLst>
          </p:cNvPr>
          <p:cNvSpPr/>
          <p:nvPr/>
        </p:nvSpPr>
        <p:spPr>
          <a:xfrm>
            <a:off x="7080339" y="87241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AEE7472-9A9C-4E42-B605-CA362E72A133}"/>
              </a:ext>
            </a:extLst>
          </p:cNvPr>
          <p:cNvSpPr/>
          <p:nvPr/>
        </p:nvSpPr>
        <p:spPr>
          <a:xfrm rot="13320000">
            <a:off x="6976848" y="153009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2E9EE228-4C95-486F-8E13-CB4B90181CB7}"/>
              </a:ext>
            </a:extLst>
          </p:cNvPr>
          <p:cNvSpPr/>
          <p:nvPr/>
        </p:nvSpPr>
        <p:spPr>
          <a:xfrm>
            <a:off x="6003890" y="87241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9C0FA-F7E6-4CED-87B3-8B9A5B6473D8}"/>
              </a:ext>
            </a:extLst>
          </p:cNvPr>
          <p:cNvCxnSpPr>
            <a:cxnSpLocks/>
          </p:cNvCxnSpPr>
          <p:nvPr/>
        </p:nvCxnSpPr>
        <p:spPr>
          <a:xfrm>
            <a:off x="5691504" y="967174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E3D6B6-7578-4046-B14D-1100229AC912}"/>
              </a:ext>
            </a:extLst>
          </p:cNvPr>
          <p:cNvCxnSpPr>
            <a:cxnSpLocks/>
          </p:cNvCxnSpPr>
          <p:nvPr/>
        </p:nvCxnSpPr>
        <p:spPr>
          <a:xfrm>
            <a:off x="6719420" y="96717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76F9B4-70BD-4A49-8DE6-84061B1B0A9F}"/>
              </a:ext>
            </a:extLst>
          </p:cNvPr>
          <p:cNvCxnSpPr>
            <a:cxnSpLocks/>
          </p:cNvCxnSpPr>
          <p:nvPr/>
        </p:nvCxnSpPr>
        <p:spPr>
          <a:xfrm flipH="1">
            <a:off x="4867117" y="1638492"/>
            <a:ext cx="2526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33AD3B-8012-4BA8-9FA6-C45872650601}"/>
              </a:ext>
            </a:extLst>
          </p:cNvPr>
          <p:cNvCxnSpPr>
            <a:cxnSpLocks/>
          </p:cNvCxnSpPr>
          <p:nvPr/>
        </p:nvCxnSpPr>
        <p:spPr>
          <a:xfrm>
            <a:off x="4867117" y="1636595"/>
            <a:ext cx="0" cy="4398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865804-74A0-4A1F-8BE6-003F775ED632}"/>
              </a:ext>
            </a:extLst>
          </p:cNvPr>
          <p:cNvCxnSpPr>
            <a:cxnSpLocks/>
          </p:cNvCxnSpPr>
          <p:nvPr/>
        </p:nvCxnSpPr>
        <p:spPr>
          <a:xfrm>
            <a:off x="4757295" y="96717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5B5168-FF1C-429A-AED8-2CF05E900BBD}"/>
              </a:ext>
            </a:extLst>
          </p:cNvPr>
          <p:cNvCxnSpPr>
            <a:cxnSpLocks/>
          </p:cNvCxnSpPr>
          <p:nvPr/>
        </p:nvCxnSpPr>
        <p:spPr>
          <a:xfrm flipH="1">
            <a:off x="6821371" y="1636548"/>
            <a:ext cx="2526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213E74C-4AC8-433B-AFA0-19617AE76794}"/>
              </a:ext>
            </a:extLst>
          </p:cNvPr>
          <p:cNvCxnSpPr>
            <a:cxnSpLocks/>
          </p:cNvCxnSpPr>
          <p:nvPr/>
        </p:nvCxnSpPr>
        <p:spPr>
          <a:xfrm>
            <a:off x="6821371" y="1634651"/>
            <a:ext cx="0" cy="4398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BD7A2C-475A-4BF1-9D41-F64A075A7428}"/>
              </a:ext>
            </a:extLst>
          </p:cNvPr>
          <p:cNvSpPr txBox="1"/>
          <p:nvPr/>
        </p:nvSpPr>
        <p:spPr>
          <a:xfrm>
            <a:off x="2322163" y="161210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6510AB-7C52-42A8-9F88-A2FC1F661156}"/>
              </a:ext>
            </a:extLst>
          </p:cNvPr>
          <p:cNvSpPr txBox="1"/>
          <p:nvPr/>
        </p:nvSpPr>
        <p:spPr>
          <a:xfrm>
            <a:off x="5144584" y="105102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EBFA7A4-FD87-4962-94D8-51FD4D97A122}"/>
              </a:ext>
            </a:extLst>
          </p:cNvPr>
          <p:cNvSpPr txBox="1"/>
          <p:nvPr/>
        </p:nvSpPr>
        <p:spPr>
          <a:xfrm>
            <a:off x="7101289" y="10739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E6A97C-E1F8-405B-988B-66B9A27BE387}"/>
              </a:ext>
            </a:extLst>
          </p:cNvPr>
          <p:cNvSpPr txBox="1"/>
          <p:nvPr/>
        </p:nvSpPr>
        <p:spPr>
          <a:xfrm>
            <a:off x="4040247" y="438324"/>
            <a:ext cx="1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My_Design</a:t>
            </a:r>
            <a:endParaRPr lang="en-US" altLang="zh-CN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2B347C9-E49B-4F8D-B9BB-31B0289614CE}"/>
              </a:ext>
            </a:extLst>
          </p:cNvPr>
          <p:cNvSpPr txBox="1"/>
          <p:nvPr/>
        </p:nvSpPr>
        <p:spPr>
          <a:xfrm>
            <a:off x="2322163" y="210920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F3EE8C7-05CB-4FD2-8037-C566E42DA607}"/>
              </a:ext>
            </a:extLst>
          </p:cNvPr>
          <p:cNvCxnSpPr>
            <a:cxnSpLocks/>
          </p:cNvCxnSpPr>
          <p:nvPr/>
        </p:nvCxnSpPr>
        <p:spPr>
          <a:xfrm flipH="1">
            <a:off x="3956629" y="2074487"/>
            <a:ext cx="286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流程图: 手动操作 17">
            <a:extLst>
              <a:ext uri="{FF2B5EF4-FFF2-40B4-BE49-F238E27FC236}">
                <a16:creationId xmlns:a16="http://schemas.microsoft.com/office/drawing/2014/main" id="{64B567E2-34DF-40A2-8A7B-5883750DC72D}"/>
              </a:ext>
            </a:extLst>
          </p:cNvPr>
          <p:cNvSpPr/>
          <p:nvPr/>
        </p:nvSpPr>
        <p:spPr>
          <a:xfrm rot="16200000">
            <a:off x="3237288" y="1925661"/>
            <a:ext cx="1126917" cy="31176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416724-9C4E-457D-907E-A33A380AF17E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989333" y="1796769"/>
            <a:ext cx="676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F9A4DD7-7F18-4F85-ACCD-A196DDC25EAE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2989333" y="2293869"/>
            <a:ext cx="676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5483790-01EC-40D6-8B9A-93D94E274A2F}"/>
              </a:ext>
            </a:extLst>
          </p:cNvPr>
          <p:cNvSpPr txBox="1"/>
          <p:nvPr/>
        </p:nvSpPr>
        <p:spPr>
          <a:xfrm>
            <a:off x="1452973" y="29662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sel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A1965D5-1901-4268-A11C-A8F4FBF0B3DC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V="1">
            <a:off x="1902135" y="2532310"/>
            <a:ext cx="1898612" cy="618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A5EF2ED-9E7F-4C62-8EEA-C0E9975354EA}"/>
              </a:ext>
            </a:extLst>
          </p:cNvPr>
          <p:cNvSpPr/>
          <p:nvPr/>
        </p:nvSpPr>
        <p:spPr>
          <a:xfrm>
            <a:off x="5120633" y="3579496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7AFF6F52-3EE1-4C68-B2D2-DBB9C06E806C}"/>
              </a:ext>
            </a:extLst>
          </p:cNvPr>
          <p:cNvSpPr/>
          <p:nvPr/>
        </p:nvSpPr>
        <p:spPr>
          <a:xfrm rot="13320000">
            <a:off x="5018184" y="4237172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95AAAEA-D8D5-42FC-874C-60C5975BD97F}"/>
              </a:ext>
            </a:extLst>
          </p:cNvPr>
          <p:cNvSpPr/>
          <p:nvPr/>
        </p:nvSpPr>
        <p:spPr>
          <a:xfrm>
            <a:off x="7082758" y="3579496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E1EE72BF-5401-4189-8DF4-0F0FF19F28AB}"/>
              </a:ext>
            </a:extLst>
          </p:cNvPr>
          <p:cNvSpPr/>
          <p:nvPr/>
        </p:nvSpPr>
        <p:spPr>
          <a:xfrm rot="13320000">
            <a:off x="6979267" y="4237172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云形 37">
            <a:extLst>
              <a:ext uri="{FF2B5EF4-FFF2-40B4-BE49-F238E27FC236}">
                <a16:creationId xmlns:a16="http://schemas.microsoft.com/office/drawing/2014/main" id="{4AB872E4-36A1-49BA-B4AE-DA4B03D87FCB}"/>
              </a:ext>
            </a:extLst>
          </p:cNvPr>
          <p:cNvSpPr/>
          <p:nvPr/>
        </p:nvSpPr>
        <p:spPr>
          <a:xfrm>
            <a:off x="6006309" y="3579496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462ED42-EA49-48CA-B392-ED0C2D0A3931}"/>
              </a:ext>
            </a:extLst>
          </p:cNvPr>
          <p:cNvCxnSpPr>
            <a:cxnSpLocks/>
          </p:cNvCxnSpPr>
          <p:nvPr/>
        </p:nvCxnSpPr>
        <p:spPr>
          <a:xfrm>
            <a:off x="5693923" y="3674252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6A20F3A-7173-4EFB-9FF0-BC96227BE85C}"/>
              </a:ext>
            </a:extLst>
          </p:cNvPr>
          <p:cNvCxnSpPr>
            <a:cxnSpLocks/>
          </p:cNvCxnSpPr>
          <p:nvPr/>
        </p:nvCxnSpPr>
        <p:spPr>
          <a:xfrm>
            <a:off x="6721839" y="3674252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8EFDAEC-3100-44E2-85C5-F2C99A3E4F97}"/>
              </a:ext>
            </a:extLst>
          </p:cNvPr>
          <p:cNvCxnSpPr>
            <a:cxnSpLocks/>
          </p:cNvCxnSpPr>
          <p:nvPr/>
        </p:nvCxnSpPr>
        <p:spPr>
          <a:xfrm flipH="1">
            <a:off x="4869536" y="4345570"/>
            <a:ext cx="25265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C2DB439-C856-44FE-AEF9-B5E0C00F1AB3}"/>
              </a:ext>
            </a:extLst>
          </p:cNvPr>
          <p:cNvCxnSpPr>
            <a:cxnSpLocks/>
          </p:cNvCxnSpPr>
          <p:nvPr/>
        </p:nvCxnSpPr>
        <p:spPr>
          <a:xfrm>
            <a:off x="4869536" y="4343673"/>
            <a:ext cx="0" cy="4398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CA2A190-24C1-40B7-9C55-5AACC9313069}"/>
              </a:ext>
            </a:extLst>
          </p:cNvPr>
          <p:cNvCxnSpPr>
            <a:cxnSpLocks/>
          </p:cNvCxnSpPr>
          <p:nvPr/>
        </p:nvCxnSpPr>
        <p:spPr>
          <a:xfrm>
            <a:off x="4759714" y="3674252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D186C6B-016A-4B34-B0C8-3271054C41B7}"/>
              </a:ext>
            </a:extLst>
          </p:cNvPr>
          <p:cNvCxnSpPr>
            <a:cxnSpLocks/>
          </p:cNvCxnSpPr>
          <p:nvPr/>
        </p:nvCxnSpPr>
        <p:spPr>
          <a:xfrm flipH="1">
            <a:off x="6823790" y="4343626"/>
            <a:ext cx="25265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88D72DE-1046-42CC-BDC2-4E0B5F34F052}"/>
              </a:ext>
            </a:extLst>
          </p:cNvPr>
          <p:cNvCxnSpPr>
            <a:cxnSpLocks/>
          </p:cNvCxnSpPr>
          <p:nvPr/>
        </p:nvCxnSpPr>
        <p:spPr>
          <a:xfrm>
            <a:off x="6823790" y="4341729"/>
            <a:ext cx="0" cy="4398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158B8FD-6547-46E6-B245-0D99022367AF}"/>
              </a:ext>
            </a:extLst>
          </p:cNvPr>
          <p:cNvSpPr txBox="1"/>
          <p:nvPr/>
        </p:nvSpPr>
        <p:spPr>
          <a:xfrm>
            <a:off x="2324582" y="431918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clk_3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476265A-820E-441D-B473-8D13BE2A90D6}"/>
              </a:ext>
            </a:extLst>
          </p:cNvPr>
          <p:cNvSpPr txBox="1"/>
          <p:nvPr/>
        </p:nvSpPr>
        <p:spPr>
          <a:xfrm>
            <a:off x="5147003" y="375809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FF6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164847-03AB-4119-9F8C-6059DA18A81E}"/>
              </a:ext>
            </a:extLst>
          </p:cNvPr>
          <p:cNvSpPr txBox="1"/>
          <p:nvPr/>
        </p:nvSpPr>
        <p:spPr>
          <a:xfrm>
            <a:off x="7103708" y="378106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FF7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443CE4C-A43E-4B6C-9964-07F73CA57BD3}"/>
              </a:ext>
            </a:extLst>
          </p:cNvPr>
          <p:cNvSpPr txBox="1"/>
          <p:nvPr/>
        </p:nvSpPr>
        <p:spPr>
          <a:xfrm>
            <a:off x="2324582" y="481628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clk_4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192545C-0EE6-4EB8-9AC8-F3DA7CB863E0}"/>
              </a:ext>
            </a:extLst>
          </p:cNvPr>
          <p:cNvCxnSpPr>
            <a:cxnSpLocks/>
          </p:cNvCxnSpPr>
          <p:nvPr/>
        </p:nvCxnSpPr>
        <p:spPr>
          <a:xfrm flipH="1">
            <a:off x="3959048" y="4781565"/>
            <a:ext cx="286474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流程图: 手动操作 56">
            <a:extLst>
              <a:ext uri="{FF2B5EF4-FFF2-40B4-BE49-F238E27FC236}">
                <a16:creationId xmlns:a16="http://schemas.microsoft.com/office/drawing/2014/main" id="{65A4C927-0C2A-41D7-A954-88F960A27677}"/>
              </a:ext>
            </a:extLst>
          </p:cNvPr>
          <p:cNvSpPr/>
          <p:nvPr/>
        </p:nvSpPr>
        <p:spPr>
          <a:xfrm rot="16200000">
            <a:off x="3239707" y="4632739"/>
            <a:ext cx="1126917" cy="31176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D97F675-AF73-4B15-AF05-095E95E3996C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2991752" y="4503847"/>
            <a:ext cx="676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A4DEB09-BD32-400C-8C4F-13FF2D8F1A7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991752" y="5000947"/>
            <a:ext cx="676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CA51FA9-06FA-4FF4-ADAE-2602065FBE1B}"/>
              </a:ext>
            </a:extLst>
          </p:cNvPr>
          <p:cNvSpPr txBox="1"/>
          <p:nvPr/>
        </p:nvSpPr>
        <p:spPr>
          <a:xfrm>
            <a:off x="1455392" y="567329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sel</a:t>
            </a:r>
            <a:endParaRPr lang="zh-CN" altLang="en-US" dirty="0"/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DB22845D-105D-44AF-8E17-EBD04F74A5B1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 flipV="1">
            <a:off x="1904554" y="5239388"/>
            <a:ext cx="1898612" cy="618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77D93A28-3616-4020-9BEC-6EF705EF07D4}"/>
              </a:ext>
            </a:extLst>
          </p:cNvPr>
          <p:cNvSpPr/>
          <p:nvPr/>
        </p:nvSpPr>
        <p:spPr>
          <a:xfrm>
            <a:off x="9040384" y="872418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直角三角形 65">
            <a:extLst>
              <a:ext uri="{FF2B5EF4-FFF2-40B4-BE49-F238E27FC236}">
                <a16:creationId xmlns:a16="http://schemas.microsoft.com/office/drawing/2014/main" id="{24EBAD89-7C11-4E78-9C14-EF50FB5BACF8}"/>
              </a:ext>
            </a:extLst>
          </p:cNvPr>
          <p:cNvSpPr/>
          <p:nvPr/>
        </p:nvSpPr>
        <p:spPr>
          <a:xfrm rot="13320000">
            <a:off x="8936893" y="1530094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云形 66">
            <a:extLst>
              <a:ext uri="{FF2B5EF4-FFF2-40B4-BE49-F238E27FC236}">
                <a16:creationId xmlns:a16="http://schemas.microsoft.com/office/drawing/2014/main" id="{A588DA26-30C8-4FE2-B7F3-7CD1A33DC269}"/>
              </a:ext>
            </a:extLst>
          </p:cNvPr>
          <p:cNvSpPr/>
          <p:nvPr/>
        </p:nvSpPr>
        <p:spPr>
          <a:xfrm>
            <a:off x="7963935" y="87241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85B7544-67CD-4627-A738-19EF8ADCF643}"/>
              </a:ext>
            </a:extLst>
          </p:cNvPr>
          <p:cNvCxnSpPr>
            <a:cxnSpLocks/>
          </p:cNvCxnSpPr>
          <p:nvPr/>
        </p:nvCxnSpPr>
        <p:spPr>
          <a:xfrm>
            <a:off x="7651549" y="967174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F2C032E-D709-4E7D-98E1-0CC1B51245D7}"/>
              </a:ext>
            </a:extLst>
          </p:cNvPr>
          <p:cNvCxnSpPr>
            <a:cxnSpLocks/>
          </p:cNvCxnSpPr>
          <p:nvPr/>
        </p:nvCxnSpPr>
        <p:spPr>
          <a:xfrm>
            <a:off x="8679465" y="967174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7AE276B-9FC5-43C0-811F-317F1A416103}"/>
              </a:ext>
            </a:extLst>
          </p:cNvPr>
          <p:cNvCxnSpPr>
            <a:cxnSpLocks/>
          </p:cNvCxnSpPr>
          <p:nvPr/>
        </p:nvCxnSpPr>
        <p:spPr>
          <a:xfrm>
            <a:off x="9616337" y="967174"/>
            <a:ext cx="750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4594EA1-75A8-4A48-8368-B11D0B413450}"/>
              </a:ext>
            </a:extLst>
          </p:cNvPr>
          <p:cNvCxnSpPr>
            <a:cxnSpLocks/>
          </p:cNvCxnSpPr>
          <p:nvPr/>
        </p:nvCxnSpPr>
        <p:spPr>
          <a:xfrm flipH="1">
            <a:off x="8781416" y="1636548"/>
            <a:ext cx="25265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0AB104F-2A53-4348-A750-7B8E65888177}"/>
              </a:ext>
            </a:extLst>
          </p:cNvPr>
          <p:cNvCxnSpPr>
            <a:cxnSpLocks/>
          </p:cNvCxnSpPr>
          <p:nvPr/>
        </p:nvCxnSpPr>
        <p:spPr>
          <a:xfrm>
            <a:off x="8781416" y="1634651"/>
            <a:ext cx="0" cy="7800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663AFAA-7E19-4B04-8C71-95CBC2B6D404}"/>
              </a:ext>
            </a:extLst>
          </p:cNvPr>
          <p:cNvSpPr txBox="1"/>
          <p:nvPr/>
        </p:nvSpPr>
        <p:spPr>
          <a:xfrm>
            <a:off x="9061334" y="10739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FF4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85D017F-9E3E-4BC2-8F33-FAAFDD9EB0AB}"/>
              </a:ext>
            </a:extLst>
          </p:cNvPr>
          <p:cNvSpPr/>
          <p:nvPr/>
        </p:nvSpPr>
        <p:spPr>
          <a:xfrm>
            <a:off x="9042803" y="3579496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A1767949-058A-421E-9B58-737D1B4809CB}"/>
              </a:ext>
            </a:extLst>
          </p:cNvPr>
          <p:cNvSpPr/>
          <p:nvPr/>
        </p:nvSpPr>
        <p:spPr>
          <a:xfrm rot="13320000">
            <a:off x="8939312" y="4237172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云形 75">
            <a:extLst>
              <a:ext uri="{FF2B5EF4-FFF2-40B4-BE49-F238E27FC236}">
                <a16:creationId xmlns:a16="http://schemas.microsoft.com/office/drawing/2014/main" id="{EBA1A179-335C-4BC2-9F01-ACBD51DF52BA}"/>
              </a:ext>
            </a:extLst>
          </p:cNvPr>
          <p:cNvSpPr/>
          <p:nvPr/>
        </p:nvSpPr>
        <p:spPr>
          <a:xfrm>
            <a:off x="7966354" y="3579496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8C50121-2441-4A03-A12F-8F7FE9F46F11}"/>
              </a:ext>
            </a:extLst>
          </p:cNvPr>
          <p:cNvCxnSpPr>
            <a:cxnSpLocks/>
          </p:cNvCxnSpPr>
          <p:nvPr/>
        </p:nvCxnSpPr>
        <p:spPr>
          <a:xfrm>
            <a:off x="7653968" y="3674252"/>
            <a:ext cx="39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64199F9-D294-490D-BCAC-9879F687FC0E}"/>
              </a:ext>
            </a:extLst>
          </p:cNvPr>
          <p:cNvCxnSpPr>
            <a:cxnSpLocks/>
          </p:cNvCxnSpPr>
          <p:nvPr/>
        </p:nvCxnSpPr>
        <p:spPr>
          <a:xfrm>
            <a:off x="8681884" y="3674252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35B78F3-B8B4-459F-A513-5FE326781361}"/>
              </a:ext>
            </a:extLst>
          </p:cNvPr>
          <p:cNvCxnSpPr>
            <a:cxnSpLocks/>
          </p:cNvCxnSpPr>
          <p:nvPr/>
        </p:nvCxnSpPr>
        <p:spPr>
          <a:xfrm>
            <a:off x="9618756" y="3674252"/>
            <a:ext cx="750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46AE642-C3A5-427E-AD2F-49BEDCDAB1EF}"/>
              </a:ext>
            </a:extLst>
          </p:cNvPr>
          <p:cNvCxnSpPr>
            <a:cxnSpLocks/>
          </p:cNvCxnSpPr>
          <p:nvPr/>
        </p:nvCxnSpPr>
        <p:spPr>
          <a:xfrm flipH="1">
            <a:off x="8783835" y="4343626"/>
            <a:ext cx="2526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3330633-7188-4919-BE3D-A973397DE145}"/>
              </a:ext>
            </a:extLst>
          </p:cNvPr>
          <p:cNvCxnSpPr>
            <a:cxnSpLocks/>
          </p:cNvCxnSpPr>
          <p:nvPr/>
        </p:nvCxnSpPr>
        <p:spPr>
          <a:xfrm flipH="1">
            <a:off x="8781416" y="4341729"/>
            <a:ext cx="2419" cy="7763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39024DE-9722-4AEF-BF4A-666FC56B2A7B}"/>
              </a:ext>
            </a:extLst>
          </p:cNvPr>
          <p:cNvSpPr txBox="1"/>
          <p:nvPr/>
        </p:nvSpPr>
        <p:spPr>
          <a:xfrm>
            <a:off x="9063753" y="378106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FF8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B58C36-0573-40E1-A1EC-ED8E4F6ED9D5}"/>
              </a:ext>
            </a:extLst>
          </p:cNvPr>
          <p:cNvCxnSpPr>
            <a:cxnSpLocks/>
          </p:cNvCxnSpPr>
          <p:nvPr/>
        </p:nvCxnSpPr>
        <p:spPr>
          <a:xfrm flipV="1">
            <a:off x="4438835" y="2414726"/>
            <a:ext cx="0" cy="23668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975E78E-51CE-47EF-8FDA-0B467489FE67}"/>
              </a:ext>
            </a:extLst>
          </p:cNvPr>
          <p:cNvCxnSpPr>
            <a:cxnSpLocks/>
          </p:cNvCxnSpPr>
          <p:nvPr/>
        </p:nvCxnSpPr>
        <p:spPr>
          <a:xfrm>
            <a:off x="4438835" y="2414726"/>
            <a:ext cx="4342581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94E4418-95C2-41C2-A218-79AD900500E2}"/>
              </a:ext>
            </a:extLst>
          </p:cNvPr>
          <p:cNvCxnSpPr>
            <a:cxnSpLocks/>
          </p:cNvCxnSpPr>
          <p:nvPr/>
        </p:nvCxnSpPr>
        <p:spPr>
          <a:xfrm>
            <a:off x="4147554" y="2074487"/>
            <a:ext cx="1" cy="30436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41D19B6-40A2-41D3-A3C1-45FF2FD4BD3E}"/>
              </a:ext>
            </a:extLst>
          </p:cNvPr>
          <p:cNvCxnSpPr>
            <a:cxnSpLocks/>
          </p:cNvCxnSpPr>
          <p:nvPr/>
        </p:nvCxnSpPr>
        <p:spPr>
          <a:xfrm>
            <a:off x="4145729" y="5118099"/>
            <a:ext cx="463568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7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169</Words>
  <Application>Microsoft Office PowerPoint</Application>
  <PresentationFormat>宽屏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26</cp:revision>
  <dcterms:created xsi:type="dcterms:W3CDTF">2020-02-09T08:24:35Z</dcterms:created>
  <dcterms:modified xsi:type="dcterms:W3CDTF">2020-02-15T11:35:57Z</dcterms:modified>
</cp:coreProperties>
</file>