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CA9CD-CE9B-4264-842D-8C6007C4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2F63A-272D-4F57-B2F6-604FFF41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E620F-C254-466C-80D4-ABF754FE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BD725-2785-4DD3-90C2-B12DE33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21D4-ABF6-498F-8560-4869E25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4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A844-32DB-4AA0-A5E7-7A47B753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A2B18-F86E-4DFD-8BAF-B9F0AADE0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3DCBC-F9C4-496C-81CE-29E5DA33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4C9BA-F1C4-4315-B213-242243FA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95358-7D3A-4C38-8E30-A4E97FE4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B8F5F-AD6C-4168-AFA9-E8A05C6F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9726E-89A3-4D6F-B6F7-200F08FB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A7891-D21A-44A2-BB20-C8447705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58CE6-5350-43A1-B997-2A405FCE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EE58C-48DD-4720-9C59-5C8178F9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2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7205-2326-4CB6-B740-572847E8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91AA7-E71B-40B3-AB0A-36F2201E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3FF0F-4891-4BFA-8137-53F15009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DD5C0-8249-48B8-B2B1-B41D6D7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2155-644E-4492-AD0D-54ACE3F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AC1A4-1684-44B1-A15B-192889A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04F24-F5A9-4D59-9D82-0A31CEB4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F8689-275B-482B-ACBC-14137DD0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65100-1C58-4F9D-95EC-67EB566F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7CC1C-979D-47C3-BCD0-F37FC13F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5B066-E14E-4C51-807A-AE87ABA0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59BD5-BC83-4EEE-9DC8-8C6BE6B43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D88FB-D540-42BF-B00F-F13639D1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0E687-04A8-4F0F-829D-03EFCADA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95BA4-8CD5-4644-9721-8DF3EBBF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00D66-DFA7-4A08-9ACA-2E0DC3C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B4757-EAF4-452D-AAD5-CB6D9953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1EDB3-2DE2-40CE-8350-BC13EFF5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793C6-F733-494A-99DE-E591C3AE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AECEEA-C143-4BBE-B772-AF541AD17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20F76-151B-4243-BABA-81A22C816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EC65C-A59F-4125-8DB4-BDCB90B6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B9954-2FA8-4AA7-A1B8-0D8528BD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8C81A-88CF-4582-9DA9-A5280A7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99A2-82AD-4259-9B09-DF29621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0E0E68-B489-47A6-94EB-5A5456D3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4FAD7-3B10-4B90-98D7-FF5A8CF8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5EF4D9-E636-4C65-AFC0-D8077F66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3ABDF-8A80-4379-AE90-38BECE95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E34212-1603-4010-AA42-D37C0649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CE2E5-3AED-4E2A-92B2-3D858CE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BF3B1-BC6C-4A56-8BB1-39D2B0E0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52C8-A5F4-45AC-8E62-B27802FD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725E5-50EF-46CC-88D0-1918C928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3EB4F-647B-4746-9892-810C204F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B84E8-324B-41FB-9189-45852955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5FA34-425C-49FE-952B-53F01BFA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1322-97E5-4D0F-AAEE-6A18CC5D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BA271-51CE-4E32-B4B5-F7FFD477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48A43-3F2D-46B4-BD01-3FD221CA9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A648D-61EF-40D8-84BB-5CDFD481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1726F-8C49-42EE-990A-75BBA787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E2CDE-1322-4397-A811-19150F7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A8695-647A-4030-8FA0-D3C07F54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69C91-D7B2-485C-89A6-9ADE0B79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68495-7D54-449E-B339-B7FA1FAC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47EBE-C4D4-4C57-9BC7-81F3AA2B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C1709-511A-46C0-A266-3040298B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5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31A0653-7961-46EA-AF28-4A4916D696C7}"/>
              </a:ext>
            </a:extLst>
          </p:cNvPr>
          <p:cNvSpPr/>
          <p:nvPr/>
        </p:nvSpPr>
        <p:spPr>
          <a:xfrm>
            <a:off x="4363679" y="20151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2FF697-3267-4FAE-812A-87135DB9E539}"/>
              </a:ext>
            </a:extLst>
          </p:cNvPr>
          <p:cNvGrpSpPr/>
          <p:nvPr/>
        </p:nvGrpSpPr>
        <p:grpSpPr>
          <a:xfrm>
            <a:off x="7221177" y="3051299"/>
            <a:ext cx="526162" cy="461963"/>
            <a:chOff x="2197100" y="2946400"/>
            <a:chExt cx="701549" cy="615950"/>
          </a:xfrm>
        </p:grpSpPr>
        <p:sp>
          <p:nvSpPr>
            <p:cNvPr id="14" name="新月形 13">
              <a:extLst>
                <a:ext uri="{FF2B5EF4-FFF2-40B4-BE49-F238E27FC236}">
                  <a16:creationId xmlns:a16="http://schemas.microsoft.com/office/drawing/2014/main" id="{911593C9-707C-40A4-9571-D3DB19498E18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A06D3F-D26E-4235-AFFC-26C2BFE5E23F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新月形 20">
            <a:extLst>
              <a:ext uri="{FF2B5EF4-FFF2-40B4-BE49-F238E27FC236}">
                <a16:creationId xmlns:a16="http://schemas.microsoft.com/office/drawing/2014/main" id="{13344BBD-5996-42C5-8346-C76A7DC8E936}"/>
              </a:ext>
            </a:extLst>
          </p:cNvPr>
          <p:cNvSpPr/>
          <p:nvPr/>
        </p:nvSpPr>
        <p:spPr>
          <a:xfrm rot="10800000">
            <a:off x="5825766" y="2015126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061DB4-1028-4A3D-A375-B87AAFB4BC0A}"/>
              </a:ext>
            </a:extLst>
          </p:cNvPr>
          <p:cNvCxnSpPr>
            <a:cxnSpLocks/>
          </p:cNvCxnSpPr>
          <p:nvPr/>
        </p:nvCxnSpPr>
        <p:spPr>
          <a:xfrm flipH="1">
            <a:off x="4165941" y="21096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4893B6-6D37-4907-941A-C081D09735F8}"/>
              </a:ext>
            </a:extLst>
          </p:cNvPr>
          <p:cNvCxnSpPr>
            <a:cxnSpLocks/>
          </p:cNvCxnSpPr>
          <p:nvPr/>
        </p:nvCxnSpPr>
        <p:spPr>
          <a:xfrm flipH="1">
            <a:off x="4165941" y="23763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40BCF7-4423-45FF-A860-AA183B2F27C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823166" y="22448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8CC81-6ABB-4B5D-B22B-ADA5AC7DB2A3}"/>
              </a:ext>
            </a:extLst>
          </p:cNvPr>
          <p:cNvCxnSpPr>
            <a:cxnSpLocks/>
          </p:cNvCxnSpPr>
          <p:nvPr/>
        </p:nvCxnSpPr>
        <p:spPr>
          <a:xfrm flipH="1">
            <a:off x="5682891" y="21085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5A2D54-ED52-42DF-817C-2972805DCCE3}"/>
              </a:ext>
            </a:extLst>
          </p:cNvPr>
          <p:cNvCxnSpPr>
            <a:cxnSpLocks/>
          </p:cNvCxnSpPr>
          <p:nvPr/>
        </p:nvCxnSpPr>
        <p:spPr>
          <a:xfrm flipH="1">
            <a:off x="5682891" y="23752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AD45038-5459-446D-865D-E4C12B13526D}"/>
              </a:ext>
            </a:extLst>
          </p:cNvPr>
          <p:cNvCxnSpPr>
            <a:cxnSpLocks/>
          </p:cNvCxnSpPr>
          <p:nvPr/>
        </p:nvCxnSpPr>
        <p:spPr>
          <a:xfrm flipH="1">
            <a:off x="7147359" y="31489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C0AFEC-BB02-452C-B8B0-C0E707B9F130}"/>
              </a:ext>
            </a:extLst>
          </p:cNvPr>
          <p:cNvCxnSpPr>
            <a:cxnSpLocks/>
          </p:cNvCxnSpPr>
          <p:nvPr/>
        </p:nvCxnSpPr>
        <p:spPr>
          <a:xfrm flipH="1">
            <a:off x="7147359" y="34156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9C2D1D-DA65-4018-B532-892569025AC9}"/>
              </a:ext>
            </a:extLst>
          </p:cNvPr>
          <p:cNvCxnSpPr>
            <a:cxnSpLocks/>
          </p:cNvCxnSpPr>
          <p:nvPr/>
        </p:nvCxnSpPr>
        <p:spPr>
          <a:xfrm flipH="1">
            <a:off x="6285253" y="224486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16FBB5-F844-4792-89CD-E096C9D15AF4}"/>
              </a:ext>
            </a:extLst>
          </p:cNvPr>
          <p:cNvCxnSpPr>
            <a:cxnSpLocks/>
          </p:cNvCxnSpPr>
          <p:nvPr/>
        </p:nvCxnSpPr>
        <p:spPr>
          <a:xfrm flipH="1">
            <a:off x="7747340" y="328652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5FB25AA-FEC8-4D40-8056-8A88CA78C573}"/>
              </a:ext>
            </a:extLst>
          </p:cNvPr>
          <p:cNvSpPr/>
          <p:nvPr/>
        </p:nvSpPr>
        <p:spPr>
          <a:xfrm rot="5400000">
            <a:off x="4362727" y="4089950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493C8D-856B-4B3B-AFCB-9F533E0740D4}"/>
              </a:ext>
            </a:extLst>
          </p:cNvPr>
          <p:cNvCxnSpPr>
            <a:cxnSpLocks/>
          </p:cNvCxnSpPr>
          <p:nvPr/>
        </p:nvCxnSpPr>
        <p:spPr>
          <a:xfrm flipH="1">
            <a:off x="4162664" y="432586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3D92F-72C1-463A-85E8-41D8EA28228A}"/>
              </a:ext>
            </a:extLst>
          </p:cNvPr>
          <p:cNvCxnSpPr>
            <a:cxnSpLocks/>
          </p:cNvCxnSpPr>
          <p:nvPr/>
        </p:nvCxnSpPr>
        <p:spPr>
          <a:xfrm flipH="1">
            <a:off x="4822212" y="4319691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1D235C9-E032-454F-82FC-01A688A03FE3}"/>
              </a:ext>
            </a:extLst>
          </p:cNvPr>
          <p:cNvSpPr/>
          <p:nvPr/>
        </p:nvSpPr>
        <p:spPr>
          <a:xfrm>
            <a:off x="4822211" y="4279191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流程图: 延期 42">
            <a:extLst>
              <a:ext uri="{FF2B5EF4-FFF2-40B4-BE49-F238E27FC236}">
                <a16:creationId xmlns:a16="http://schemas.microsoft.com/office/drawing/2014/main" id="{511F7AF0-11D5-44EA-AE21-90D81CA6CA86}"/>
              </a:ext>
            </a:extLst>
          </p:cNvPr>
          <p:cNvSpPr/>
          <p:nvPr/>
        </p:nvSpPr>
        <p:spPr>
          <a:xfrm>
            <a:off x="4362725" y="3053775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新月形 43">
            <a:extLst>
              <a:ext uri="{FF2B5EF4-FFF2-40B4-BE49-F238E27FC236}">
                <a16:creationId xmlns:a16="http://schemas.microsoft.com/office/drawing/2014/main" id="{B0EEC4D6-9757-4B49-BBE4-55B0FBD5AAEF}"/>
              </a:ext>
            </a:extLst>
          </p:cNvPr>
          <p:cNvSpPr/>
          <p:nvPr/>
        </p:nvSpPr>
        <p:spPr>
          <a:xfrm rot="10800000">
            <a:off x="5824813" y="3053777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3D44A4-0063-44BF-9EE3-BAC9BAC09487}"/>
              </a:ext>
            </a:extLst>
          </p:cNvPr>
          <p:cNvCxnSpPr>
            <a:cxnSpLocks/>
          </p:cNvCxnSpPr>
          <p:nvPr/>
        </p:nvCxnSpPr>
        <p:spPr>
          <a:xfrm flipH="1">
            <a:off x="4164987" y="31483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4EBF28-0268-473F-9E9E-619A9E8207A7}"/>
              </a:ext>
            </a:extLst>
          </p:cNvPr>
          <p:cNvCxnSpPr>
            <a:cxnSpLocks/>
          </p:cNvCxnSpPr>
          <p:nvPr/>
        </p:nvCxnSpPr>
        <p:spPr>
          <a:xfrm flipH="1">
            <a:off x="4164987" y="34150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7A77BD-441E-43BF-8DC8-3101D67F6D1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822212" y="328351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5EF156-EF75-4DF9-8D50-260A77ADC6A5}"/>
              </a:ext>
            </a:extLst>
          </p:cNvPr>
          <p:cNvCxnSpPr>
            <a:cxnSpLocks/>
          </p:cNvCxnSpPr>
          <p:nvPr/>
        </p:nvCxnSpPr>
        <p:spPr>
          <a:xfrm flipH="1">
            <a:off x="5681938" y="31471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255263-B593-40A5-B78E-5AF8BD2C319C}"/>
              </a:ext>
            </a:extLst>
          </p:cNvPr>
          <p:cNvCxnSpPr>
            <a:cxnSpLocks/>
          </p:cNvCxnSpPr>
          <p:nvPr/>
        </p:nvCxnSpPr>
        <p:spPr>
          <a:xfrm flipH="1">
            <a:off x="5681938" y="34138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5EB7580-D5EB-419F-B26E-C16791FF38F7}"/>
              </a:ext>
            </a:extLst>
          </p:cNvPr>
          <p:cNvCxnSpPr>
            <a:cxnSpLocks/>
          </p:cNvCxnSpPr>
          <p:nvPr/>
        </p:nvCxnSpPr>
        <p:spPr>
          <a:xfrm flipH="1">
            <a:off x="6284300" y="328351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527A56-CF01-4ABA-802F-5389DB529206}"/>
              </a:ext>
            </a:extLst>
          </p:cNvPr>
          <p:cNvSpPr/>
          <p:nvPr/>
        </p:nvSpPr>
        <p:spPr>
          <a:xfrm>
            <a:off x="4827173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0DDD77-89AA-4D3F-BFD0-68E92DF97B52}"/>
              </a:ext>
            </a:extLst>
          </p:cNvPr>
          <p:cNvSpPr/>
          <p:nvPr/>
        </p:nvSpPr>
        <p:spPr>
          <a:xfrm>
            <a:off x="6286880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C79FF2-03F8-486B-8E13-F02379246B09}"/>
              </a:ext>
            </a:extLst>
          </p:cNvPr>
          <p:cNvGrpSpPr/>
          <p:nvPr/>
        </p:nvGrpSpPr>
        <p:grpSpPr>
          <a:xfrm>
            <a:off x="7221177" y="2012648"/>
            <a:ext cx="526162" cy="461963"/>
            <a:chOff x="2197100" y="2946400"/>
            <a:chExt cx="701549" cy="615950"/>
          </a:xfrm>
        </p:grpSpPr>
        <p:sp>
          <p:nvSpPr>
            <p:cNvPr id="54" name="新月形 53">
              <a:extLst>
                <a:ext uri="{FF2B5EF4-FFF2-40B4-BE49-F238E27FC236}">
                  <a16:creationId xmlns:a16="http://schemas.microsoft.com/office/drawing/2014/main" id="{5B04F3D1-A1E6-48D4-8115-9137B822BB1F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50A74B3-CBC9-417D-B8D1-E2ED8E5AB096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43A2FC-A97D-47C1-822D-D58BB544AFB5}"/>
              </a:ext>
            </a:extLst>
          </p:cNvPr>
          <p:cNvCxnSpPr>
            <a:cxnSpLocks/>
          </p:cNvCxnSpPr>
          <p:nvPr/>
        </p:nvCxnSpPr>
        <p:spPr>
          <a:xfrm flipH="1">
            <a:off x="7147359" y="21102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920D9D-6EC1-482E-B8AB-520D2BAB83B5}"/>
              </a:ext>
            </a:extLst>
          </p:cNvPr>
          <p:cNvCxnSpPr>
            <a:cxnSpLocks/>
          </p:cNvCxnSpPr>
          <p:nvPr/>
        </p:nvCxnSpPr>
        <p:spPr>
          <a:xfrm flipH="1">
            <a:off x="7147359" y="23769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6072A6B-9994-45BE-9A6E-168476556CC1}"/>
              </a:ext>
            </a:extLst>
          </p:cNvPr>
          <p:cNvCxnSpPr>
            <a:cxnSpLocks/>
          </p:cNvCxnSpPr>
          <p:nvPr/>
        </p:nvCxnSpPr>
        <p:spPr>
          <a:xfrm flipH="1">
            <a:off x="7747340" y="224787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BFFB51E-CB6F-4FA2-BE3F-D4489B97044A}"/>
              </a:ext>
            </a:extLst>
          </p:cNvPr>
          <p:cNvSpPr/>
          <p:nvPr/>
        </p:nvSpPr>
        <p:spPr>
          <a:xfrm>
            <a:off x="7747339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3AC51D-8DC4-48F0-99F5-4BFFC3E9F13F}"/>
              </a:ext>
            </a:extLst>
          </p:cNvPr>
          <p:cNvSpPr txBox="1"/>
          <p:nvPr/>
        </p:nvSpPr>
        <p:spPr>
          <a:xfrm>
            <a:off x="4350095" y="25455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0AE1CE-DD4C-4BB2-B0D4-C7F0001E555B}"/>
              </a:ext>
            </a:extLst>
          </p:cNvPr>
          <p:cNvSpPr txBox="1"/>
          <p:nvPr/>
        </p:nvSpPr>
        <p:spPr>
          <a:xfrm>
            <a:off x="5813400" y="254235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C5F427-8053-41A5-8D6B-D3F430ED1AD7}"/>
              </a:ext>
            </a:extLst>
          </p:cNvPr>
          <p:cNvSpPr txBox="1"/>
          <p:nvPr/>
        </p:nvSpPr>
        <p:spPr>
          <a:xfrm>
            <a:off x="7188661" y="253882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异或门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4BC765-4954-40F0-A728-4FCB94DFD109}"/>
              </a:ext>
            </a:extLst>
          </p:cNvPr>
          <p:cNvSpPr txBox="1"/>
          <p:nvPr/>
        </p:nvSpPr>
        <p:spPr>
          <a:xfrm>
            <a:off x="4274403" y="359559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与非门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7DF2A7-FB05-42B3-B8AD-27689666D077}"/>
              </a:ext>
            </a:extLst>
          </p:cNvPr>
          <p:cNvSpPr txBox="1"/>
          <p:nvPr/>
        </p:nvSpPr>
        <p:spPr>
          <a:xfrm>
            <a:off x="5715917" y="35977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或非门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AFF10A-C94D-4851-83D4-3408195C3530}"/>
              </a:ext>
            </a:extLst>
          </p:cNvPr>
          <p:cNvSpPr txBox="1"/>
          <p:nvPr/>
        </p:nvSpPr>
        <p:spPr>
          <a:xfrm>
            <a:off x="7157430" y="359124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同或门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622959-B29B-432F-92FF-6FE6980C0806}"/>
              </a:ext>
            </a:extLst>
          </p:cNvPr>
          <p:cNvSpPr txBox="1"/>
          <p:nvPr/>
        </p:nvSpPr>
        <p:spPr>
          <a:xfrm>
            <a:off x="4337465" y="464306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非门</a:t>
            </a:r>
          </a:p>
        </p:txBody>
      </p:sp>
    </p:spTree>
    <p:extLst>
      <p:ext uri="{BB962C8B-B14F-4D97-AF65-F5344CB8AC3E}">
        <p14:creationId xmlns:p14="http://schemas.microsoft.com/office/powerpoint/2010/main" val="3521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92854AD6-8A91-442C-A5ED-0F1CCC66EBCA}"/>
              </a:ext>
            </a:extLst>
          </p:cNvPr>
          <p:cNvSpPr/>
          <p:nvPr/>
        </p:nvSpPr>
        <p:spPr>
          <a:xfrm>
            <a:off x="4676099" y="263234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128D4D-035F-4F19-AA68-EBAF6D112A9C}"/>
              </a:ext>
            </a:extLst>
          </p:cNvPr>
          <p:cNvCxnSpPr>
            <a:cxnSpLocks/>
          </p:cNvCxnSpPr>
          <p:nvPr/>
        </p:nvCxnSpPr>
        <p:spPr>
          <a:xfrm flipH="1">
            <a:off x="3956099" y="272210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4A9467-FB03-4D81-9CDE-8E9636C3CB5B}"/>
              </a:ext>
            </a:extLst>
          </p:cNvPr>
          <p:cNvCxnSpPr>
            <a:cxnSpLocks/>
          </p:cNvCxnSpPr>
          <p:nvPr/>
        </p:nvCxnSpPr>
        <p:spPr>
          <a:xfrm flipH="1">
            <a:off x="3956099" y="298880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2C0B02-DD3D-44B0-B547-B22AEA60396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135586" y="286208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流程图: 延期 7">
            <a:extLst>
              <a:ext uri="{FF2B5EF4-FFF2-40B4-BE49-F238E27FC236}">
                <a16:creationId xmlns:a16="http://schemas.microsoft.com/office/drawing/2014/main" id="{86F06E6F-6A2A-4441-A9FB-746E677FB952}"/>
              </a:ext>
            </a:extLst>
          </p:cNvPr>
          <p:cNvSpPr/>
          <p:nvPr/>
        </p:nvSpPr>
        <p:spPr>
          <a:xfrm>
            <a:off x="4676099" y="34248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05076-8018-4D3F-AA55-FA18E451BCC7}"/>
              </a:ext>
            </a:extLst>
          </p:cNvPr>
          <p:cNvCxnSpPr>
            <a:cxnSpLocks/>
          </p:cNvCxnSpPr>
          <p:nvPr/>
        </p:nvCxnSpPr>
        <p:spPr>
          <a:xfrm flipH="1">
            <a:off x="3956099" y="351458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11730B-0AAD-4700-864B-FF8CC2482259}"/>
              </a:ext>
            </a:extLst>
          </p:cNvPr>
          <p:cNvCxnSpPr>
            <a:cxnSpLocks/>
          </p:cNvCxnSpPr>
          <p:nvPr/>
        </p:nvCxnSpPr>
        <p:spPr>
          <a:xfrm flipH="1">
            <a:off x="3956099" y="378128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ADD9B0-F8CB-48B9-8450-ABD04669D24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135586" y="36545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新月形 11">
            <a:extLst>
              <a:ext uri="{FF2B5EF4-FFF2-40B4-BE49-F238E27FC236}">
                <a16:creationId xmlns:a16="http://schemas.microsoft.com/office/drawing/2014/main" id="{19FEF76F-5DE6-49D3-9CCA-425C76E877D5}"/>
              </a:ext>
            </a:extLst>
          </p:cNvPr>
          <p:cNvSpPr/>
          <p:nvPr/>
        </p:nvSpPr>
        <p:spPr>
          <a:xfrm rot="10800000">
            <a:off x="6005461" y="3059864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A7A9E07-8DD7-4842-B9D6-12C2011C61F7}"/>
              </a:ext>
            </a:extLst>
          </p:cNvPr>
          <p:cNvCxnSpPr>
            <a:cxnSpLocks/>
          </p:cNvCxnSpPr>
          <p:nvPr/>
        </p:nvCxnSpPr>
        <p:spPr>
          <a:xfrm flipH="1">
            <a:off x="5862586" y="315324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884323-33E6-4F2C-86EB-B9AA0863FCA7}"/>
              </a:ext>
            </a:extLst>
          </p:cNvPr>
          <p:cNvCxnSpPr>
            <a:cxnSpLocks/>
          </p:cNvCxnSpPr>
          <p:nvPr/>
        </p:nvCxnSpPr>
        <p:spPr>
          <a:xfrm flipH="1">
            <a:off x="5862586" y="341994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A86E6C3-0129-486B-B824-D7098D25772E}"/>
              </a:ext>
            </a:extLst>
          </p:cNvPr>
          <p:cNvCxnSpPr>
            <a:cxnSpLocks/>
          </p:cNvCxnSpPr>
          <p:nvPr/>
        </p:nvCxnSpPr>
        <p:spPr>
          <a:xfrm flipH="1">
            <a:off x="6464949" y="3289606"/>
            <a:ext cx="796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FED290-DD05-4B5B-B8F3-63839970EABD}"/>
              </a:ext>
            </a:extLst>
          </p:cNvPr>
          <p:cNvGrpSpPr/>
          <p:nvPr/>
        </p:nvGrpSpPr>
        <p:grpSpPr>
          <a:xfrm>
            <a:off x="7334823" y="3192604"/>
            <a:ext cx="526162" cy="461963"/>
            <a:chOff x="2197100" y="2946400"/>
            <a:chExt cx="701549" cy="615950"/>
          </a:xfrm>
        </p:grpSpPr>
        <p:sp>
          <p:nvSpPr>
            <p:cNvPr id="17" name="新月形 16">
              <a:extLst>
                <a:ext uri="{FF2B5EF4-FFF2-40B4-BE49-F238E27FC236}">
                  <a16:creationId xmlns:a16="http://schemas.microsoft.com/office/drawing/2014/main" id="{5B1B8527-AF00-4732-B832-7DC409484057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656E3BD-8795-40B6-9D6B-B1A8DF70D702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149B1E8-D3E5-4CE6-86C5-AC9EF558BE03}"/>
              </a:ext>
            </a:extLst>
          </p:cNvPr>
          <p:cNvCxnSpPr>
            <a:cxnSpLocks/>
          </p:cNvCxnSpPr>
          <p:nvPr/>
        </p:nvCxnSpPr>
        <p:spPr>
          <a:xfrm flipH="1">
            <a:off x="7261005" y="329023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0538415-89CD-43EE-9901-0D6EA1124A27}"/>
              </a:ext>
            </a:extLst>
          </p:cNvPr>
          <p:cNvCxnSpPr>
            <a:cxnSpLocks/>
          </p:cNvCxnSpPr>
          <p:nvPr/>
        </p:nvCxnSpPr>
        <p:spPr>
          <a:xfrm flipH="1">
            <a:off x="7261005" y="355693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43987F-3578-49A5-8D62-89EC824CA0F5}"/>
              </a:ext>
            </a:extLst>
          </p:cNvPr>
          <p:cNvCxnSpPr>
            <a:cxnSpLocks/>
          </p:cNvCxnSpPr>
          <p:nvPr/>
        </p:nvCxnSpPr>
        <p:spPr>
          <a:xfrm flipH="1">
            <a:off x="7860985" y="3427834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5B694-53F9-4D2E-A864-02117B9E1728}"/>
              </a:ext>
            </a:extLst>
          </p:cNvPr>
          <p:cNvCxnSpPr>
            <a:cxnSpLocks/>
          </p:cNvCxnSpPr>
          <p:nvPr/>
        </p:nvCxnSpPr>
        <p:spPr>
          <a:xfrm>
            <a:off x="5365329" y="2862087"/>
            <a:ext cx="513977" cy="29115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AC4788-63AA-49EE-915A-B57C79888ECB}"/>
              </a:ext>
            </a:extLst>
          </p:cNvPr>
          <p:cNvCxnSpPr>
            <a:cxnSpLocks/>
          </p:cNvCxnSpPr>
          <p:nvPr/>
        </p:nvCxnSpPr>
        <p:spPr>
          <a:xfrm flipV="1">
            <a:off x="5365329" y="3419944"/>
            <a:ext cx="513977" cy="2346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C65F7EF-BB81-4715-B239-0E5DC0BB2075}"/>
              </a:ext>
            </a:extLst>
          </p:cNvPr>
          <p:cNvSpPr txBox="1"/>
          <p:nvPr/>
        </p:nvSpPr>
        <p:spPr>
          <a:xfrm>
            <a:off x="3560284" y="25374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12F878-E60F-4587-9DA0-DBB3EE056588}"/>
              </a:ext>
            </a:extLst>
          </p:cNvPr>
          <p:cNvSpPr txBox="1"/>
          <p:nvPr/>
        </p:nvSpPr>
        <p:spPr>
          <a:xfrm>
            <a:off x="3560331" y="2804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B5008D-726D-4EF9-94ED-EFD327343F2A}"/>
              </a:ext>
            </a:extLst>
          </p:cNvPr>
          <p:cNvSpPr txBox="1"/>
          <p:nvPr/>
        </p:nvSpPr>
        <p:spPr>
          <a:xfrm>
            <a:off x="3566543" y="33299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212831-57E2-4965-BE07-0AB8F7E6EE26}"/>
              </a:ext>
            </a:extLst>
          </p:cNvPr>
          <p:cNvSpPr txBox="1"/>
          <p:nvPr/>
        </p:nvSpPr>
        <p:spPr>
          <a:xfrm>
            <a:off x="3560284" y="35957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C19F74-0904-4402-9C31-6C6ADF9A6212}"/>
              </a:ext>
            </a:extLst>
          </p:cNvPr>
          <p:cNvSpPr txBox="1"/>
          <p:nvPr/>
        </p:nvSpPr>
        <p:spPr>
          <a:xfrm>
            <a:off x="3571506" y="3957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9B2FA74-812F-4DE1-BB13-AA41447D41B6}"/>
              </a:ext>
            </a:extLst>
          </p:cNvPr>
          <p:cNvCxnSpPr>
            <a:cxnSpLocks/>
          </p:cNvCxnSpPr>
          <p:nvPr/>
        </p:nvCxnSpPr>
        <p:spPr>
          <a:xfrm flipV="1">
            <a:off x="3956099" y="3556935"/>
            <a:ext cx="3304906" cy="585165"/>
          </a:xfrm>
          <a:prstGeom prst="bentConnector3">
            <a:avLst>
              <a:gd name="adj1" fmla="val 882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59F5DB5-6BAE-47BE-9242-D122F76968E9}"/>
              </a:ext>
            </a:extLst>
          </p:cNvPr>
          <p:cNvSpPr txBox="1"/>
          <p:nvPr/>
        </p:nvSpPr>
        <p:spPr>
          <a:xfrm>
            <a:off x="8573946" y="3243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1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557AF8-A79D-451E-926D-8E3B525746F2}"/>
              </a:ext>
            </a:extLst>
          </p:cNvPr>
          <p:cNvSpPr/>
          <p:nvPr/>
        </p:nvSpPr>
        <p:spPr>
          <a:xfrm>
            <a:off x="3746488" y="249651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F6D4836-2BB3-4423-9FFE-4A83F66EA14A}"/>
              </a:ext>
            </a:extLst>
          </p:cNvPr>
          <p:cNvSpPr/>
          <p:nvPr/>
        </p:nvSpPr>
        <p:spPr>
          <a:xfrm rot="13320000">
            <a:off x="3642997" y="289983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5CCB81-203E-463E-92B4-98CE7CF11235}"/>
              </a:ext>
            </a:extLst>
          </p:cNvPr>
          <p:cNvSpPr txBox="1"/>
          <p:nvPr/>
        </p:nvSpPr>
        <p:spPr>
          <a:xfrm>
            <a:off x="3721664" y="252888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5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DECC47F-0B57-43F7-9AAC-D8FBE6683BC2}"/>
              </a:ext>
            </a:extLst>
          </p:cNvPr>
          <p:cNvCxnSpPr>
            <a:cxnSpLocks/>
          </p:cNvCxnSpPr>
          <p:nvPr/>
        </p:nvCxnSpPr>
        <p:spPr>
          <a:xfrm>
            <a:off x="5934075" y="3450431"/>
            <a:ext cx="0" cy="566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A82E3A-A2C0-41EE-8A16-FD9E9CCA84CB}"/>
              </a:ext>
            </a:extLst>
          </p:cNvPr>
          <p:cNvCxnSpPr>
            <a:cxnSpLocks/>
          </p:cNvCxnSpPr>
          <p:nvPr/>
        </p:nvCxnSpPr>
        <p:spPr>
          <a:xfrm>
            <a:off x="5934075" y="3767138"/>
            <a:ext cx="31908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DA1AA1-1B7D-4216-9A06-EC3E75AA41F3}"/>
              </a:ext>
            </a:extLst>
          </p:cNvPr>
          <p:cNvCxnSpPr>
            <a:cxnSpLocks/>
          </p:cNvCxnSpPr>
          <p:nvPr/>
        </p:nvCxnSpPr>
        <p:spPr>
          <a:xfrm flipV="1">
            <a:off x="5934075" y="3381190"/>
            <a:ext cx="319088" cy="304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4DAF5BF-ED41-4887-9B96-D6715E2C9E2D}"/>
              </a:ext>
            </a:extLst>
          </p:cNvPr>
          <p:cNvSpPr/>
          <p:nvPr/>
        </p:nvSpPr>
        <p:spPr>
          <a:xfrm>
            <a:off x="6207919" y="2551113"/>
            <a:ext cx="90488" cy="3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A6645BC-C4B9-4804-B64A-B97CA0C48DA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53163" y="2941267"/>
            <a:ext cx="0" cy="439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06C8F0-2759-40FB-982A-B7829DF2E875}"/>
              </a:ext>
            </a:extLst>
          </p:cNvPr>
          <p:cNvCxnSpPr>
            <a:cxnSpLocks/>
          </p:cNvCxnSpPr>
          <p:nvPr/>
        </p:nvCxnSpPr>
        <p:spPr>
          <a:xfrm>
            <a:off x="6253163" y="2282825"/>
            <a:ext cx="0" cy="268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7927CFF-A3EB-4DDC-826F-5F93DF736444}"/>
              </a:ext>
            </a:extLst>
          </p:cNvPr>
          <p:cNvSpPr/>
          <p:nvPr/>
        </p:nvSpPr>
        <p:spPr>
          <a:xfrm>
            <a:off x="6230303" y="2237106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923623-F9A4-42EE-A766-FE52DE8B2743}"/>
              </a:ext>
            </a:extLst>
          </p:cNvPr>
          <p:cNvSpPr/>
          <p:nvPr/>
        </p:nvSpPr>
        <p:spPr>
          <a:xfrm rot="16200000">
            <a:off x="5273066" y="3538723"/>
            <a:ext cx="90488" cy="3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FAEAA1-B761-4066-89CA-A6AE8E3E959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5513387" y="3733800"/>
            <a:ext cx="4206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D5F419-FA64-4D65-9B53-A90D2A7510D8}"/>
              </a:ext>
            </a:extLst>
          </p:cNvPr>
          <p:cNvCxnSpPr>
            <a:cxnSpLocks/>
          </p:cNvCxnSpPr>
          <p:nvPr/>
        </p:nvCxnSpPr>
        <p:spPr>
          <a:xfrm flipH="1">
            <a:off x="4200525" y="4068763"/>
            <a:ext cx="412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3C832E-8713-4034-9B5F-6BFF03166919}"/>
              </a:ext>
            </a:extLst>
          </p:cNvPr>
          <p:cNvCxnSpPr>
            <a:cxnSpLocks/>
          </p:cNvCxnSpPr>
          <p:nvPr/>
        </p:nvCxnSpPr>
        <p:spPr>
          <a:xfrm flipH="1">
            <a:off x="4269978" y="4156869"/>
            <a:ext cx="27384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F80D510-AAF3-4C6A-B4F3-E6BFA20DF012}"/>
              </a:ext>
            </a:extLst>
          </p:cNvPr>
          <p:cNvCxnSpPr>
            <a:cxnSpLocks/>
            <a:stCxn id="21" idx="0"/>
          </p:cNvCxnSpPr>
          <p:nvPr/>
        </p:nvCxnSpPr>
        <p:spPr>
          <a:xfrm rot="10800000" flipV="1">
            <a:off x="4414653" y="3733799"/>
            <a:ext cx="708581" cy="334963"/>
          </a:xfrm>
          <a:prstGeom prst="bentConnector3">
            <a:avLst>
              <a:gd name="adj1" fmla="val 101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055C320-A917-407D-BD90-57565A99547A}"/>
              </a:ext>
            </a:extLst>
          </p:cNvPr>
          <p:cNvCxnSpPr>
            <a:cxnSpLocks/>
          </p:cNvCxnSpPr>
          <p:nvPr/>
        </p:nvCxnSpPr>
        <p:spPr>
          <a:xfrm>
            <a:off x="4406900" y="4156869"/>
            <a:ext cx="0" cy="377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1FDB92-7CAC-49F8-9148-47FE6D64B2D7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406900" y="4533900"/>
            <a:ext cx="2550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717FB6-DB92-4A67-94B0-88A795D03FAC}"/>
              </a:ext>
            </a:extLst>
          </p:cNvPr>
          <p:cNvCxnSpPr>
            <a:cxnSpLocks/>
          </p:cNvCxnSpPr>
          <p:nvPr/>
        </p:nvCxnSpPr>
        <p:spPr>
          <a:xfrm flipH="1">
            <a:off x="6253162" y="3151703"/>
            <a:ext cx="7048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1E3A008-5FE4-4618-8CE4-650DE700031E}"/>
              </a:ext>
            </a:extLst>
          </p:cNvPr>
          <p:cNvSpPr/>
          <p:nvPr/>
        </p:nvSpPr>
        <p:spPr>
          <a:xfrm>
            <a:off x="6957775" y="3128843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1996740-23D3-4929-860C-743C0D6B606A}"/>
              </a:ext>
            </a:extLst>
          </p:cNvPr>
          <p:cNvSpPr/>
          <p:nvPr/>
        </p:nvSpPr>
        <p:spPr>
          <a:xfrm>
            <a:off x="6957775" y="4511040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18837A5-1C9F-462D-936F-7E7698672E0A}"/>
              </a:ext>
            </a:extLst>
          </p:cNvPr>
          <p:cNvCxnSpPr>
            <a:cxnSpLocks/>
          </p:cNvCxnSpPr>
          <p:nvPr/>
        </p:nvCxnSpPr>
        <p:spPr>
          <a:xfrm>
            <a:off x="6253162" y="4068763"/>
            <a:ext cx="0" cy="677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D067963-64D2-4FDE-8AA5-7F48C97CA39E}"/>
              </a:ext>
            </a:extLst>
          </p:cNvPr>
          <p:cNvSpPr/>
          <p:nvPr/>
        </p:nvSpPr>
        <p:spPr>
          <a:xfrm>
            <a:off x="6230302" y="4511040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B39E54C-5F54-4DF5-8D1D-D3BE86380601}"/>
              </a:ext>
            </a:extLst>
          </p:cNvPr>
          <p:cNvSpPr/>
          <p:nvPr/>
        </p:nvSpPr>
        <p:spPr>
          <a:xfrm>
            <a:off x="6230302" y="313363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BD4FBC3-A065-4D3C-BED6-2A124E355C3E}"/>
              </a:ext>
            </a:extLst>
          </p:cNvPr>
          <p:cNvCxnSpPr>
            <a:cxnSpLocks/>
          </p:cNvCxnSpPr>
          <p:nvPr/>
        </p:nvCxnSpPr>
        <p:spPr>
          <a:xfrm flipH="1">
            <a:off x="6185214" y="4746625"/>
            <a:ext cx="13589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0D4897-2B53-422D-87C9-359F567BF86B}"/>
                  </a:ext>
                </a:extLst>
              </p:cNvPr>
              <p:cNvSpPr txBox="1"/>
              <p:nvPr/>
            </p:nvSpPr>
            <p:spPr>
              <a:xfrm>
                <a:off x="3027434" y="3919538"/>
                <a:ext cx="1356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0D4897-2B53-422D-87C9-359F567B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4" y="3919538"/>
                <a:ext cx="13567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D530094-7DD7-49AC-9376-C9C88DBEDA8E}"/>
                  </a:ext>
                </a:extLst>
              </p:cNvPr>
              <p:cNvSpPr txBox="1"/>
              <p:nvPr/>
            </p:nvSpPr>
            <p:spPr>
              <a:xfrm>
                <a:off x="6274417" y="2068413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=+15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D530094-7DD7-49AC-9376-C9C88DBE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417" y="2068413"/>
                <a:ext cx="14654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E0BDC65-F856-425F-937D-CF0A3C84D28F}"/>
                  </a:ext>
                </a:extLst>
              </p:cNvPr>
              <p:cNvSpPr txBox="1"/>
              <p:nvPr/>
            </p:nvSpPr>
            <p:spPr>
              <a:xfrm>
                <a:off x="6705558" y="3668435"/>
                <a:ext cx="504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E0BDC65-F856-425F-937D-CF0A3C84D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58" y="3668435"/>
                <a:ext cx="5044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D9C4DF-8897-4A45-B2BB-54CE75CB88DD}"/>
                  </a:ext>
                </a:extLst>
              </p:cNvPr>
              <p:cNvSpPr txBox="1"/>
              <p:nvPr/>
            </p:nvSpPr>
            <p:spPr>
              <a:xfrm>
                <a:off x="6253161" y="2559584"/>
                <a:ext cx="1203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D9C4DF-8897-4A45-B2BB-54CE75CB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61" y="2559584"/>
                <a:ext cx="12038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AC2E1F-085D-47DC-929C-DDA05431E21A}"/>
                  </a:ext>
                </a:extLst>
              </p:cNvPr>
              <p:cNvSpPr txBox="1"/>
              <p:nvPr/>
            </p:nvSpPr>
            <p:spPr>
              <a:xfrm>
                <a:off x="5066093" y="3277883"/>
                <a:ext cx="504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AC2E1F-085D-47DC-929C-DDA05431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93" y="3277883"/>
                <a:ext cx="50443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675B97-AD14-47B6-B330-E23B08A5246D}"/>
                  </a:ext>
                </a:extLst>
              </p:cNvPr>
              <p:cNvSpPr txBox="1"/>
              <p:nvPr/>
            </p:nvSpPr>
            <p:spPr>
              <a:xfrm>
                <a:off x="6041852" y="3548480"/>
                <a:ext cx="390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675B97-AD14-47B6-B330-E23B08A52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52" y="3548480"/>
                <a:ext cx="3901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B2A3517-2C7C-4FAE-BB5E-DB2FCD6B8E76}"/>
              </a:ext>
            </a:extLst>
          </p:cNvPr>
          <p:cNvSpPr txBox="1"/>
          <p:nvPr/>
        </p:nvSpPr>
        <p:spPr>
          <a:xfrm>
            <a:off x="6785580" y="3154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68EC5C4-02F6-4CE9-A0CE-777035AE9EFE}"/>
              </a:ext>
            </a:extLst>
          </p:cNvPr>
          <p:cNvSpPr txBox="1"/>
          <p:nvPr/>
        </p:nvSpPr>
        <p:spPr>
          <a:xfrm>
            <a:off x="6785580" y="41091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0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4</cp:revision>
  <dcterms:created xsi:type="dcterms:W3CDTF">2020-07-04T08:30:08Z</dcterms:created>
  <dcterms:modified xsi:type="dcterms:W3CDTF">2020-07-04T09:08:22Z</dcterms:modified>
</cp:coreProperties>
</file>