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6C555-752D-4004-A979-9228B3A43E4C}" v="227" dt="2025-01-17T05:48:42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67"/>
  </p:normalViewPr>
  <p:slideViewPr>
    <p:cSldViewPr snapToGrid="0">
      <p:cViewPr>
        <p:scale>
          <a:sx n="125" d="100"/>
          <a:sy n="125" d="100"/>
        </p:scale>
        <p:origin x="169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5:49:04.926" v="1378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del">
          <ac:chgData name="Jinyin Yan" userId="7d7b1cac-fbbc-4678-8cfc-23ca66a374ce" providerId="ADAL" clId="{FF26C555-752D-4004-A979-9228B3A43E4C}" dt="2025-01-08T02:11:37.306" v="1" actId="478"/>
          <ac:spMkLst>
            <pc:docMk/>
            <pc:sldMk cId="1423548731" sldId="261"/>
            <ac:spMk id="2" creationId="{11487EA7-9D0F-448A-EDB2-EC66D9F8B85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del">
          <ac:chgData name="Jinyin Yan" userId="7d7b1cac-fbbc-4678-8cfc-23ca66a374ce" providerId="ADAL" clId="{FF26C555-752D-4004-A979-9228B3A43E4C}" dt="2025-01-08T02:11:38.751" v="2" actId="478"/>
          <ac:spMkLst>
            <pc:docMk/>
            <pc:sldMk cId="1423548731" sldId="261"/>
            <ac:spMk id="3" creationId="{93506E59-FE24-D61D-2F00-0DF8B4630986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del mod">
          <ac:chgData name="Jinyin Yan" userId="7d7b1cac-fbbc-4678-8cfc-23ca66a374ce" providerId="ADAL" clId="{FF26C555-752D-4004-A979-9228B3A43E4C}" dt="2025-01-09T06:07:37.289" v="188" actId="478"/>
          <ac:spMkLst>
            <pc:docMk/>
            <pc:sldMk cId="1423548731" sldId="261"/>
            <ac:spMk id="80" creationId="{89B6DCDD-0307-CBF8-D934-6EB493952E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del mod">
          <ac:chgData name="Jinyin Yan" userId="7d7b1cac-fbbc-4678-8cfc-23ca66a374ce" providerId="ADAL" clId="{FF26C555-752D-4004-A979-9228B3A43E4C}" dt="2025-01-09T07:55:49.637" v="468" actId="478"/>
          <ac:spMkLst>
            <pc:docMk/>
            <pc:sldMk cId="1423548731" sldId="261"/>
            <ac:spMk id="100" creationId="{4F97A145-DC4A-13B1-49DE-F396C5DC783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del mod">
          <ac:chgData name="Jinyin Yan" userId="7d7b1cac-fbbc-4678-8cfc-23ca66a374ce" providerId="ADAL" clId="{FF26C555-752D-4004-A979-9228B3A43E4C}" dt="2025-01-09T07:49:04.133" v="467" actId="478"/>
          <ac:spMkLst>
            <pc:docMk/>
            <pc:sldMk cId="1423548731" sldId="261"/>
            <ac:spMk id="109" creationId="{C4BFB02C-1C7B-3A9B-57BD-AC4080FFC69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del mod">
          <ac:chgData name="Jinyin Yan" userId="7d7b1cac-fbbc-4678-8cfc-23ca66a374ce" providerId="ADAL" clId="{FF26C555-752D-4004-A979-9228B3A43E4C}" dt="2025-01-09T07:58:28.210" v="487" actId="478"/>
          <ac:spMkLst>
            <pc:docMk/>
            <pc:sldMk cId="1423548731" sldId="261"/>
            <ac:spMk id="124" creationId="{B109015C-FBAB-7ADC-8877-895B45613AD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del mod">
          <ac:chgData name="Jinyin Yan" userId="7d7b1cac-fbbc-4678-8cfc-23ca66a374ce" providerId="ADAL" clId="{FF26C555-752D-4004-A979-9228B3A43E4C}" dt="2025-01-09T06:35:06.181" v="293" actId="478"/>
          <ac:spMkLst>
            <pc:docMk/>
            <pc:sldMk cId="1423548731" sldId="261"/>
            <ac:spMk id="134" creationId="{D0F5875D-F3C5-3D31-313A-5E41623A002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del mod ord">
          <ac:chgData name="Jinyin Yan" userId="7d7b1cac-fbbc-4678-8cfc-23ca66a374ce" providerId="ADAL" clId="{FF26C555-752D-4004-A979-9228B3A43E4C}" dt="2025-01-09T09:09:06.006" v="658" actId="478"/>
          <ac:spMkLst>
            <pc:docMk/>
            <pc:sldMk cId="1423548731" sldId="261"/>
            <ac:spMk id="158" creationId="{49FEAEC2-2BBB-0722-2624-70027BD6740C}"/>
          </ac:spMkLst>
        </pc:spChg>
        <pc:spChg chg="add del mod">
          <ac:chgData name="Jinyin Yan" userId="7d7b1cac-fbbc-4678-8cfc-23ca66a374ce" providerId="ADAL" clId="{FF26C555-752D-4004-A979-9228B3A43E4C}" dt="2025-01-09T09:05:09.496" v="642" actId="478"/>
          <ac:spMkLst>
            <pc:docMk/>
            <pc:sldMk cId="1423548731" sldId="261"/>
            <ac:spMk id="159" creationId="{71C9C7A4-44D0-C6D5-C731-F4023AF9135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del mod">
          <ac:chgData name="Jinyin Yan" userId="7d7b1cac-fbbc-4678-8cfc-23ca66a374ce" providerId="ADAL" clId="{FF26C555-752D-4004-A979-9228B3A43E4C}" dt="2025-01-09T09:08:51.314" v="655" actId="478"/>
          <ac:spMkLst>
            <pc:docMk/>
            <pc:sldMk cId="1423548731" sldId="261"/>
            <ac:spMk id="161" creationId="{F657AC32-7E20-D51B-AF0C-74C48D0D0EF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4" creationId="{0B3909CD-A043-73ED-3814-59C42635F2D2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5" creationId="{4F95D3B8-0C3F-2CAA-57F7-DFE70AA29781}"/>
          </ac:cxnSpMkLst>
        </pc:cxnChg>
        <pc:cxnChg chg="add del mod">
          <ac:chgData name="Jinyin Yan" userId="7d7b1cac-fbbc-4678-8cfc-23ca66a374ce" providerId="ADAL" clId="{FF26C555-752D-4004-A979-9228B3A43E4C}" dt="2025-01-08T08:13:51.020" v="64" actId="478"/>
          <ac:cxnSpMkLst>
            <pc:docMk/>
            <pc:sldMk cId="1423548731" sldId="261"/>
            <ac:cxnSpMk id="46" creationId="{CBD5D7A7-E03E-28AA-1457-666B062384CA}"/>
          </ac:cxnSpMkLst>
        </pc:cxnChg>
        <pc:cxnChg chg="add del mod">
          <ac:chgData name="Jinyin Yan" userId="7d7b1cac-fbbc-4678-8cfc-23ca66a374ce" providerId="ADAL" clId="{FF26C555-752D-4004-A979-9228B3A43E4C}" dt="2025-01-08T08:13:52.243" v="65" actId="478"/>
          <ac:cxnSpMkLst>
            <pc:docMk/>
            <pc:sldMk cId="1423548731" sldId="261"/>
            <ac:cxnSpMk id="47" creationId="{E5E042AA-4DDD-6335-2176-96639DAF480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1" creationId="{CC8984CC-E08D-E03F-DCDE-EE1DAE6C112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2" creationId="{7D6909C0-DD90-8333-0384-6449BAC47ED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4" creationId="{ED70BA6F-00B8-F251-510B-F7F2FC14249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5" creationId="{1CDD77D1-378A-BFB0-6D75-5A5CF531743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8" creationId="{92DA7609-FB7B-4DA1-F928-7DB6241B6CB8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9" creationId="{05F80329-658F-B65B-B6D8-E5623D9BCA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del mod">
          <ac:chgData name="Jinyin Yan" userId="7d7b1cac-fbbc-4678-8cfc-23ca66a374ce" providerId="ADAL" clId="{FF26C555-752D-4004-A979-9228B3A43E4C}" dt="2025-01-09T06:57:34.928" v="335" actId="478"/>
          <ac:cxnSpMkLst>
            <pc:docMk/>
            <pc:sldMk cId="1423548731" sldId="261"/>
            <ac:cxnSpMk id="147" creationId="{7B350F6D-A739-D19D-4BD5-D16F0646B170}"/>
          </ac:cxnSpMkLst>
        </pc:cxnChg>
        <pc:cxnChg chg="add del mod">
          <ac:chgData name="Jinyin Yan" userId="7d7b1cac-fbbc-4678-8cfc-23ca66a374ce" providerId="ADAL" clId="{FF26C555-752D-4004-A979-9228B3A43E4C}" dt="2025-01-09T06:57:34.183" v="334" actId="478"/>
          <ac:cxnSpMkLst>
            <pc:docMk/>
            <pc:sldMk cId="1423548731" sldId="261"/>
            <ac:cxnSpMk id="148" creationId="{F8332DEB-10D4-AB9B-28CD-14C44B886353}"/>
          </ac:cxnSpMkLst>
        </pc:cxnChg>
        <pc:cxnChg chg="add del mod">
          <ac:chgData name="Jinyin Yan" userId="7d7b1cac-fbbc-4678-8cfc-23ca66a374ce" providerId="ADAL" clId="{FF26C555-752D-4004-A979-9228B3A43E4C}" dt="2025-01-09T06:57:32.648" v="332" actId="478"/>
          <ac:cxnSpMkLst>
            <pc:docMk/>
            <pc:sldMk cId="1423548731" sldId="261"/>
            <ac:cxnSpMk id="149" creationId="{A57CC81B-4205-A226-F876-43C00454040C}"/>
          </ac:cxnSpMkLst>
        </pc:cxnChg>
        <pc:cxnChg chg="add del mod">
          <ac:chgData name="Jinyin Yan" userId="7d7b1cac-fbbc-4678-8cfc-23ca66a374ce" providerId="ADAL" clId="{FF26C555-752D-4004-A979-9228B3A43E4C}" dt="2025-01-09T06:57:33.695" v="333" actId="478"/>
          <ac:cxnSpMkLst>
            <pc:docMk/>
            <pc:sldMk cId="1423548731" sldId="261"/>
            <ac:cxnSpMk id="150" creationId="{12279E0E-4592-5BD0-8F52-003B22189FD4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1" creationId="{C4FB5B52-CDF8-AA29-F8E4-D8FF809B23C1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2" creationId="{490AADCD-89FA-FAF8-0BAA-DFA48610050D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3" creationId="{3F135567-329B-FEF4-FC02-41842935764C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4" creationId="{D1AE49F2-A416-8E5B-DAE0-A877DD4EFC9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2" creationId="{0BB25607-0EC7-4DC6-D4F9-ECADC9BEFAAB}"/>
          </ac:spMkLst>
        </pc:spChg>
        <pc:spChg chg="del">
          <ac:chgData name="Jinyin Yan" userId="7d7b1cac-fbbc-4678-8cfc-23ca66a374ce" providerId="ADAL" clId="{FF26C555-752D-4004-A979-9228B3A43E4C}" dt="2025-01-09T07:24:57.799" v="373" actId="478"/>
          <ac:spMkLst>
            <pc:docMk/>
            <pc:sldMk cId="851681197" sldId="262"/>
            <ac:spMk id="24" creationId="{FB6A53AF-33BE-CE4F-5710-7F1529F8F64C}"/>
          </ac:spMkLst>
        </pc:spChg>
        <pc:spChg chg="del mod">
          <ac:chgData name="Jinyin Yan" userId="7d7b1cac-fbbc-4678-8cfc-23ca66a374ce" providerId="ADAL" clId="{FF26C555-752D-4004-A979-9228B3A43E4C}" dt="2025-01-09T07:25:53.748" v="386" actId="478"/>
          <ac:spMkLst>
            <pc:docMk/>
            <pc:sldMk cId="851681197" sldId="262"/>
            <ac:spMk id="27" creationId="{A634D26B-8225-3E40-4A06-0ADC9DDC6A37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1" creationId="{D4B9EC2F-AE35-8777-1171-A7EFEA1D76DC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2" creationId="{D5F09953-5271-C262-6D3B-3E0025E775B1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6" creationId="{0DBDC532-F3D3-137A-FE8A-E8DC93043750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7" creationId="{A68E8CC2-40BE-B471-6648-F2093C4764F5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8" creationId="{F60D16B5-800E-979A-7781-B517C64B77BA}"/>
          </ac:spMkLst>
        </pc:spChg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6" creationId="{642BC8A0-B6D2-6D4F-5D6F-F984EB0CFC83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7" creationId="{B0A6FFF0-22F5-1541-0E72-71A90505EA08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8" creationId="{24EEF911-567E-B856-5ADF-C9C2F13B4A74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84" creationId="{493C4281-08D5-B2D1-8B2B-40BA14D1C84E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96" creationId="{EDC39626-00B6-620B-C120-6002DED60639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spChg chg="del">
          <ac:chgData name="Jinyin Yan" userId="7d7b1cac-fbbc-4678-8cfc-23ca66a374ce" providerId="ADAL" clId="{FF26C555-752D-4004-A979-9228B3A43E4C}" dt="2025-01-09T07:25:31.179" v="376" actId="478"/>
          <ac:spMkLst>
            <pc:docMk/>
            <pc:sldMk cId="851681197" sldId="262"/>
            <ac:spMk id="100" creationId="{0FA0B77F-F9A8-D41D-32DF-2A839000D4AB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104" creationId="{8C8A94D2-A4A6-333A-1776-0315EBB264FB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115" creationId="{EC745E9F-6B3E-AFB6-CED7-A950C87832C9}"/>
          </ac:spMkLst>
        </pc:spChg>
        <pc:spChg chg="del">
          <ac:chgData name="Jinyin Yan" userId="7d7b1cac-fbbc-4678-8cfc-23ca66a374ce" providerId="ADAL" clId="{FF26C555-752D-4004-A979-9228B3A43E4C}" dt="2025-01-09T07:25:47.291" v="379" actId="478"/>
          <ac:spMkLst>
            <pc:docMk/>
            <pc:sldMk cId="851681197" sldId="262"/>
            <ac:spMk id="119" creationId="{C88AF469-064F-4C28-D9A3-5EDB588BCB76}"/>
          </ac:spMkLst>
        </pc:spChg>
        <pc:spChg chg="del mod">
          <ac:chgData name="Jinyin Yan" userId="7d7b1cac-fbbc-4678-8cfc-23ca66a374ce" providerId="ADAL" clId="{FF26C555-752D-4004-A979-9228B3A43E4C}" dt="2025-01-09T07:25:56.561" v="388" actId="478"/>
          <ac:spMkLst>
            <pc:docMk/>
            <pc:sldMk cId="851681197" sldId="262"/>
            <ac:spMk id="130" creationId="{E5ABD80D-A81C-7179-3558-1DE69D87C4C0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1" creationId="{F176E364-094B-F1F4-1408-DC80C0B31AE9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5" creationId="{B5B3805B-FA64-4E0B-0E3F-96D752A6D6C7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6" creationId="{FEF6D33D-C6A3-5BC9-3E37-6EA1A54AA155}"/>
          </ac:spMkLst>
        </pc:s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4" creationId="{9A25A67F-9E7C-D494-A27A-AE504027A6B4}"/>
          </ac:grpSpMkLst>
        </pc:gr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14" creationId="{998A2115-EEA6-5B7E-A5F0-4E29E757B347}"/>
          </ac:grpSpMkLst>
        </pc:grp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" creationId="{07E610F6-ED62-9EA5-A2CC-638A9A5AAD7E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6" creationId="{A3C6F55E-69F8-E25F-8075-C0CC89C5B19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28" creationId="{9D9CEA25-36F1-AA01-0FB0-C2E4A514FB2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9" creationId="{F2A92AD4-7AF7-EE40-AF60-A236A5581BEB}"/>
          </ac:cxnSpMkLst>
        </pc:cxn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1" creationId="{E96A728F-7936-AE0B-446F-D58C9B06ABD8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3" creationId="{320355D5-9449-4416-0BCA-5F73E6B2C7B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4" creationId="{D546EEE7-3CDE-2DD1-7175-C5A2F85E5321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5" creationId="{DA96482F-134F-64BB-1F61-DC26035F6243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7" creationId="{397BDD27-A68B-A976-4B17-C0CA6B3E4EE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9" creationId="{1EBABEAF-2D9E-B742-1D06-DA787DEEA5A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0" creationId="{B70E5279-4707-FAC3-7417-17CC7D51D26B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43" creationId="{8A9207FB-0794-628D-A9D4-E7C791E895C7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4" creationId="{D0B915E0-894E-EC84-BD8F-D6F952EEE78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5" creationId="{A3466721-97FE-C6B9-E608-390F25196A04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9" creationId="{87AA176F-7893-AD0E-B050-A8D23FAB5CF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0" creationId="{9DB2ADC1-A850-E15F-3FCC-9886FB26D64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1" creationId="{A5048987-6553-4440-D35B-A7134747544F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2" creationId="{3B15D3F3-7D20-6E3B-820D-1728CDC02AA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3" creationId="{64456349-D834-1DD7-4A4C-2A67C205574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4" creationId="{028427AE-3CB8-9FF6-3604-1CAE480C2DD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5" creationId="{7F187880-4B4A-D950-AF75-30E249501BD2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6" creationId="{34654747-496F-D238-7BE5-9BDF458C6EA6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7" creationId="{42900790-D6B5-4A90-B854-781EA91475C5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8" creationId="{11416A94-1AE5-760F-635F-4CF60FC73204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9" creationId="{31FFD36B-D38B-CF16-98A3-1A33E175B8EE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60" creationId="{FAE9C30C-E476-213E-55A0-B0797E39D17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63" creationId="{6E5219B3-D8F6-2919-B999-1EFB1CF85A16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4" creationId="{5B550C90-AFE8-7AF5-0DB7-ACD34D2CD1BB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5" creationId="{FB8B64F5-1927-B0D3-906A-AC8F890B69E5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79" creationId="{1FBE2EF4-E61B-CE60-41DD-4DB553C49869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2" creationId="{E2E3760D-E610-D4A0-ABFD-0370DAF1CBA2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3" creationId="{038D8260-3103-EDFF-227F-40BC1225DC6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5" creationId="{DF33E150-FC90-E50E-7367-7E0B53311A2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6" creationId="{E7C1CE69-E1E7-C911-6CE3-6AC5761B4692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8" creationId="{D660AA1F-2E7E-B26D-C1E0-A9E9EFF0866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9" creationId="{D17C73F2-A809-F45E-A535-FFAB2C046DA9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102" creationId="{5DDF88AA-65D5-4577-4A23-B16A7FDD5276}"/>
          </ac:cxnSpMkLst>
        </pc:cxnChg>
        <pc:cxnChg chg="del">
          <ac:chgData name="Jinyin Yan" userId="7d7b1cac-fbbc-4678-8cfc-23ca66a374ce" providerId="ADAL" clId="{FF26C555-752D-4004-A979-9228B3A43E4C}" dt="2025-01-09T07:25:48.995" v="381" actId="478"/>
          <ac:cxnSpMkLst>
            <pc:docMk/>
            <pc:sldMk cId="851681197" sldId="262"/>
            <ac:cxnSpMk id="106" creationId="{00A7C5BB-B484-F4AD-2920-58ACD55D4476}"/>
          </ac:cxnSpMkLst>
        </pc:cxnChg>
        <pc:cxnChg chg="del">
          <ac:chgData name="Jinyin Yan" userId="7d7b1cac-fbbc-4678-8cfc-23ca66a374ce" providerId="ADAL" clId="{FF26C555-752D-4004-A979-9228B3A43E4C}" dt="2025-01-09T07:25:48.357" v="380" actId="478"/>
          <ac:cxnSpMkLst>
            <pc:docMk/>
            <pc:sldMk cId="851681197" sldId="262"/>
            <ac:cxnSpMk id="110" creationId="{40E3D24F-545E-A081-D778-0E54F2C1B115}"/>
          </ac:cxnSpMkLst>
        </pc:cxnChg>
        <pc:cxnChg chg="del">
          <ac:chgData name="Jinyin Yan" userId="7d7b1cac-fbbc-4678-8cfc-23ca66a374ce" providerId="ADAL" clId="{FF26C555-752D-4004-A979-9228B3A43E4C}" dt="2025-01-09T07:25:49.545" v="382" actId="478"/>
          <ac:cxnSpMkLst>
            <pc:docMk/>
            <pc:sldMk cId="851681197" sldId="262"/>
            <ac:cxnSpMk id="112" creationId="{1C0E1331-1795-3E37-3B79-9A759218CAB8}"/>
          </ac:cxnSpMkLst>
        </pc:cxnChg>
        <pc:cxnChg chg="del">
          <ac:chgData name="Jinyin Yan" userId="7d7b1cac-fbbc-4678-8cfc-23ca66a374ce" providerId="ADAL" clId="{FF26C555-752D-4004-A979-9228B3A43E4C}" dt="2025-01-09T07:25:52.346" v="385" actId="478"/>
          <ac:cxnSpMkLst>
            <pc:docMk/>
            <pc:sldMk cId="851681197" sldId="262"/>
            <ac:cxnSpMk id="116" creationId="{5BB5F2EA-9274-CC36-3973-8EC0B96159F8}"/>
          </ac:cxnSpMkLst>
        </pc:cxnChg>
        <pc:cxnChg chg="del">
          <ac:chgData name="Jinyin Yan" userId="7d7b1cac-fbbc-4678-8cfc-23ca66a374ce" providerId="ADAL" clId="{FF26C555-752D-4004-A979-9228B3A43E4C}" dt="2025-01-09T07:25:45.978" v="378" actId="478"/>
          <ac:cxnSpMkLst>
            <pc:docMk/>
            <pc:sldMk cId="851681197" sldId="262"/>
            <ac:cxnSpMk id="117" creationId="{46C9B41C-98A2-702A-2F94-CCD77173751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0" creationId="{0DF20F6A-7223-DE4A-7B25-B62ECFEEC54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3" creationId="{C65789D2-FCD7-41C6-7297-EDD7F7BC908D}"/>
          </ac:cxnSpMkLst>
        </pc:cxnChg>
        <pc:cxnChg chg="del mod">
          <ac:chgData name="Jinyin Yan" userId="7d7b1cac-fbbc-4678-8cfc-23ca66a374ce" providerId="ADAL" clId="{FF26C555-752D-4004-A979-9228B3A43E4C}" dt="2025-01-09T07:25:51.275" v="384" actId="478"/>
          <ac:cxnSpMkLst>
            <pc:docMk/>
            <pc:sldMk cId="851681197" sldId="262"/>
            <ac:cxnSpMk id="127" creationId="{0D628062-6D78-4BA3-7F94-C55C6F7868A8}"/>
          </ac:cxnSpMkLst>
        </pc:cxnChg>
        <pc:cxnChg chg="del mod">
          <ac:chgData name="Jinyin Yan" userId="7d7b1cac-fbbc-4678-8cfc-23ca66a374ce" providerId="ADAL" clId="{FF26C555-752D-4004-A979-9228B3A43E4C}" dt="2025-01-09T07:25:55.248" v="387" actId="478"/>
          <ac:cxnSpMkLst>
            <pc:docMk/>
            <pc:sldMk cId="851681197" sldId="262"/>
            <ac:cxnSpMk id="128" creationId="{4EE63093-A885-8EA6-F962-42FF01DA99F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32" creationId="{A170523A-F8C1-F577-DF77-4B27CD982964}"/>
          </ac:cxnSpMkLst>
        </pc:cxnChg>
        <pc:cxnChg chg="del">
          <ac:chgData name="Jinyin Yan" userId="7d7b1cac-fbbc-4678-8cfc-23ca66a374ce" providerId="ADAL" clId="{FF26C555-752D-4004-A979-9228B3A43E4C}" dt="2025-01-09T07:25:50.638" v="383" actId="478"/>
          <ac:cxnSpMkLst>
            <pc:docMk/>
            <pc:sldMk cId="851681197" sldId="262"/>
            <ac:cxnSpMk id="142" creationId="{964D6403-07D1-8437-FEE1-15DA10D6E979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" creationId="{0B47D55D-8A83-BDBC-4A09-52932EEC9ED5}"/>
          </ac:spMkLst>
        </pc:spChg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7" creationId="{03FD8341-0B7F-306C-C0B0-A2770B8C8482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36" creationId="{08D84F86-E06A-8DEE-EF78-AD7C61DF0AB4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1" creationId="{15262B60-CC00-3959-414F-CC56124BDB64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2" creationId="{63F868D6-EE4B-F9AE-B992-30480AB32D8E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6" creationId="{3F7F368C-1673-6672-DD7D-16E3C2D1600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7" creationId="{84DD92FD-EF36-6A66-0F53-7898C52C982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8" creationId="{41DA6E41-D5B3-6B53-684F-81166D6A325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del">
          <ac:chgData name="Jinyin Yan" userId="7d7b1cac-fbbc-4678-8cfc-23ca66a374ce" providerId="ADAL" clId="{FF26C555-752D-4004-A979-9228B3A43E4C}" dt="2025-01-09T09:39:16.419" v="692" actId="478"/>
          <ac:spMkLst>
            <pc:docMk/>
            <pc:sldMk cId="3403091211" sldId="263"/>
            <ac:spMk id="66" creationId="{3FC6AAD9-91FD-04F4-A746-E78703DB6014}"/>
          </ac:spMkLst>
        </pc:spChg>
        <pc:spChg chg="del">
          <ac:chgData name="Jinyin Yan" userId="7d7b1cac-fbbc-4678-8cfc-23ca66a374ce" providerId="ADAL" clId="{FF26C555-752D-4004-A979-9228B3A43E4C}" dt="2025-01-09T09:39:08.519" v="689" actId="478"/>
          <ac:spMkLst>
            <pc:docMk/>
            <pc:sldMk cId="3403091211" sldId="263"/>
            <ac:spMk id="67" creationId="{2FF1A6E6-175E-1015-E4F9-E7CB2BE278CE}"/>
          </ac:spMkLst>
        </pc:spChg>
        <pc:spChg chg="del">
          <ac:chgData name="Jinyin Yan" userId="7d7b1cac-fbbc-4678-8cfc-23ca66a374ce" providerId="ADAL" clId="{FF26C555-752D-4004-A979-9228B3A43E4C}" dt="2025-01-09T09:39:02.688" v="684" actId="478"/>
          <ac:spMkLst>
            <pc:docMk/>
            <pc:sldMk cId="3403091211" sldId="263"/>
            <ac:spMk id="68" creationId="{7C09202A-E45A-2825-731D-4BE93EE536E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1" creationId="{A84AC616-53A6-CCF3-9567-A684AB753E1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4" creationId="{37D5C93F-4599-19B7-B72F-216638EEF54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6" creationId="{3D5B8C36-4063-C14B-373C-70850168686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7" creationId="{119D6E72-D5EB-FAF3-B207-CA149DCC0DD9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del">
          <ac:chgData name="Jinyin Yan" userId="7d7b1cac-fbbc-4678-8cfc-23ca66a374ce" providerId="ADAL" clId="{FF26C555-752D-4004-A979-9228B3A43E4C}" dt="2025-01-09T09:39:04.431" v="685" actId="478"/>
          <ac:spMkLst>
            <pc:docMk/>
            <pc:sldMk cId="3403091211" sldId="263"/>
            <ac:spMk id="104" creationId="{9B41EAB3-FEB9-F9D8-9C31-A7BA2D8770C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1" creationId="{6C2A2242-AA21-05C9-84DD-0431B43129E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5" creationId="{1B2E93DB-E2AD-AE9D-C5ED-5ABB23B3F0F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8" creationId="{70EA89B2-3516-B5EA-8384-C310342A3EF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9" creationId="{2086A413-8648-D6C2-C423-2C32E972A3C2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25" creationId="{28701DC7-906D-D520-1852-63ADD494C234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0" creationId="{299CDD81-7B41-B9AB-CDFB-83BD884CB1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1" creationId="{2CBB58FF-291A-CFB0-A4FC-232A7326A1C5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5" creationId="{1BDDB62F-8CEA-5A03-DC4C-92EC5E3B412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6" creationId="{EA4D9DE0-38B8-D9E5-8272-065D4477F098}"/>
          </ac:spMkLst>
        </pc:spChg>
        <pc:spChg chg="add del mod">
          <ac:chgData name="Jinyin Yan" userId="7d7b1cac-fbbc-4678-8cfc-23ca66a374ce" providerId="ADAL" clId="{FF26C555-752D-4004-A979-9228B3A43E4C}" dt="2025-01-09T09:44:28.875" v="746" actId="478"/>
          <ac:spMkLst>
            <pc:docMk/>
            <pc:sldMk cId="3403091211" sldId="263"/>
            <ac:spMk id="146" creationId="{7F8BEC4E-9A57-7E74-6EFC-BC586E0C3A7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49" creationId="{171178FB-791C-DD06-89FA-C27502EF755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0" creationId="{FE3290C7-DB2B-2029-F4DB-84E754389CB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1" creationId="{99A0A9CE-F3BD-D5B6-3A3E-31FB6C88DAEB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2" creationId="{BAF38BEC-D680-A04D-B9DC-C528DBF6D3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3" creationId="{C8A64D95-8329-CD10-F185-080D02A0D85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4" creationId="{98EE74F6-9E33-A88A-101A-647598B2C7E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5" creationId="{17D0D435-DD51-32B3-A769-18EA3C8A498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0" creationId="{23777B39-A729-698C-BDFB-EC2E300E8F83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2" creationId="{8D720EBB-3B38-C0EA-0460-7F518A5B4BC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3" creationId="{BE1D3899-2BEE-FC9F-C8C7-6C0FE511169E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4" creationId="{4CCA0035-26BE-82A7-919A-457D11E036E8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5" creationId="{D57A7CC8-E501-800D-70E5-6B979F8B84E7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del mod">
          <ac:chgData name="Jinyin Yan" userId="7d7b1cac-fbbc-4678-8cfc-23ca66a374ce" providerId="ADAL" clId="{FF26C555-752D-4004-A979-9228B3A43E4C}" dt="2025-01-09T09:57:40.384" v="792"/>
          <ac:spMkLst>
            <pc:docMk/>
            <pc:sldMk cId="3403091211" sldId="263"/>
            <ac:spMk id="186" creationId="{BA69917E-ACEE-8D2B-7187-CF1457330F82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del">
          <ac:chgData name="Jinyin Yan" userId="7d7b1cac-fbbc-4678-8cfc-23ca66a374ce" providerId="ADAL" clId="{FF26C555-752D-4004-A979-9228B3A43E4C}" dt="2025-01-09T10:00:39.932" v="823" actId="478"/>
          <ac:spMkLst>
            <pc:docMk/>
            <pc:sldMk cId="3403091211" sldId="263"/>
            <ac:spMk id="201" creationId="{4368C150-3CB7-E860-AF16-CF0EED351CE6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del">
          <ac:chgData name="Jinyin Yan" userId="7d7b1cac-fbbc-4678-8cfc-23ca66a374ce" providerId="ADAL" clId="{FF26C555-752D-4004-A979-9228B3A43E4C}" dt="2025-01-09T09:39:05.699" v="687" actId="478"/>
          <ac:cxnSpMkLst>
            <pc:docMk/>
            <pc:sldMk cId="3403091211" sldId="263"/>
            <ac:cxnSpMk id="3" creationId="{44893E58-88D6-0D3A-5776-1B998431D6AD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28" creationId="{B8C32F2E-F9F7-CB06-CD91-35FBEC20D8D6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2" creationId="{61FBE97B-EA51-2892-4503-87F50D19BA3C}"/>
          </ac:cxnSpMkLst>
        </pc:cxnChg>
        <pc:cxnChg chg="add del mod">
          <ac:chgData name="Jinyin Yan" userId="7d7b1cac-fbbc-4678-8cfc-23ca66a374ce" providerId="ADAL" clId="{FF26C555-752D-4004-A979-9228B3A43E4C}" dt="2025-01-10T02:36:30.773" v="841" actId="478"/>
          <ac:cxnSpMkLst>
            <pc:docMk/>
            <pc:sldMk cId="3403091211" sldId="263"/>
            <ac:cxnSpMk id="32" creationId="{676CC441-61EC-66EB-278B-A7A0BB5BFDE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4" creationId="{D03BF38E-B916-7C03-358A-1F99A6A35958}"/>
          </ac:cxnSpMkLst>
        </pc:cxnChg>
        <pc:cxnChg chg="del">
          <ac:chgData name="Jinyin Yan" userId="7d7b1cac-fbbc-4678-8cfc-23ca66a374ce" providerId="ADAL" clId="{FF26C555-752D-4004-A979-9228B3A43E4C}" dt="2025-01-09T09:39:07.029" v="688" actId="478"/>
          <ac:cxnSpMkLst>
            <pc:docMk/>
            <pc:sldMk cId="3403091211" sldId="263"/>
            <ac:cxnSpMk id="35" creationId="{AC46FF68-DB59-0B61-CD3C-23A717A7EF4A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8" creationId="{A36ECAE2-D2D1-387D-CFF1-94C7780FC4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9" creationId="{B4FD76C3-C8CA-216C-7191-33B9AF9AC01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0" creationId="{87D25CDA-5A5B-459F-D4F7-01535C1DDAD6}"/>
          </ac:cxnSpMkLst>
        </pc:cxnChg>
        <pc:cxnChg chg="del mod">
          <ac:chgData name="Jinyin Yan" userId="7d7b1cac-fbbc-4678-8cfc-23ca66a374ce" providerId="ADAL" clId="{FF26C555-752D-4004-A979-9228B3A43E4C}" dt="2025-01-09T09:40:35.586" v="707" actId="478"/>
          <ac:cxnSpMkLst>
            <pc:docMk/>
            <pc:sldMk cId="3403091211" sldId="263"/>
            <ac:cxnSpMk id="43" creationId="{4D1E9924-5B82-6EA5-689D-E764321F88A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9" creationId="{A5797B61-F90A-EF63-7539-83BDF13B129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0" creationId="{7252838D-213D-1769-F1E5-8DAAB1A69DB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1" creationId="{FE2EB4E9-6437-D1EC-AFFE-CE04438D7C2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2" creationId="{2EEA66D5-ACFF-EBEE-4012-F5AD7E7F146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3" creationId="{5C10C143-E7A0-F80B-557E-EA2A2B26DE0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4" creationId="{7D2DB500-38E3-13F8-B81B-8CA82453F70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5" creationId="{CE823D85-0968-D055-C597-70D1E7FDA85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6" creationId="{CA257237-3AFF-B08E-22DC-229E8FDE589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7" creationId="{8D0214CD-2668-00A8-7E56-0A918F91A31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8" creationId="{6D2E4ABA-DA63-0026-AC42-EE93DB2CF6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9" creationId="{446AE911-FBE4-58BD-304F-9743C515CDC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0" creationId="{058F70ED-44C1-0A96-8C74-EE10CEC8A2D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1" creationId="{B20957A1-BB83-4A0D-7A2F-B60DA4BD040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2" creationId="{FDB4DAD7-174F-956A-35F7-D0FA3505672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3" creationId="{BDD9AFEE-50DC-BB1E-CF2C-5367405EDCE1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9" creationId="{3D34C080-8F17-7AFA-A748-2D9FF290617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0" creationId="{B4DDED07-9479-0437-274F-F3ED2C76F26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1" creationId="{3C9FC58E-4565-1A96-2F51-DA17EE6651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2" creationId="{36F46AD3-823A-0012-135C-12ADB581101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3" creationId="{1E561F2A-BBCB-1D71-742A-694504A4DAD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4" creationId="{728C7E35-0A58-ED1C-614E-7BD437951A0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5" creationId="{44817833-FA2F-661F-399C-74D6C6F5B78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6" creationId="{8F8CCFA9-45B4-3005-B755-D1B163FC70B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7" creationId="{0E44333D-AF61-134B-3640-2A0D78DB84FB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del">
          <ac:chgData name="Jinyin Yan" userId="7d7b1cac-fbbc-4678-8cfc-23ca66a374ce" providerId="ADAL" clId="{FF26C555-752D-4004-A979-9228B3A43E4C}" dt="2025-01-09T09:39:01.354" v="683" actId="478"/>
          <ac:cxnSpMkLst>
            <pc:docMk/>
            <pc:sldMk cId="3403091211" sldId="263"/>
            <ac:cxnSpMk id="79" creationId="{3F4A9EE6-D28B-4618-EA71-96111DF18E1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0" creationId="{2C2BE351-2610-2D73-0C19-27610C80C38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2" creationId="{40179E2F-F9F8-1587-1650-E76B0163D1B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3" creationId="{C8C1A9F8-6F11-08CC-7293-40B29F0824B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5" creationId="{4FC10080-C8DD-2B03-BFF3-B2FDCDAA8E1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6" creationId="{8877AE9E-A794-C137-D62A-FD22665B40B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7" creationId="{91E0A760-39D8-8B39-F906-3B3AD680DB7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8" creationId="{70B9C846-3F8A-36BA-BEE6-232B070F0A3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9" creationId="{9B7578C6-9941-1C85-2237-6BC302D101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0" creationId="{E7FE1ABA-4A2C-32CB-9B27-13E67CE4AC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1" creationId="{FF3CEE37-EF64-66AC-5F3C-8A9CC9749E5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2" creationId="{AB8C3294-9A82-6B02-8FC6-4448B32B37A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3" creationId="{08F2114D-1D03-C93C-8225-0537A41660D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4" creationId="{231491CA-8E0A-839B-3A84-74CCF1B376F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5" creationId="{5F2363D0-9021-7679-3D7F-7F599A8E3B26}"/>
          </ac:cxnSpMkLst>
        </pc:cxnChg>
        <pc:cxnChg chg="del mod">
          <ac:chgData name="Jinyin Yan" userId="7d7b1cac-fbbc-4678-8cfc-23ca66a374ce" providerId="ADAL" clId="{FF26C555-752D-4004-A979-9228B3A43E4C}" dt="2025-01-09T09:39:05.106" v="686" actId="478"/>
          <ac:cxnSpMkLst>
            <pc:docMk/>
            <pc:sldMk cId="3403091211" sldId="263"/>
            <ac:cxnSpMk id="102" creationId="{37EDBC57-6157-A34D-C18D-01CDE078B5C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6" creationId="{8C35E98A-CDC6-315F-891B-26583B9F473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7" creationId="{6938294A-02EF-3905-4BF7-A56837197B47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0" creationId="{C3F770B2-B03B-978E-3EE5-E3324537962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2" creationId="{AFC7DA37-44EE-8CD7-9537-F6534E2EB7B5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6" creationId="{8A515100-F301-C21A-7E62-9F773C2E26E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7" creationId="{0CA49E45-685B-9588-C767-809AEF03A8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0" creationId="{6F109F6D-5AD4-094D-3743-3BB0D87CD83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3" creationId="{BF95581E-ED6A-FB36-098B-12E2353A793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7" creationId="{422F33A0-FFAC-5297-EF66-CB215CF315B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8" creationId="{AC6F5208-C00E-CA2C-2F28-B6B4177C05D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32" creationId="{B4415E91-D975-6460-431F-872CFFB61DED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42" creationId="{5683193E-C1AF-075A-B860-03D85C1AE363}"/>
          </ac:cxnSpMkLst>
        </pc:cxnChg>
        <pc:cxnChg chg="add del mod">
          <ac:chgData name="Jinyin Yan" userId="7d7b1cac-fbbc-4678-8cfc-23ca66a374ce" providerId="ADAL" clId="{FF26C555-752D-4004-A979-9228B3A43E4C}" dt="2025-01-09T09:43:03.323" v="737" actId="478"/>
          <ac:cxnSpMkLst>
            <pc:docMk/>
            <pc:sldMk cId="3403091211" sldId="263"/>
            <ac:cxnSpMk id="148" creationId="{FC0463DF-DE7A-CC0D-040F-980A6167B46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6" creationId="{931F10BD-C553-21E1-6C7B-46F98BC6A2E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7" creationId="{2D69FB08-979B-83A7-C827-2F01CB7A1431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  <pc:cxnChg chg="add del mod">
          <ac:chgData name="Jinyin Yan" userId="7d7b1cac-fbbc-4678-8cfc-23ca66a374ce" providerId="ADAL" clId="{FF26C555-752D-4004-A979-9228B3A43E4C}" dt="2025-01-09T10:00:16.466" v="821" actId="478"/>
          <ac:cxnSpMkLst>
            <pc:docMk/>
            <pc:sldMk cId="3403091211" sldId="263"/>
            <ac:cxnSpMk id="195" creationId="{593F8F7A-95AB-552F-742E-08FAA399E7B5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  <pc:spChg chg="add mod">
          <ac:chgData name="Jinyin Yan" userId="7d7b1cac-fbbc-4678-8cfc-23ca66a374ce" providerId="ADAL" clId="{FF26C555-752D-4004-A979-9228B3A43E4C}" dt="2025-01-09T08:56:29.702" v="590" actId="1076"/>
          <ac:spMkLst>
            <pc:docMk/>
            <pc:sldMk cId="3587743416" sldId="263"/>
            <ac:spMk id="25" creationId="{2641F604-8CD0-052D-DF5C-1496EDF5E18D}"/>
          </ac:spMkLst>
        </pc:spChg>
        <pc:spChg chg="mod">
          <ac:chgData name="Jinyin Yan" userId="7d7b1cac-fbbc-4678-8cfc-23ca66a374ce" providerId="ADAL" clId="{FF26C555-752D-4004-A979-9228B3A43E4C}" dt="2025-01-09T09:00:07.522" v="606" actId="1076"/>
          <ac:spMkLst>
            <pc:docMk/>
            <pc:sldMk cId="3587743416" sldId="263"/>
            <ac:spMk id="27" creationId="{EE1CE102-91A3-753F-61CD-6095BF16E0FD}"/>
          </ac:spMkLst>
        </pc:spChg>
        <pc:spChg chg="del">
          <ac:chgData name="Jinyin Yan" userId="7d7b1cac-fbbc-4678-8cfc-23ca66a374ce" providerId="ADAL" clId="{FF26C555-752D-4004-A979-9228B3A43E4C}" dt="2025-01-09T08:56:04.279" v="588" actId="478"/>
          <ac:spMkLst>
            <pc:docMk/>
            <pc:sldMk cId="3587743416" sldId="263"/>
            <ac:spMk id="36" creationId="{7705F344-1CC6-22E4-A8DD-48EF344DA1DF}"/>
          </ac:spMkLst>
        </pc:spChg>
        <pc:spChg chg="add mod">
          <ac:chgData name="Jinyin Yan" userId="7d7b1cac-fbbc-4678-8cfc-23ca66a374ce" providerId="ADAL" clId="{FF26C555-752D-4004-A979-9228B3A43E4C}" dt="2025-01-09T09:01:32.933" v="616" actId="1076"/>
          <ac:spMkLst>
            <pc:docMk/>
            <pc:sldMk cId="3587743416" sldId="263"/>
            <ac:spMk id="98" creationId="{156D50C8-4729-0FD7-4385-3A8382A6DA6F}"/>
          </ac:spMkLst>
        </pc:spChg>
        <pc:spChg chg="mod">
          <ac:chgData name="Jinyin Yan" userId="7d7b1cac-fbbc-4678-8cfc-23ca66a374ce" providerId="ADAL" clId="{FF26C555-752D-4004-A979-9228B3A43E4C}" dt="2025-01-09T09:01:32.481" v="615" actId="1076"/>
          <ac:spMkLst>
            <pc:docMk/>
            <pc:sldMk cId="3587743416" sldId="263"/>
            <ac:spMk id="125" creationId="{AC84B4F4-1663-42F6-E4BB-9DACBCE30FCB}"/>
          </ac:spMkLst>
        </pc:spChg>
        <pc:spChg chg="mod">
          <ac:chgData name="Jinyin Yan" userId="7d7b1cac-fbbc-4678-8cfc-23ca66a374ce" providerId="ADAL" clId="{FF26C555-752D-4004-A979-9228B3A43E4C}" dt="2025-01-09T09:00:30.638" v="608" actId="1076"/>
          <ac:spMkLst>
            <pc:docMk/>
            <pc:sldMk cId="3587743416" sldId="263"/>
            <ac:spMk id="149" creationId="{69203E5D-784A-F691-A004-BC0FDD480F2A}"/>
          </ac:spMkLst>
        </pc:spChg>
        <pc:spChg chg="mod">
          <ac:chgData name="Jinyin Yan" userId="7d7b1cac-fbbc-4678-8cfc-23ca66a374ce" providerId="ADAL" clId="{FF26C555-752D-4004-A979-9228B3A43E4C}" dt="2025-01-09T09:01:34.449" v="619" actId="1076"/>
          <ac:spMkLst>
            <pc:docMk/>
            <pc:sldMk cId="3587743416" sldId="263"/>
            <ac:spMk id="150" creationId="{903B4B8E-7BA4-7F74-CF95-B52B4E88E43B}"/>
          </ac:spMkLst>
        </pc:spChg>
        <pc:spChg chg="mod">
          <ac:chgData name="Jinyin Yan" userId="7d7b1cac-fbbc-4678-8cfc-23ca66a374ce" providerId="ADAL" clId="{FF26C555-752D-4004-A979-9228B3A43E4C}" dt="2025-01-09T08:57:37.622" v="596" actId="1076"/>
          <ac:spMkLst>
            <pc:docMk/>
            <pc:sldMk cId="3587743416" sldId="263"/>
            <ac:spMk id="152" creationId="{848F6375-258C-B9DC-3DAD-76F951F07D62}"/>
          </ac:spMkLst>
        </pc:spChg>
        <pc:spChg chg="mod">
          <ac:chgData name="Jinyin Yan" userId="7d7b1cac-fbbc-4678-8cfc-23ca66a374ce" providerId="ADAL" clId="{FF26C555-752D-4004-A979-9228B3A43E4C}" dt="2025-01-09T09:01:33.637" v="617" actId="1076"/>
          <ac:spMkLst>
            <pc:docMk/>
            <pc:sldMk cId="3587743416" sldId="263"/>
            <ac:spMk id="154" creationId="{D312EC81-0454-619F-631A-B56884F6D3A4}"/>
          </ac:spMkLst>
        </pc:spChg>
        <pc:spChg chg="mod">
          <ac:chgData name="Jinyin Yan" userId="7d7b1cac-fbbc-4678-8cfc-23ca66a374ce" providerId="ADAL" clId="{FF26C555-752D-4004-A979-9228B3A43E4C}" dt="2025-01-09T09:01:33.956" v="618" actId="1076"/>
          <ac:spMkLst>
            <pc:docMk/>
            <pc:sldMk cId="3587743416" sldId="263"/>
            <ac:spMk id="155" creationId="{1F415EBD-0F0C-1FC2-DAF4-D42E8C97C3A8}"/>
          </ac:spMkLst>
        </pc:spChg>
        <pc:cxnChg chg="add mod">
          <ac:chgData name="Jinyin Yan" userId="7d7b1cac-fbbc-4678-8cfc-23ca66a374ce" providerId="ADAL" clId="{FF26C555-752D-4004-A979-9228B3A43E4C}" dt="2025-01-09T08:56:29.702" v="590" actId="1076"/>
          <ac:cxnSpMkLst>
            <pc:docMk/>
            <pc:sldMk cId="3587743416" sldId="263"/>
            <ac:cxnSpMk id="30" creationId="{A6B2BD46-50A6-1CFE-21E0-4E58C7501843}"/>
          </ac:cxnSpMkLst>
        </pc:cxnChg>
        <pc:cxnChg chg="del">
          <ac:chgData name="Jinyin Yan" userId="7d7b1cac-fbbc-4678-8cfc-23ca66a374ce" providerId="ADAL" clId="{FF26C555-752D-4004-A979-9228B3A43E4C}" dt="2025-01-09T08:56:02.641" v="587" actId="478"/>
          <ac:cxnSpMkLst>
            <pc:docMk/>
            <pc:sldMk cId="3587743416" sldId="263"/>
            <ac:cxnSpMk id="32" creationId="{8A29C38C-A19E-6EF2-E1DC-97D1AC64ADD2}"/>
          </ac:cxnSpMkLst>
        </pc:cxnChg>
        <pc:cxnChg chg="mod">
          <ac:chgData name="Jinyin Yan" userId="7d7b1cac-fbbc-4678-8cfc-23ca66a374ce" providerId="ADAL" clId="{FF26C555-752D-4004-A979-9228B3A43E4C}" dt="2025-01-09T09:00:16.628" v="607" actId="1076"/>
          <ac:cxnSpMkLst>
            <pc:docMk/>
            <pc:sldMk cId="3587743416" sldId="263"/>
            <ac:cxnSpMk id="38" creationId="{84F7F1B7-3034-4AD8-9269-7634AB371FD8}"/>
          </ac:cxnSpMkLst>
        </pc:cxnChg>
        <pc:cxnChg chg="add mod">
          <ac:chgData name="Jinyin Yan" userId="7d7b1cac-fbbc-4678-8cfc-23ca66a374ce" providerId="ADAL" clId="{FF26C555-752D-4004-A979-9228B3A43E4C}" dt="2025-01-09T08:57:09.908" v="594" actId="1076"/>
          <ac:cxnSpMkLst>
            <pc:docMk/>
            <pc:sldMk cId="3587743416" sldId="263"/>
            <ac:cxnSpMk id="44" creationId="{4F74C2D6-BB36-BA5F-8A86-0FDDC0D5E27D}"/>
          </ac:cxnSpMkLst>
        </pc:cxnChg>
        <pc:cxnChg chg="mod">
          <ac:chgData name="Jinyin Yan" userId="7d7b1cac-fbbc-4678-8cfc-23ca66a374ce" providerId="ADAL" clId="{FF26C555-752D-4004-A979-9228B3A43E4C}" dt="2025-01-09T08:59:38.760" v="603" actId="1076"/>
          <ac:cxnSpMkLst>
            <pc:docMk/>
            <pc:sldMk cId="3587743416" sldId="263"/>
            <ac:cxnSpMk id="61" creationId="{3796222D-3B61-F5DB-929B-E92B4BD6AFEC}"/>
          </ac:cxnSpMkLst>
        </pc:cxnChg>
        <pc:cxnChg chg="mod">
          <ac:chgData name="Jinyin Yan" userId="7d7b1cac-fbbc-4678-8cfc-23ca66a374ce" providerId="ADAL" clId="{FF26C555-752D-4004-A979-9228B3A43E4C}" dt="2025-01-09T09:00:00.264" v="605" actId="1076"/>
          <ac:cxnSpMkLst>
            <pc:docMk/>
            <pc:sldMk cId="3587743416" sldId="263"/>
            <ac:cxnSpMk id="62" creationId="{72B87877-3104-2DF1-0A44-BF1BD2FF5572}"/>
          </ac:cxnSpMkLst>
        </pc:cxnChg>
        <pc:cxnChg chg="mod">
          <ac:chgData name="Jinyin Yan" userId="7d7b1cac-fbbc-4678-8cfc-23ca66a374ce" providerId="ADAL" clId="{FF26C555-752D-4004-A979-9228B3A43E4C}" dt="2025-01-09T08:57:00.362" v="593" actId="1076"/>
          <ac:cxnSpMkLst>
            <pc:docMk/>
            <pc:sldMk cId="3587743416" sldId="263"/>
            <ac:cxnSpMk id="110" creationId="{92B746D1-091F-3AC4-2721-EBDDE2CD4C54}"/>
          </ac:cxnSpMkLst>
        </pc:cxnChg>
        <pc:cxnChg chg="mod">
          <ac:chgData name="Jinyin Yan" userId="7d7b1cac-fbbc-4678-8cfc-23ca66a374ce" providerId="ADAL" clId="{FF26C555-752D-4004-A979-9228B3A43E4C}" dt="2025-01-09T08:58:55.004" v="601" actId="14100"/>
          <ac:cxnSpMkLst>
            <pc:docMk/>
            <pc:sldMk cId="3587743416" sldId="263"/>
            <ac:cxnSpMk id="128" creationId="{D2F458D5-AC5A-5C3B-EAF1-1BCA2780B173}"/>
          </ac:cxnSpMkLst>
        </pc:cxnChg>
        <pc:cxnChg chg="mod">
          <ac:chgData name="Jinyin Yan" userId="7d7b1cac-fbbc-4678-8cfc-23ca66a374ce" providerId="ADAL" clId="{FF26C555-752D-4004-A979-9228B3A43E4C}" dt="2025-01-09T08:58:52.817" v="600" actId="14100"/>
          <ac:cxnSpMkLst>
            <pc:docMk/>
            <pc:sldMk cId="3587743416" sldId="263"/>
            <ac:cxnSpMk id="142" creationId="{F0303996-80DE-0FA3-45A2-11D3DA045D95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  <pc:spChg chg="add mod">
          <ac:chgData name="Jinyin Yan" userId="7d7b1cac-fbbc-4678-8cfc-23ca66a374ce" providerId="ADAL" clId="{FF26C555-752D-4004-A979-9228B3A43E4C}" dt="2025-01-15T07:00:47.832" v="1187" actId="20577"/>
          <ac:spMkLst>
            <pc:docMk/>
            <pc:sldMk cId="801923521" sldId="264"/>
            <ac:spMk id="2" creationId="{11A2B918-FC86-4FCD-B2FD-F4BA2905760F}"/>
          </ac:spMkLst>
        </pc:spChg>
        <pc:spChg chg="del">
          <ac:chgData name="Jinyin Yan" userId="7d7b1cac-fbbc-4678-8cfc-23ca66a374ce" providerId="ADAL" clId="{FF26C555-752D-4004-A979-9228B3A43E4C}" dt="2025-01-14T08:29:41.017" v="926" actId="478"/>
          <ac:spMkLst>
            <pc:docMk/>
            <pc:sldMk cId="801923521" sldId="264"/>
            <ac:spMk id="2" creationId="{ADA579F2-E9A0-9A3F-394F-0AD1D031F8D5}"/>
          </ac:spMkLst>
        </pc:spChg>
        <pc:spChg chg="del">
          <ac:chgData name="Jinyin Yan" userId="7d7b1cac-fbbc-4678-8cfc-23ca66a374ce" providerId="ADAL" clId="{FF26C555-752D-4004-A979-9228B3A43E4C}" dt="2025-01-14T08:29:39.970" v="925" actId="478"/>
          <ac:spMkLst>
            <pc:docMk/>
            <pc:sldMk cId="801923521" sldId="264"/>
            <ac:spMk id="3" creationId="{3E9C40FB-B3E5-C1FE-B699-EB7F35D6DAEB}"/>
          </ac:spMkLst>
        </pc:spChg>
        <pc:spChg chg="add mod">
          <ac:chgData name="Jinyin Yan" userId="7d7b1cac-fbbc-4678-8cfc-23ca66a374ce" providerId="ADAL" clId="{FF26C555-752D-4004-A979-9228B3A43E4C}" dt="2025-01-15T07:01:05.230" v="1214" actId="14100"/>
          <ac:spMkLst>
            <pc:docMk/>
            <pc:sldMk cId="801923521" sldId="264"/>
            <ac:spMk id="3" creationId="{AF2D7ED2-7230-6473-5D6E-0CE4A12527A6}"/>
          </ac:spMkLst>
        </pc:spChg>
        <pc:spChg chg="add mod">
          <ac:chgData name="Jinyin Yan" userId="7d7b1cac-fbbc-4678-8cfc-23ca66a374ce" providerId="ADAL" clId="{FF26C555-752D-4004-A979-9228B3A43E4C}" dt="2025-01-15T07:01:01.037" v="1213" actId="20577"/>
          <ac:spMkLst>
            <pc:docMk/>
            <pc:sldMk cId="801923521" sldId="264"/>
            <ac:spMk id="4" creationId="{0E89C44B-2F2C-281E-7D93-1DD2DC7C377F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5T07:01:17.313" v="1217" actId="14100"/>
          <ac:spMkLst>
            <pc:docMk/>
            <pc:sldMk cId="801923521" sldId="264"/>
            <ac:spMk id="15" creationId="{442CC00C-FFED-4DFC-A05B-627BF9A86E0D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del">
          <ac:chgData name="Jinyin Yan" userId="7d7b1cac-fbbc-4678-8cfc-23ca66a374ce" providerId="ADAL" clId="{FF26C555-752D-4004-A979-9228B3A43E4C}" dt="2025-01-14T10:00:53.793" v="1025" actId="11529"/>
          <ac:spMkLst>
            <pc:docMk/>
            <pc:sldMk cId="801923521" sldId="264"/>
            <ac:spMk id="63" creationId="{87BDF5FB-AAFF-4D35-0499-2654BFB0A106}"/>
          </ac:spMkLst>
        </pc:spChg>
        <pc:spChg chg="add del mod">
          <ac:chgData name="Jinyin Yan" userId="7d7b1cac-fbbc-4678-8cfc-23ca66a374ce" providerId="ADAL" clId="{FF26C555-752D-4004-A979-9228B3A43E4C}" dt="2025-01-14T10:01:23.949" v="1049"/>
          <ac:spMkLst>
            <pc:docMk/>
            <pc:sldMk cId="801923521" sldId="264"/>
            <ac:spMk id="64" creationId="{BA12105B-CA48-722D-EF1E-02D841FFDB45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add del mod">
          <ac:chgData name="Jinyin Yan" userId="7d7b1cac-fbbc-4678-8cfc-23ca66a374ce" providerId="ADAL" clId="{FF26C555-752D-4004-A979-9228B3A43E4C}" dt="2025-01-14T09:43:49.966" v="945" actId="165"/>
          <ac:grpSpMkLst>
            <pc:docMk/>
            <pc:sldMk cId="801923521" sldId="264"/>
            <ac:grpSpMk id="4" creationId="{29A23B29-8B5C-5C14-3356-B17A48C57ACD}"/>
          </ac:grpSpMkLst>
        </pc:gr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del mod">
          <ac:chgData name="Jinyin Yan" userId="7d7b1cac-fbbc-4678-8cfc-23ca66a374ce" providerId="ADAL" clId="{FF26C555-752D-4004-A979-9228B3A43E4C}" dt="2025-01-14T09:21:18.269" v="933" actId="478"/>
          <ac:cxnSpMkLst>
            <pc:docMk/>
            <pc:sldMk cId="801923521" sldId="264"/>
            <ac:cxnSpMk id="16" creationId="{09C00761-4E52-5C9F-7392-B2BB11822E2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del mod">
          <ac:chgData name="Jinyin Yan" userId="7d7b1cac-fbbc-4678-8cfc-23ca66a374ce" providerId="ADAL" clId="{FF26C555-752D-4004-A979-9228B3A43E4C}" dt="2025-01-14T09:43:52.490" v="946" actId="478"/>
          <ac:cxnSpMkLst>
            <pc:docMk/>
            <pc:sldMk cId="801923521" sldId="264"/>
            <ac:cxnSpMk id="20" creationId="{6E2C58E3-58C0-9861-2CF6-1C55E4F82F9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  <pc:spChg chg="del">
          <ac:chgData name="Jinyin Yan" userId="7d7b1cac-fbbc-4678-8cfc-23ca66a374ce" providerId="ADAL" clId="{FF26C555-752D-4004-A979-9228B3A43E4C}" dt="2025-01-15T09:17:45.687" v="1219" actId="478"/>
          <ac:spMkLst>
            <pc:docMk/>
            <pc:sldMk cId="3857928627" sldId="265"/>
            <ac:spMk id="2" creationId="{11B50D65-6EB3-A743-E056-E1E558A41C4A}"/>
          </ac:spMkLst>
        </pc:spChg>
        <pc:spChg chg="del">
          <ac:chgData name="Jinyin Yan" userId="7d7b1cac-fbbc-4678-8cfc-23ca66a374ce" providerId="ADAL" clId="{FF26C555-752D-4004-A979-9228B3A43E4C}" dt="2025-01-15T09:17:47.406" v="1220" actId="478"/>
          <ac:spMkLst>
            <pc:docMk/>
            <pc:sldMk cId="3857928627" sldId="265"/>
            <ac:spMk id="3" creationId="{5A4ECF61-6CEC-148B-334E-77038BF29204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9" creationId="{4765344A-8BC5-E633-4AD5-E7638C7E8240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0" creationId="{AC941D60-31CF-D657-C1FE-A0F96787B86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1" creationId="{15F1619B-434F-3C9C-AD52-F3E878025469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2" creationId="{0A865F48-CD11-7317-6E1E-59ECDA16447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3" creationId="{FD22A491-B239-B995-5949-7D7CC12F5DF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4" creationId="{552FE986-62D3-A60F-BBF7-70CD7D8957AD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5" creationId="{E5296286-014A-C616-72B6-59CA9E75E682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6" creationId="{A750B639-BC10-2B9E-663A-66197D36993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7" creationId="{6A2C6174-7E31-5EDA-262D-6DEFC6DE49CA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8" creationId="{431F5879-8E5F-5F19-7549-96CD08060A0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9" creationId="{DD5E0882-C350-BD87-46A9-31C0A67D6B7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0" creationId="{5E9AB238-DC3C-FE6C-02FC-3F77701DC4EF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1" creationId="{38C68C91-1700-A433-E84D-E86CB12D2881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2" creationId="{83AF20AA-E48C-A639-DBEE-089EBB6797C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1" creationId="{48585F8A-AD9E-44F1-F5EF-D9760C73B760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2" creationId="{C8DC0D0F-0868-59BB-7AE9-FB56D6075A39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3" creationId="{EDB5AB5D-877B-78B3-9D00-F5BFCEF11E4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4" creationId="{A0477AEE-9185-D8AC-F1D4-7F00E91F0E1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5" creationId="{F4F66A54-3D6F-08A4-3B89-A289DAA5C42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1" creationId="{6A3D4FB0-058C-C17E-F095-0BB9116A0C6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2" creationId="{17805AD2-E59E-BCBB-0F8F-556B97FE0E9E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3" creationId="{3587FCA1-31CB-DB39-65BF-50E36A8ED878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4" creationId="{7D72DD39-A6D6-7DD0-43D1-C38EA95CD48C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5" creationId="{EFA23532-8609-7FF3-1E21-3F4DDD77B5D9}"/>
          </ac:spMkLst>
        </pc:spChg>
        <pc:grpChg chg="add del mod">
          <ac:chgData name="Jinyin Yan" userId="7d7b1cac-fbbc-4678-8cfc-23ca66a374ce" providerId="ADAL" clId="{FF26C555-752D-4004-A979-9228B3A43E4C}" dt="2025-01-15T09:27:37.155" v="1226" actId="165"/>
          <ac:grpSpMkLst>
            <pc:docMk/>
            <pc:sldMk cId="3857928627" sldId="265"/>
            <ac:grpSpMk id="4" creationId="{7F1B49C8-F55E-B1D3-07CE-8C5FA8A68305}"/>
          </ac:grpSpMkLst>
        </pc:grpChg>
        <pc:grpChg chg="del mod topLvl">
          <ac:chgData name="Jinyin Yan" userId="7d7b1cac-fbbc-4678-8cfc-23ca66a374ce" providerId="ADAL" clId="{FF26C555-752D-4004-A979-9228B3A43E4C}" dt="2025-01-17T02:51:39.365" v="1252" actId="165"/>
          <ac:grpSpMkLst>
            <pc:docMk/>
            <pc:sldMk cId="3857928627" sldId="265"/>
            <ac:grpSpMk id="5" creationId="{9BE2822E-ED5F-B7F9-C77F-67DFA04E798E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36" creationId="{9903F490-C263-8472-F9FA-AB1D614E5A4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37" creationId="{D44A0816-8D5C-8901-850D-86F65C56F4BF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46" creationId="{072E5318-1EBA-25CF-1932-B65C5942458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47" creationId="{EEA3DF24-F07D-4E9B-7B58-04F8C2374FE9}"/>
          </ac:grpSpMkLst>
        </pc:grp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3" creationId="{4F7D1E03-56A1-5051-885D-91F92B6D32D9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4" creationId="{D8A44243-556F-7D5E-494C-D64BEF14ED88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6" creationId="{5A564421-8D32-B751-C52D-68A13F1300D5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7" creationId="{E471CBCC-47A4-FF43-6F64-E29DA26B96FB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8" creationId="{32730F64-620E-28AF-E71D-4AA9712B6F2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8" creationId="{69372BA6-2946-1846-989B-E5B69780F3E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9" creationId="{5AE20F8C-8F02-B1A9-9A6F-BF9A846952D7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0" creationId="{6A070AD1-83FB-1844-E394-1710E72493FB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8" creationId="{F05109BE-7D9D-A814-DE01-6818E0A764FE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9" creationId="{F689B548-F38A-B5D5-5EDE-43C6D9D39E81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50" creationId="{D36FD1AB-802A-740B-2210-D9ED5D9DF4F0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57" creationId="{C1782D8B-6E7B-6C9E-0FBF-9A9B4C511BB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2025/1/17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4761</TotalTime>
  <Words>301</Words>
  <Application>Microsoft Office PowerPoint</Application>
  <PresentationFormat>Widescreen</PresentationFormat>
  <Paragraphs>172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8</cp:revision>
  <dcterms:created xsi:type="dcterms:W3CDTF">2024-12-31T07:51:09Z</dcterms:created>
  <dcterms:modified xsi:type="dcterms:W3CDTF">2025-01-17T05:49:05Z</dcterms:modified>
</cp:coreProperties>
</file>