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3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17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5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0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ECD0-3590-4724-B42F-4E4CFF5CAAD1}" type="datetimeFigureOut">
              <a:rPr lang="zh-CN" altLang="en-US" smtClean="0"/>
              <a:t>2020/2/29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E0C8-4AFB-494E-B8C9-10F96E6E4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4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5FF278B-6DD2-4229-9473-EA8C2B7591A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175987" y="1158190"/>
            <a:ext cx="2792027" cy="2880805"/>
          </a:xfrm>
          <a:prstGeom prst="bentConnector3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44DFC4A-8703-400E-AC96-5A29D413B02C}"/>
              </a:ext>
            </a:extLst>
          </p:cNvPr>
          <p:cNvSpPr/>
          <p:nvPr/>
        </p:nvSpPr>
        <p:spPr>
          <a:xfrm>
            <a:off x="1451501" y="945127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功能和指标定义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2DA6496-B417-405C-846E-384F0C6E8C08}"/>
              </a:ext>
            </a:extLst>
          </p:cNvPr>
          <p:cNvSpPr/>
          <p:nvPr/>
        </p:nvSpPr>
        <p:spPr>
          <a:xfrm>
            <a:off x="1451501" y="1665328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架构设计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A58FCF-E8C8-44A7-8CFA-300AB239B415}"/>
              </a:ext>
            </a:extLst>
          </p:cNvPr>
          <p:cNvSpPr/>
          <p:nvPr/>
        </p:nvSpPr>
        <p:spPr>
          <a:xfrm>
            <a:off x="1451501" y="2385529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RTL</a:t>
            </a:r>
            <a:r>
              <a:rPr lang="zh-CN" altLang="en-US" sz="1350" dirty="0"/>
              <a:t>编写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3406A9-E33F-4BA2-9F94-3B85EC0292A1}"/>
              </a:ext>
            </a:extLst>
          </p:cNvPr>
          <p:cNvSpPr/>
          <p:nvPr/>
        </p:nvSpPr>
        <p:spPr>
          <a:xfrm>
            <a:off x="1451501" y="3105730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功能验证（前仿真）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12B5CD-D632-4B8D-B140-865B6DF418E4}"/>
              </a:ext>
            </a:extLst>
          </p:cNvPr>
          <p:cNvSpPr/>
          <p:nvPr/>
        </p:nvSpPr>
        <p:spPr>
          <a:xfrm>
            <a:off x="1451501" y="3825931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逻辑综合、优化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39CC597-866E-419D-A2FF-BEE343B49EBD}"/>
              </a:ext>
            </a:extLst>
          </p:cNvPr>
          <p:cNvSpPr/>
          <p:nvPr/>
        </p:nvSpPr>
        <p:spPr>
          <a:xfrm>
            <a:off x="1451501" y="4546132"/>
            <a:ext cx="1724487" cy="426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一致性验证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FDAD0E-BEED-4DEF-AF0D-42B2E1C99605}"/>
              </a:ext>
            </a:extLst>
          </p:cNvPr>
          <p:cNvSpPr/>
          <p:nvPr/>
        </p:nvSpPr>
        <p:spPr>
          <a:xfrm>
            <a:off x="1451501" y="5266333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DFT</a:t>
            </a:r>
            <a:endParaRPr lang="zh-CN" altLang="en-US" sz="135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30E854-E20F-48DB-98AD-B88F5A2AA01B}"/>
              </a:ext>
            </a:extLst>
          </p:cNvPr>
          <p:cNvSpPr/>
          <p:nvPr/>
        </p:nvSpPr>
        <p:spPr>
          <a:xfrm>
            <a:off x="5968014" y="945126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单元布局</a:t>
            </a:r>
            <a:r>
              <a:rPr lang="en-US" altLang="zh-CN" sz="1350" dirty="0"/>
              <a:t>Place</a:t>
            </a:r>
            <a:endParaRPr lang="zh-CN" altLang="en-US" sz="135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C5CD60D-EA98-4D87-81A5-2F88384F64BC}"/>
              </a:ext>
            </a:extLst>
          </p:cNvPr>
          <p:cNvSpPr/>
          <p:nvPr/>
        </p:nvSpPr>
        <p:spPr>
          <a:xfrm>
            <a:off x="5968014" y="1665328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时钟数综合（</a:t>
            </a:r>
            <a:r>
              <a:rPr lang="en-US" altLang="zh-CN" sz="1350" dirty="0"/>
              <a:t>CTS</a:t>
            </a:r>
            <a:r>
              <a:rPr lang="zh-CN" altLang="en-US" sz="1350" dirty="0"/>
              <a:t>）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8F4C495-7E51-458B-AC7F-D7F58B1B53F2}"/>
              </a:ext>
            </a:extLst>
          </p:cNvPr>
          <p:cNvSpPr/>
          <p:nvPr/>
        </p:nvSpPr>
        <p:spPr>
          <a:xfrm>
            <a:off x="5968013" y="2385527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布线</a:t>
            </a:r>
            <a:r>
              <a:rPr lang="en-US" altLang="zh-CN" sz="1350" dirty="0"/>
              <a:t>Route</a:t>
            </a:r>
            <a:endParaRPr lang="zh-CN" altLang="en-US" sz="135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B97518-B2FF-4A64-B01F-48CBE7D853BB}"/>
              </a:ext>
            </a:extLst>
          </p:cNvPr>
          <p:cNvSpPr/>
          <p:nvPr/>
        </p:nvSpPr>
        <p:spPr>
          <a:xfrm>
            <a:off x="5968013" y="3105729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DRC/LVS</a:t>
            </a:r>
            <a:endParaRPr lang="zh-CN" altLang="en-US" sz="135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D6A57E-15B5-48D6-9D3C-3B7C8E04C5D2}"/>
              </a:ext>
            </a:extLst>
          </p:cNvPr>
          <p:cNvSpPr/>
          <p:nvPr/>
        </p:nvSpPr>
        <p:spPr>
          <a:xfrm>
            <a:off x="5968013" y="38259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版图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E289897-D016-4D02-B3EF-B613F3E2B217}"/>
              </a:ext>
            </a:extLst>
          </p:cNvPr>
          <p:cNvSpPr/>
          <p:nvPr/>
        </p:nvSpPr>
        <p:spPr>
          <a:xfrm>
            <a:off x="5968013" y="45461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功能验证（后仿真）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E82508B-9A79-4B94-AC85-C29E09F11BBD}"/>
              </a:ext>
            </a:extLst>
          </p:cNvPr>
          <p:cNvSpPr/>
          <p:nvPr/>
        </p:nvSpPr>
        <p:spPr>
          <a:xfrm>
            <a:off x="5968013" y="5266331"/>
            <a:ext cx="1724487" cy="426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流片</a:t>
            </a:r>
            <a:r>
              <a:rPr lang="en-US" altLang="zh-CN" sz="1350" dirty="0"/>
              <a:t>Tape out</a:t>
            </a:r>
            <a:endParaRPr lang="zh-CN" altLang="en-US" sz="135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A713C70-5572-4A98-8F27-60AA5B53C6CA}"/>
              </a:ext>
            </a:extLst>
          </p:cNvPr>
          <p:cNvSpPr/>
          <p:nvPr/>
        </p:nvSpPr>
        <p:spPr>
          <a:xfrm>
            <a:off x="3951118" y="3015842"/>
            <a:ext cx="1241764" cy="6691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静态时序分析</a:t>
            </a:r>
            <a:endParaRPr lang="en-US" altLang="zh-CN" sz="1350" dirty="0"/>
          </a:p>
          <a:p>
            <a:pPr algn="ctr"/>
            <a:r>
              <a:rPr lang="en-US" altLang="zh-CN" sz="1350" dirty="0"/>
              <a:t>Timing</a:t>
            </a:r>
            <a:endParaRPr lang="zh-CN" altLang="en-US" sz="13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1129A4B2-5C87-438D-82EB-F2DE71DA9E15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451501" y="3318794"/>
            <a:ext cx="9525" cy="1440402"/>
          </a:xfrm>
          <a:prstGeom prst="bentConnector3">
            <a:avLst>
              <a:gd name="adj1" fmla="val 550485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738938-D769-46F2-9D88-4151801DA0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72000" y="1878392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188F262-7908-401A-BA8C-2050792B7832}"/>
              </a:ext>
            </a:extLst>
          </p:cNvPr>
          <p:cNvCxnSpPr>
            <a:cxnSpLocks/>
          </p:cNvCxnSpPr>
          <p:nvPr/>
        </p:nvCxnSpPr>
        <p:spPr>
          <a:xfrm>
            <a:off x="4572000" y="2598590"/>
            <a:ext cx="1396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99E34485-760C-4B44-B1A2-AE49C1343885}"/>
              </a:ext>
            </a:extLst>
          </p:cNvPr>
          <p:cNvSpPr/>
          <p:nvPr/>
        </p:nvSpPr>
        <p:spPr>
          <a:xfrm rot="5400000">
            <a:off x="2184741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8D1E032-0D2E-49CA-9E50-4403E1FBA4C4}"/>
              </a:ext>
            </a:extLst>
          </p:cNvPr>
          <p:cNvSpPr/>
          <p:nvPr/>
        </p:nvSpPr>
        <p:spPr>
          <a:xfrm rot="5400000">
            <a:off x="2184741" y="2075821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90C15BC-73DA-463F-945F-7BEDEA0B2429}"/>
              </a:ext>
            </a:extLst>
          </p:cNvPr>
          <p:cNvSpPr/>
          <p:nvPr/>
        </p:nvSpPr>
        <p:spPr>
          <a:xfrm rot="5400000">
            <a:off x="2184741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602A4C-20E6-4AC1-A46A-A6F0A0AF4450}"/>
              </a:ext>
            </a:extLst>
          </p:cNvPr>
          <p:cNvSpPr/>
          <p:nvPr/>
        </p:nvSpPr>
        <p:spPr>
          <a:xfrm rot="5400000">
            <a:off x="2184741" y="3516168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1E3643FB-B69E-4A1F-A746-9F424B8B8A1C}"/>
              </a:ext>
            </a:extLst>
          </p:cNvPr>
          <p:cNvSpPr/>
          <p:nvPr/>
        </p:nvSpPr>
        <p:spPr>
          <a:xfrm rot="5400000">
            <a:off x="2184741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D0FEECDA-B9C1-4080-A3C9-9A51E293C115}"/>
              </a:ext>
            </a:extLst>
          </p:cNvPr>
          <p:cNvSpPr/>
          <p:nvPr/>
        </p:nvSpPr>
        <p:spPr>
          <a:xfrm rot="5400000">
            <a:off x="6701253" y="13556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490EBA6-23D2-4192-9254-A6870C170939}"/>
              </a:ext>
            </a:extLst>
          </p:cNvPr>
          <p:cNvSpPr/>
          <p:nvPr/>
        </p:nvSpPr>
        <p:spPr>
          <a:xfrm rot="5400000">
            <a:off x="2184741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0FC5D2DA-B4B6-4BA6-864E-86292B50CC7A}"/>
              </a:ext>
            </a:extLst>
          </p:cNvPr>
          <p:cNvSpPr/>
          <p:nvPr/>
        </p:nvSpPr>
        <p:spPr>
          <a:xfrm rot="5400000">
            <a:off x="6701253" y="2075820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72ACDF87-7728-4CFC-BB75-520DA810C6C4}"/>
              </a:ext>
            </a:extLst>
          </p:cNvPr>
          <p:cNvSpPr/>
          <p:nvPr/>
        </p:nvSpPr>
        <p:spPr>
          <a:xfrm rot="5400000">
            <a:off x="6701253" y="2796022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A2D8EC2C-541A-445D-BF73-7562F8AC985D}"/>
              </a:ext>
            </a:extLst>
          </p:cNvPr>
          <p:cNvSpPr/>
          <p:nvPr/>
        </p:nvSpPr>
        <p:spPr>
          <a:xfrm rot="5400000">
            <a:off x="6701253" y="3516167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3AE97A8F-C2DF-48AA-BC85-916E1A380907}"/>
              </a:ext>
            </a:extLst>
          </p:cNvPr>
          <p:cNvSpPr/>
          <p:nvPr/>
        </p:nvSpPr>
        <p:spPr>
          <a:xfrm rot="5400000">
            <a:off x="6701253" y="4236424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D4B8B5A7-1942-450A-9B59-C1C74F239963}"/>
              </a:ext>
            </a:extLst>
          </p:cNvPr>
          <p:cNvSpPr/>
          <p:nvPr/>
        </p:nvSpPr>
        <p:spPr>
          <a:xfrm rot="5400000">
            <a:off x="6701253" y="4956625"/>
            <a:ext cx="258006" cy="32534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B2D53-9DDB-438F-AB59-CD27E291BE79}"/>
              </a:ext>
            </a:extLst>
          </p:cNvPr>
          <p:cNvSpPr txBox="1"/>
          <p:nvPr/>
        </p:nvSpPr>
        <p:spPr>
          <a:xfrm>
            <a:off x="3283400" y="101968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1"/>
                </a:solidFill>
              </a:rPr>
              <a:t>前端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45C1E6-B386-4BF6-9618-B7E738A17248}"/>
              </a:ext>
            </a:extLst>
          </p:cNvPr>
          <p:cNvSpPr txBox="1"/>
          <p:nvPr/>
        </p:nvSpPr>
        <p:spPr>
          <a:xfrm>
            <a:off x="5356273" y="534089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>
                <a:solidFill>
                  <a:schemeClr val="accent2">
                    <a:lumMod val="75000"/>
                  </a:schemeClr>
                </a:solidFill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112028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/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sz="135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sz="1350" i="1">
                              <a:latin typeface="Cambria Math" panose="02040503050406030204" pitchFamily="18" charset="0"/>
                            </a:rPr>
                            <m:t>afC</m:t>
                          </m:r>
                          <m:sSup>
                            <m:sSupPr>
                              <m:ctrlP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4DEDD35-125D-4A7B-AEAB-8F43C7D8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283" y="1243429"/>
                <a:ext cx="1160702" cy="503151"/>
              </a:xfrm>
              <a:prstGeom prst="rect">
                <a:avLst/>
              </a:prstGeom>
              <a:blipFill>
                <a:blip r:embed="rId2"/>
                <a:stretch>
                  <a:fillRect l="-18421" t="-150602" r="-69474" b="-20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2839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5697177" y="3051298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4301766" y="2015125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2641940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2641940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299165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4158890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4158890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5623358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5623358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4761252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6223339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2838726" y="4089949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2638663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3298211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3298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2838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4300813" y="305377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2640986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2640986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3298211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4157937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4157937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4760299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3303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4762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5697177" y="2012647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5623358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5623358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6223339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6223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2826094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4289399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5664660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2750402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4191916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5633429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2813464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D919BD7B-6B34-480E-9A83-8696E76C79FB}"/>
              </a:ext>
            </a:extLst>
          </p:cNvPr>
          <p:cNvSpPr/>
          <p:nvPr/>
        </p:nvSpPr>
        <p:spPr>
          <a:xfrm>
            <a:off x="3364566" y="415738"/>
            <a:ext cx="1093134" cy="3176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RTL Code</a:t>
            </a:r>
            <a:endParaRPr lang="zh-CN" altLang="en-US" sz="1350" dirty="0"/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575AFAA8-CED2-4AAA-AAA8-69EAB5073ED6}"/>
              </a:ext>
            </a:extLst>
          </p:cNvPr>
          <p:cNvSpPr/>
          <p:nvPr/>
        </p:nvSpPr>
        <p:spPr>
          <a:xfrm>
            <a:off x="3250266" y="10062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风格代码检查</a:t>
            </a:r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98D46929-D944-4491-A18B-C3CEAD51A264}"/>
              </a:ext>
            </a:extLst>
          </p:cNvPr>
          <p:cNvSpPr/>
          <p:nvPr/>
        </p:nvSpPr>
        <p:spPr>
          <a:xfrm>
            <a:off x="3250266" y="159683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功能仿真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3A77B316-7E0D-40DB-977F-1B48BFFE5647}"/>
              </a:ext>
            </a:extLst>
          </p:cNvPr>
          <p:cNvSpPr/>
          <p:nvPr/>
        </p:nvSpPr>
        <p:spPr>
          <a:xfrm>
            <a:off x="3250266" y="21873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逻辑综合</a:t>
            </a:r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11B99834-B602-4C49-AA98-A448AD420229}"/>
              </a:ext>
            </a:extLst>
          </p:cNvPr>
          <p:cNvSpPr/>
          <p:nvPr/>
        </p:nvSpPr>
        <p:spPr>
          <a:xfrm>
            <a:off x="3250266" y="33684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综合后仿真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100236CF-5C6D-42BE-A2D8-55383F720508}"/>
              </a:ext>
            </a:extLst>
          </p:cNvPr>
          <p:cNvSpPr/>
          <p:nvPr/>
        </p:nvSpPr>
        <p:spPr>
          <a:xfrm>
            <a:off x="3425358" y="27779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18235403-9D1C-4C67-B1FE-4DE74CE406A5}"/>
              </a:ext>
            </a:extLst>
          </p:cNvPr>
          <p:cNvSpPr/>
          <p:nvPr/>
        </p:nvSpPr>
        <p:spPr>
          <a:xfrm>
            <a:off x="3425358" y="39590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5660D00E-13AC-4064-9087-EDA23D80BCD4}"/>
              </a:ext>
            </a:extLst>
          </p:cNvPr>
          <p:cNvSpPr/>
          <p:nvPr/>
        </p:nvSpPr>
        <p:spPr>
          <a:xfrm>
            <a:off x="3250266" y="45495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STA</a:t>
            </a:r>
            <a:endParaRPr lang="zh-CN" altLang="en-US" sz="1350" dirty="0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E3CAC9BD-9A14-49BA-A275-B1C0B1A090EA}"/>
              </a:ext>
            </a:extLst>
          </p:cNvPr>
          <p:cNvSpPr/>
          <p:nvPr/>
        </p:nvSpPr>
        <p:spPr>
          <a:xfrm>
            <a:off x="3425358" y="5140138"/>
            <a:ext cx="971550" cy="317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成功</a:t>
            </a:r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1216BA9D-707C-4C4A-BC13-FA5593BA097A}"/>
              </a:ext>
            </a:extLst>
          </p:cNvPr>
          <p:cNvSpPr/>
          <p:nvPr/>
        </p:nvSpPr>
        <p:spPr>
          <a:xfrm>
            <a:off x="3250266" y="5730688"/>
            <a:ext cx="1321734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350" dirty="0"/>
              <a:t>Netlist</a:t>
            </a:r>
            <a:endParaRPr lang="zh-CN" altLang="en-US" sz="135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682CFC-EAF3-4584-BEF1-C0F8002E293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1133" y="7334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BC22B99-1E87-4D96-A482-5BB7E5627A3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11133" y="13239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266FAC-0E1B-47AA-BD72-7391A2EEB3B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11133" y="19145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6BECBEB-8B1C-4DCD-BD01-D2368E51A07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911133" y="25050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79A8D01-661F-472D-81A2-16FAAC598A6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911133" y="30956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3F8E287-1942-46FD-AF25-904FAE20B7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911133" y="36861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3C2EBD-C898-42B8-A06E-8F098A95B01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11133" y="42767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9884A33-1E99-4B33-9CF1-D1CFE010B66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11133" y="48672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E8D160C-6C41-4907-8EFE-87855C7156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11133" y="545782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A2C3CB8-0274-43E3-9560-DB7CC9669BB6}"/>
              </a:ext>
            </a:extLst>
          </p:cNvPr>
          <p:cNvCxnSpPr>
            <a:cxnSpLocks/>
          </p:cNvCxnSpPr>
          <p:nvPr/>
        </p:nvCxnSpPr>
        <p:spPr>
          <a:xfrm>
            <a:off x="3911133" y="6048375"/>
            <a:ext cx="0" cy="27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E7B05818-9D4D-4555-A3CF-077DBCDB15F0}"/>
              </a:ext>
            </a:extLst>
          </p:cNvPr>
          <p:cNvSpPr/>
          <p:nvPr/>
        </p:nvSpPr>
        <p:spPr>
          <a:xfrm>
            <a:off x="5111283" y="2187388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约束修改</a:t>
            </a:r>
          </a:p>
        </p:txBody>
      </p:sp>
      <p:sp>
        <p:nvSpPr>
          <p:cNvPr id="44" name="流程图: 可选过程 43">
            <a:extLst>
              <a:ext uri="{FF2B5EF4-FFF2-40B4-BE49-F238E27FC236}">
                <a16:creationId xmlns:a16="http://schemas.microsoft.com/office/drawing/2014/main" id="{3F57D7FB-A4AF-4DE3-898D-1AC6D6422547}"/>
              </a:ext>
            </a:extLst>
          </p:cNvPr>
          <p:cNvSpPr/>
          <p:nvPr/>
        </p:nvSpPr>
        <p:spPr>
          <a:xfrm>
            <a:off x="5111283" y="1006287"/>
            <a:ext cx="1003767" cy="31768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350" dirty="0"/>
              <a:t>代码修改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A83C74F-B5AD-4B8D-A2A6-2CDE2A467C4A}"/>
              </a:ext>
            </a:extLst>
          </p:cNvPr>
          <p:cNvCxnSpPr>
            <a:cxnSpLocks/>
            <a:stCxn id="13" idx="3"/>
            <a:endCxn id="43" idx="2"/>
          </p:cNvCxnSpPr>
          <p:nvPr/>
        </p:nvCxnSpPr>
        <p:spPr>
          <a:xfrm flipV="1">
            <a:off x="4396908" y="2505075"/>
            <a:ext cx="1216259" cy="2793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EF01E1-D467-4F88-AC89-7B022A477E30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flipH="1">
            <a:off x="4572000" y="2346232"/>
            <a:ext cx="539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233DCD-5F28-4C1F-9986-CBEC3FDA70E0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V="1">
            <a:off x="5613167" y="1323974"/>
            <a:ext cx="0" cy="86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38FFE06-1265-48A2-A4F3-EC966EEDB804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flipH="1">
            <a:off x="4572000" y="1165131"/>
            <a:ext cx="539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4F27754-84F5-4692-AA20-00DBE94AF16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72000" y="1752600"/>
            <a:ext cx="1041167" cy="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36BE6ED-F05E-4AE8-B021-1E0F57F0032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96908" y="29337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3021EFE2-45D2-442E-B2D4-C16912F7CC1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96908" y="4114800"/>
            <a:ext cx="1216259" cy="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65F1EB8-D9FB-4FF2-99D0-9BD99B9F6066}"/>
              </a:ext>
            </a:extLst>
          </p:cNvPr>
          <p:cNvSpPr txBox="1"/>
          <p:nvPr/>
        </p:nvSpPr>
        <p:spPr>
          <a:xfrm>
            <a:off x="4001634" y="3029560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A9FB277-C405-42CF-BD45-36A9EF6062FF}"/>
              </a:ext>
            </a:extLst>
          </p:cNvPr>
          <p:cNvSpPr txBox="1"/>
          <p:nvPr/>
        </p:nvSpPr>
        <p:spPr>
          <a:xfrm>
            <a:off x="4001634" y="42284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FAF6607-E50A-4193-AD53-0C88726CEC53}"/>
              </a:ext>
            </a:extLst>
          </p:cNvPr>
          <p:cNvSpPr txBox="1"/>
          <p:nvPr/>
        </p:nvSpPr>
        <p:spPr>
          <a:xfrm>
            <a:off x="4001633" y="5409591"/>
            <a:ext cx="30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925C05-34B2-47CC-939D-A27288C1846D}"/>
              </a:ext>
            </a:extLst>
          </p:cNvPr>
          <p:cNvSpPr txBox="1"/>
          <p:nvPr/>
        </p:nvSpPr>
        <p:spPr>
          <a:xfrm>
            <a:off x="4690705" y="25901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47F9578-C2E4-463E-93E1-26BA50D15194}"/>
              </a:ext>
            </a:extLst>
          </p:cNvPr>
          <p:cNvSpPr txBox="1"/>
          <p:nvPr/>
        </p:nvSpPr>
        <p:spPr>
          <a:xfrm>
            <a:off x="4690705" y="37743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C5B50D-D55D-4F0A-94FE-A2E22CA6B5F5}"/>
              </a:ext>
            </a:extLst>
          </p:cNvPr>
          <p:cNvSpPr txBox="1"/>
          <p:nvPr/>
        </p:nvSpPr>
        <p:spPr>
          <a:xfrm>
            <a:off x="4690705" y="49608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6B917E-1110-4DAE-B69E-E101C9F7072E}"/>
              </a:ext>
            </a:extLst>
          </p:cNvPr>
          <p:cNvSpPr txBox="1"/>
          <p:nvPr/>
        </p:nvSpPr>
        <p:spPr>
          <a:xfrm>
            <a:off x="3925669" y="60849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40721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887864B-8DCF-4470-91B7-B06EB538D094}"/>
              </a:ext>
            </a:extLst>
          </p:cNvPr>
          <p:cNvCxnSpPr>
            <a:cxnSpLocks/>
          </p:cNvCxnSpPr>
          <p:nvPr/>
        </p:nvCxnSpPr>
        <p:spPr>
          <a:xfrm>
            <a:off x="3390105" y="1512092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9A81E6F4-224F-431A-8E1E-342D2C84BBFB}"/>
              </a:ext>
            </a:extLst>
          </p:cNvPr>
          <p:cNvSpPr/>
          <p:nvPr/>
        </p:nvSpPr>
        <p:spPr>
          <a:xfrm rot="5400000">
            <a:off x="3542505" y="1795461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434580-4BB1-4DE8-975A-1C39D7EE8540}"/>
              </a:ext>
            </a:extLst>
          </p:cNvPr>
          <p:cNvCxnSpPr>
            <a:cxnSpLocks/>
          </p:cNvCxnSpPr>
          <p:nvPr/>
        </p:nvCxnSpPr>
        <p:spPr>
          <a:xfrm>
            <a:off x="4702174" y="157440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2BA2FC-7FFE-4FB9-87A8-AB78CFA69F49}"/>
              </a:ext>
            </a:extLst>
          </p:cNvPr>
          <p:cNvCxnSpPr>
            <a:cxnSpLocks/>
          </p:cNvCxnSpPr>
          <p:nvPr/>
        </p:nvCxnSpPr>
        <p:spPr>
          <a:xfrm>
            <a:off x="4861717" y="151130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F6B4A5-8C73-4C92-8111-11F3E02A879C}"/>
              </a:ext>
            </a:extLst>
          </p:cNvPr>
          <p:cNvCxnSpPr>
            <a:cxnSpLocks/>
          </p:cNvCxnSpPr>
          <p:nvPr/>
        </p:nvCxnSpPr>
        <p:spPr>
          <a:xfrm>
            <a:off x="3230562" y="1575196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6C8FF6-D4E0-487E-BD35-A1783042877A}"/>
              </a:ext>
            </a:extLst>
          </p:cNvPr>
          <p:cNvCxnSpPr>
            <a:cxnSpLocks/>
          </p:cNvCxnSpPr>
          <p:nvPr/>
        </p:nvCxnSpPr>
        <p:spPr>
          <a:xfrm>
            <a:off x="3390105" y="2028824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D3145F2-BF7E-4512-808F-10AADCA326A8}"/>
              </a:ext>
            </a:extLst>
          </p:cNvPr>
          <p:cNvCxnSpPr>
            <a:cxnSpLocks/>
          </p:cNvCxnSpPr>
          <p:nvPr/>
        </p:nvCxnSpPr>
        <p:spPr>
          <a:xfrm>
            <a:off x="3390105" y="1770458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83C1BC-3B45-4A01-A4B3-87A691E7DFB0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3382368" y="1875233"/>
            <a:ext cx="11131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2F2850-82B0-479A-A385-817B0B2EF47D}"/>
              </a:ext>
            </a:extLst>
          </p:cNvPr>
          <p:cNvCxnSpPr>
            <a:cxnSpLocks/>
          </p:cNvCxnSpPr>
          <p:nvPr/>
        </p:nvCxnSpPr>
        <p:spPr>
          <a:xfrm>
            <a:off x="3410946" y="161686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E079550-D5B7-4987-8817-26EB545CBA4E}"/>
              </a:ext>
            </a:extLst>
          </p:cNvPr>
          <p:cNvCxnSpPr>
            <a:cxnSpLocks/>
          </p:cNvCxnSpPr>
          <p:nvPr/>
        </p:nvCxnSpPr>
        <p:spPr>
          <a:xfrm flipV="1">
            <a:off x="3685382" y="1450181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08065AC-8E3A-4E83-871A-8D94F14E3209}"/>
              </a:ext>
            </a:extLst>
          </p:cNvPr>
          <p:cNvCxnSpPr>
            <a:cxnSpLocks/>
          </p:cNvCxnSpPr>
          <p:nvPr/>
        </p:nvCxnSpPr>
        <p:spPr>
          <a:xfrm>
            <a:off x="3410946" y="213359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5FB7845-A94C-4B5A-8285-DFF21C62FC0E}"/>
              </a:ext>
            </a:extLst>
          </p:cNvPr>
          <p:cNvCxnSpPr>
            <a:cxnSpLocks/>
          </p:cNvCxnSpPr>
          <p:nvPr/>
        </p:nvCxnSpPr>
        <p:spPr>
          <a:xfrm flipV="1">
            <a:off x="3685381" y="213359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B9E731A-B83D-4E92-B035-39694696296A}"/>
              </a:ext>
            </a:extLst>
          </p:cNvPr>
          <p:cNvCxnSpPr>
            <a:cxnSpLocks/>
          </p:cNvCxnSpPr>
          <p:nvPr/>
        </p:nvCxnSpPr>
        <p:spPr>
          <a:xfrm>
            <a:off x="3369731" y="3125705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8746ED2-5E01-4494-946F-5FA20D1FBF2D}"/>
              </a:ext>
            </a:extLst>
          </p:cNvPr>
          <p:cNvSpPr/>
          <p:nvPr/>
        </p:nvSpPr>
        <p:spPr>
          <a:xfrm rot="16200000" flipH="1">
            <a:off x="3474509" y="340907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23CB530-57C8-4051-9435-040F110A3DA5}"/>
              </a:ext>
            </a:extLst>
          </p:cNvPr>
          <p:cNvCxnSpPr>
            <a:cxnSpLocks/>
          </p:cNvCxnSpPr>
          <p:nvPr/>
        </p:nvCxnSpPr>
        <p:spPr>
          <a:xfrm>
            <a:off x="3210188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5562DD3-9396-4864-876C-876425B17007}"/>
              </a:ext>
            </a:extLst>
          </p:cNvPr>
          <p:cNvCxnSpPr>
            <a:cxnSpLocks/>
          </p:cNvCxnSpPr>
          <p:nvPr/>
        </p:nvCxnSpPr>
        <p:spPr>
          <a:xfrm>
            <a:off x="3369731" y="3642437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406E288-FB2B-4E48-80FC-89271A4A645B}"/>
              </a:ext>
            </a:extLst>
          </p:cNvPr>
          <p:cNvCxnSpPr>
            <a:cxnSpLocks/>
          </p:cNvCxnSpPr>
          <p:nvPr/>
        </p:nvCxnSpPr>
        <p:spPr>
          <a:xfrm>
            <a:off x="3369731" y="3384071"/>
            <a:ext cx="0" cy="2095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0668F7-5E3F-4275-99F0-2616A69EC38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585236" y="3488847"/>
            <a:ext cx="797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92E79A4-47BD-4836-8002-52BE5EDD6211}"/>
              </a:ext>
            </a:extLst>
          </p:cNvPr>
          <p:cNvCxnSpPr>
            <a:cxnSpLocks/>
          </p:cNvCxnSpPr>
          <p:nvPr/>
        </p:nvCxnSpPr>
        <p:spPr>
          <a:xfrm>
            <a:off x="3390572" y="3230480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5B5B65-82D9-4541-AC6E-AD85B144B172}"/>
              </a:ext>
            </a:extLst>
          </p:cNvPr>
          <p:cNvCxnSpPr>
            <a:cxnSpLocks/>
          </p:cNvCxnSpPr>
          <p:nvPr/>
        </p:nvCxnSpPr>
        <p:spPr>
          <a:xfrm flipV="1">
            <a:off x="3665008" y="3063794"/>
            <a:ext cx="0" cy="4250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357111E-5009-4EB3-A7FB-80EDFB9F5AFC}"/>
              </a:ext>
            </a:extLst>
          </p:cNvPr>
          <p:cNvCxnSpPr>
            <a:cxnSpLocks/>
          </p:cNvCxnSpPr>
          <p:nvPr/>
        </p:nvCxnSpPr>
        <p:spPr>
          <a:xfrm>
            <a:off x="3390572" y="3747212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0D25F1-A2E2-454D-BFE6-750E9C0C3E8C}"/>
              </a:ext>
            </a:extLst>
          </p:cNvPr>
          <p:cNvCxnSpPr>
            <a:cxnSpLocks/>
          </p:cNvCxnSpPr>
          <p:nvPr/>
        </p:nvCxnSpPr>
        <p:spPr>
          <a:xfrm flipV="1">
            <a:off x="3665007" y="374721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6DD3E56-3604-4F8B-BF84-AB369E9482B7}"/>
              </a:ext>
            </a:extLst>
          </p:cNvPr>
          <p:cNvSpPr/>
          <p:nvPr/>
        </p:nvSpPr>
        <p:spPr>
          <a:xfrm rot="16200000" flipH="1">
            <a:off x="4958754" y="1589879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BB1A430-F138-438B-92EC-694F69119093}"/>
              </a:ext>
            </a:extLst>
          </p:cNvPr>
          <p:cNvCxnSpPr>
            <a:cxnSpLocks/>
          </p:cNvCxnSpPr>
          <p:nvPr/>
        </p:nvCxnSpPr>
        <p:spPr>
          <a:xfrm>
            <a:off x="4890594" y="207645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CE3E073-004A-4679-9489-3359232E6130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069481" y="1669651"/>
            <a:ext cx="79770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944E112-401C-4A98-BF03-8CD8067CF661}"/>
              </a:ext>
            </a:extLst>
          </p:cNvPr>
          <p:cNvCxnSpPr>
            <a:cxnSpLocks/>
          </p:cNvCxnSpPr>
          <p:nvPr/>
        </p:nvCxnSpPr>
        <p:spPr>
          <a:xfrm flipV="1">
            <a:off x="5149251" y="150296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206E2C3-62EC-4D0A-9244-8ED1A21E824D}"/>
              </a:ext>
            </a:extLst>
          </p:cNvPr>
          <p:cNvCxnSpPr>
            <a:cxnSpLocks/>
          </p:cNvCxnSpPr>
          <p:nvPr/>
        </p:nvCxnSpPr>
        <p:spPr>
          <a:xfrm flipV="1">
            <a:off x="5168301" y="207645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563E06F-0D76-4A68-9733-A83A38ECABAD}"/>
              </a:ext>
            </a:extLst>
          </p:cNvPr>
          <p:cNvCxnSpPr>
            <a:cxnSpLocks/>
          </p:cNvCxnSpPr>
          <p:nvPr/>
        </p:nvCxnSpPr>
        <p:spPr>
          <a:xfrm>
            <a:off x="4702174" y="3188809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1234B89-82A4-4B6A-879D-76141EAF33BF}"/>
              </a:ext>
            </a:extLst>
          </p:cNvPr>
          <p:cNvCxnSpPr>
            <a:cxnSpLocks/>
          </p:cNvCxnSpPr>
          <p:nvPr/>
        </p:nvCxnSpPr>
        <p:spPr>
          <a:xfrm>
            <a:off x="4861717" y="3125705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9379D38-AC0C-48CF-80D2-F6B231D51751}"/>
              </a:ext>
            </a:extLst>
          </p:cNvPr>
          <p:cNvSpPr/>
          <p:nvPr/>
        </p:nvSpPr>
        <p:spPr>
          <a:xfrm rot="5400000">
            <a:off x="5006380" y="3204284"/>
            <a:ext cx="61908" cy="159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79FAA8-298F-456D-935A-C3BA32085B4E}"/>
              </a:ext>
            </a:extLst>
          </p:cNvPr>
          <p:cNvCxnSpPr>
            <a:cxnSpLocks/>
          </p:cNvCxnSpPr>
          <p:nvPr/>
        </p:nvCxnSpPr>
        <p:spPr>
          <a:xfrm>
            <a:off x="4890594" y="369085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2A793A-A4A4-48EF-9048-732F5DD78D73}"/>
              </a:ext>
            </a:extLst>
          </p:cNvPr>
          <p:cNvCxnSpPr>
            <a:cxnSpLocks/>
          </p:cNvCxnSpPr>
          <p:nvPr/>
        </p:nvCxnSpPr>
        <p:spPr>
          <a:xfrm flipV="1">
            <a:off x="4890594" y="3284055"/>
            <a:ext cx="164311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BA884B1-4F94-4C91-B8BC-A3E52CB25614}"/>
              </a:ext>
            </a:extLst>
          </p:cNvPr>
          <p:cNvCxnSpPr>
            <a:cxnSpLocks/>
          </p:cNvCxnSpPr>
          <p:nvPr/>
        </p:nvCxnSpPr>
        <p:spPr>
          <a:xfrm flipV="1">
            <a:off x="5149251" y="3117369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FE3E467-9457-48CC-86F4-F165D92D15F3}"/>
              </a:ext>
            </a:extLst>
          </p:cNvPr>
          <p:cNvCxnSpPr>
            <a:cxnSpLocks/>
          </p:cNvCxnSpPr>
          <p:nvPr/>
        </p:nvCxnSpPr>
        <p:spPr>
          <a:xfrm flipV="1">
            <a:off x="5168301" y="369085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9723040-6E07-408D-963C-71A9D15028C6}"/>
              </a:ext>
            </a:extLst>
          </p:cNvPr>
          <p:cNvSpPr txBox="1"/>
          <p:nvPr/>
        </p:nvSpPr>
        <p:spPr>
          <a:xfrm>
            <a:off x="3521714" y="109458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FFC5443-2B99-40F3-9E70-3C65386FE979}"/>
              </a:ext>
            </a:extLst>
          </p:cNvPr>
          <p:cNvSpPr txBox="1"/>
          <p:nvPr/>
        </p:nvSpPr>
        <p:spPr>
          <a:xfrm>
            <a:off x="3514296" y="27074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CD54874-A484-4F92-9BCB-085B85912F84}"/>
              </a:ext>
            </a:extLst>
          </p:cNvPr>
          <p:cNvSpPr txBox="1"/>
          <p:nvPr/>
        </p:nvSpPr>
        <p:spPr>
          <a:xfrm>
            <a:off x="3524669" y="22917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887E34-1537-4F77-B1B3-C47785D63903}"/>
              </a:ext>
            </a:extLst>
          </p:cNvPr>
          <p:cNvSpPr txBox="1"/>
          <p:nvPr/>
        </p:nvSpPr>
        <p:spPr>
          <a:xfrm>
            <a:off x="3534565" y="39053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4504417-3273-40E7-81F2-3D8E433929D3}"/>
              </a:ext>
            </a:extLst>
          </p:cNvPr>
          <p:cNvCxnSpPr>
            <a:cxnSpLocks/>
          </p:cNvCxnSpPr>
          <p:nvPr/>
        </p:nvCxnSpPr>
        <p:spPr>
          <a:xfrm>
            <a:off x="2948389" y="1879993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C6F395C-29FF-460C-A056-3C43246A6813}"/>
              </a:ext>
            </a:extLst>
          </p:cNvPr>
          <p:cNvCxnSpPr>
            <a:cxnSpLocks/>
          </p:cNvCxnSpPr>
          <p:nvPr/>
        </p:nvCxnSpPr>
        <p:spPr>
          <a:xfrm>
            <a:off x="2935753" y="3493607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F93D33A-521C-4065-B5E8-624F830E767E}"/>
              </a:ext>
            </a:extLst>
          </p:cNvPr>
          <p:cNvCxnSpPr>
            <a:cxnSpLocks/>
          </p:cNvCxnSpPr>
          <p:nvPr/>
        </p:nvCxnSpPr>
        <p:spPr>
          <a:xfrm>
            <a:off x="4427739" y="1868885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2377AFD-725F-408F-AF34-20010170637D}"/>
              </a:ext>
            </a:extLst>
          </p:cNvPr>
          <p:cNvCxnSpPr>
            <a:cxnSpLocks/>
          </p:cNvCxnSpPr>
          <p:nvPr/>
        </p:nvCxnSpPr>
        <p:spPr>
          <a:xfrm>
            <a:off x="4407304" y="3488846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F3ADB8A5-7815-4FF7-9D66-1CDE6BD82B1C}"/>
              </a:ext>
            </a:extLst>
          </p:cNvPr>
          <p:cNvSpPr txBox="1"/>
          <p:nvPr/>
        </p:nvSpPr>
        <p:spPr>
          <a:xfrm>
            <a:off x="2625775" y="169366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152849D-34EA-4D8E-BB0C-2606D3EBF784}"/>
              </a:ext>
            </a:extLst>
          </p:cNvPr>
          <p:cNvSpPr txBox="1"/>
          <p:nvPr/>
        </p:nvSpPr>
        <p:spPr>
          <a:xfrm>
            <a:off x="2622249" y="33072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8E3CC7B-C273-461A-81CB-6438E29F8294}"/>
              </a:ext>
            </a:extLst>
          </p:cNvPr>
          <p:cNvCxnSpPr>
            <a:cxnSpLocks/>
          </p:cNvCxnSpPr>
          <p:nvPr/>
        </p:nvCxnSpPr>
        <p:spPr>
          <a:xfrm>
            <a:off x="6185094" y="157491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363A3F2-7FB1-4494-8B7A-0F0741EE965F}"/>
              </a:ext>
            </a:extLst>
          </p:cNvPr>
          <p:cNvCxnSpPr>
            <a:cxnSpLocks/>
          </p:cNvCxnSpPr>
          <p:nvPr/>
        </p:nvCxnSpPr>
        <p:spPr>
          <a:xfrm>
            <a:off x="6344637" y="151181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48FF4D31-9F68-4FB4-AAEE-53393ED1460E}"/>
              </a:ext>
            </a:extLst>
          </p:cNvPr>
          <p:cNvSpPr/>
          <p:nvPr/>
        </p:nvSpPr>
        <p:spPr>
          <a:xfrm>
            <a:off x="6095981" y="182415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B717A35-1AF2-42A7-875A-B273128FF4F5}"/>
              </a:ext>
            </a:extLst>
          </p:cNvPr>
          <p:cNvCxnSpPr>
            <a:cxnSpLocks/>
          </p:cNvCxnSpPr>
          <p:nvPr/>
        </p:nvCxnSpPr>
        <p:spPr>
          <a:xfrm>
            <a:off x="6366061" y="207696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63BB54B-E1CC-4290-A034-DFD720AA6689}"/>
              </a:ext>
            </a:extLst>
          </p:cNvPr>
          <p:cNvCxnSpPr>
            <a:cxnSpLocks/>
          </p:cNvCxnSpPr>
          <p:nvPr/>
        </p:nvCxnSpPr>
        <p:spPr>
          <a:xfrm flipV="1">
            <a:off x="6643768" y="207696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87C6530-2B61-4E82-AE63-674830156DB2}"/>
              </a:ext>
            </a:extLst>
          </p:cNvPr>
          <p:cNvCxnSpPr>
            <a:cxnSpLocks/>
          </p:cNvCxnSpPr>
          <p:nvPr/>
        </p:nvCxnSpPr>
        <p:spPr>
          <a:xfrm>
            <a:off x="5821546" y="186343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963EBE9-C6BF-46AC-AD8C-1B4D108A27C3}"/>
              </a:ext>
            </a:extLst>
          </p:cNvPr>
          <p:cNvCxnSpPr>
            <a:cxnSpLocks/>
          </p:cNvCxnSpPr>
          <p:nvPr/>
        </p:nvCxnSpPr>
        <p:spPr>
          <a:xfrm>
            <a:off x="6344636" y="167016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9B67AB3-E8F7-49A7-ABC6-C55A52A93E8B}"/>
              </a:ext>
            </a:extLst>
          </p:cNvPr>
          <p:cNvCxnSpPr>
            <a:cxnSpLocks/>
          </p:cNvCxnSpPr>
          <p:nvPr/>
        </p:nvCxnSpPr>
        <p:spPr>
          <a:xfrm flipV="1">
            <a:off x="6643768" y="1503475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004EE93-3AF0-4AD3-B6C8-F04539ADE5C0}"/>
              </a:ext>
            </a:extLst>
          </p:cNvPr>
          <p:cNvCxnSpPr>
            <a:cxnSpLocks/>
          </p:cNvCxnSpPr>
          <p:nvPr/>
        </p:nvCxnSpPr>
        <p:spPr>
          <a:xfrm>
            <a:off x="6185094" y="320678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E4FC765-4264-43B4-9CB6-F9223D077E39}"/>
              </a:ext>
            </a:extLst>
          </p:cNvPr>
          <p:cNvCxnSpPr>
            <a:cxnSpLocks/>
          </p:cNvCxnSpPr>
          <p:nvPr/>
        </p:nvCxnSpPr>
        <p:spPr>
          <a:xfrm>
            <a:off x="6344637" y="314367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4E19AE-90CD-4303-A017-CF95F5DCA458}"/>
              </a:ext>
            </a:extLst>
          </p:cNvPr>
          <p:cNvCxnSpPr>
            <a:cxnSpLocks/>
          </p:cNvCxnSpPr>
          <p:nvPr/>
        </p:nvCxnSpPr>
        <p:spPr>
          <a:xfrm>
            <a:off x="6366061" y="370882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8705201-04DE-41E7-B00A-9A7E06CB2B41}"/>
              </a:ext>
            </a:extLst>
          </p:cNvPr>
          <p:cNvCxnSpPr>
            <a:cxnSpLocks/>
          </p:cNvCxnSpPr>
          <p:nvPr/>
        </p:nvCxnSpPr>
        <p:spPr>
          <a:xfrm flipV="1">
            <a:off x="6643768" y="3708828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93281DF-2455-41B4-A267-FF1793273789}"/>
              </a:ext>
            </a:extLst>
          </p:cNvPr>
          <p:cNvCxnSpPr>
            <a:cxnSpLocks/>
          </p:cNvCxnSpPr>
          <p:nvPr/>
        </p:nvCxnSpPr>
        <p:spPr>
          <a:xfrm flipV="1">
            <a:off x="5821546" y="349491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EDADCA3-1A23-43B8-9BC0-23CBBF9AF2BA}"/>
              </a:ext>
            </a:extLst>
          </p:cNvPr>
          <p:cNvCxnSpPr>
            <a:cxnSpLocks/>
          </p:cNvCxnSpPr>
          <p:nvPr/>
        </p:nvCxnSpPr>
        <p:spPr>
          <a:xfrm>
            <a:off x="6344636" y="330202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240EB80-8D29-4F5C-990A-027836CFD80E}"/>
              </a:ext>
            </a:extLst>
          </p:cNvPr>
          <p:cNvCxnSpPr>
            <a:cxnSpLocks/>
          </p:cNvCxnSpPr>
          <p:nvPr/>
        </p:nvCxnSpPr>
        <p:spPr>
          <a:xfrm flipV="1">
            <a:off x="6643768" y="3135342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DCBDCB4-0479-4C75-8003-9D65D73A9E42}"/>
              </a:ext>
            </a:extLst>
          </p:cNvPr>
          <p:cNvSpPr txBox="1"/>
          <p:nvPr/>
        </p:nvSpPr>
        <p:spPr>
          <a:xfrm>
            <a:off x="1502429" y="169366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PMOS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3A548E-3582-47FB-BD20-A6B47D6D0CB9}"/>
              </a:ext>
            </a:extLst>
          </p:cNvPr>
          <p:cNvSpPr txBox="1"/>
          <p:nvPr/>
        </p:nvSpPr>
        <p:spPr>
          <a:xfrm>
            <a:off x="1498051" y="332215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NMOS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19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A43A7-C529-48D4-A36F-23AE566396B2}"/>
              </a:ext>
            </a:extLst>
          </p:cNvPr>
          <p:cNvCxnSpPr>
            <a:cxnSpLocks/>
          </p:cNvCxnSpPr>
          <p:nvPr/>
        </p:nvCxnSpPr>
        <p:spPr>
          <a:xfrm>
            <a:off x="4871199" y="1068888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1B8BA1-26A6-4548-8EC9-35850BAB0980}"/>
              </a:ext>
            </a:extLst>
          </p:cNvPr>
          <p:cNvCxnSpPr>
            <a:cxnSpLocks/>
          </p:cNvCxnSpPr>
          <p:nvPr/>
        </p:nvCxnSpPr>
        <p:spPr>
          <a:xfrm>
            <a:off x="5030742" y="1005784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6C8E0F8-7802-4C33-8390-E33FC059A8A2}"/>
              </a:ext>
            </a:extLst>
          </p:cNvPr>
          <p:cNvSpPr/>
          <p:nvPr/>
        </p:nvSpPr>
        <p:spPr>
          <a:xfrm>
            <a:off x="4782086" y="1318125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CCB00E-DE86-4248-8423-90B8FC83AF46}"/>
              </a:ext>
            </a:extLst>
          </p:cNvPr>
          <p:cNvCxnSpPr>
            <a:cxnSpLocks/>
          </p:cNvCxnSpPr>
          <p:nvPr/>
        </p:nvCxnSpPr>
        <p:spPr>
          <a:xfrm>
            <a:off x="5052166" y="1570934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D063D-0AAA-4BDC-8DAC-FCAB77D0F266}"/>
              </a:ext>
            </a:extLst>
          </p:cNvPr>
          <p:cNvCxnSpPr>
            <a:cxnSpLocks/>
          </p:cNvCxnSpPr>
          <p:nvPr/>
        </p:nvCxnSpPr>
        <p:spPr>
          <a:xfrm flipV="1">
            <a:off x="5329873" y="1570934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50824-638D-42D0-A161-30B7E49C24BC}"/>
              </a:ext>
            </a:extLst>
          </p:cNvPr>
          <p:cNvCxnSpPr>
            <a:cxnSpLocks/>
          </p:cNvCxnSpPr>
          <p:nvPr/>
        </p:nvCxnSpPr>
        <p:spPr>
          <a:xfrm>
            <a:off x="4507651" y="13574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194C07-3B9C-4500-B31D-5DAB9E1F50C8}"/>
              </a:ext>
            </a:extLst>
          </p:cNvPr>
          <p:cNvCxnSpPr>
            <a:cxnSpLocks/>
          </p:cNvCxnSpPr>
          <p:nvPr/>
        </p:nvCxnSpPr>
        <p:spPr>
          <a:xfrm>
            <a:off x="5030741" y="1164134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D6D966-2EFD-4AAD-B5E6-90C910A06BD5}"/>
              </a:ext>
            </a:extLst>
          </p:cNvPr>
          <p:cNvCxnSpPr>
            <a:cxnSpLocks/>
          </p:cNvCxnSpPr>
          <p:nvPr/>
        </p:nvCxnSpPr>
        <p:spPr>
          <a:xfrm flipV="1">
            <a:off x="5329873" y="731308"/>
            <a:ext cx="0" cy="432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B50843-8EC8-429C-AAEC-5ED0832CA6FD}"/>
              </a:ext>
            </a:extLst>
          </p:cNvPr>
          <p:cNvCxnSpPr>
            <a:cxnSpLocks/>
          </p:cNvCxnSpPr>
          <p:nvPr/>
        </p:nvCxnSpPr>
        <p:spPr>
          <a:xfrm>
            <a:off x="4868765" y="4197923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676AE3-849C-468C-AED0-1CD9D9128C7C}"/>
              </a:ext>
            </a:extLst>
          </p:cNvPr>
          <p:cNvCxnSpPr>
            <a:cxnSpLocks/>
          </p:cNvCxnSpPr>
          <p:nvPr/>
        </p:nvCxnSpPr>
        <p:spPr>
          <a:xfrm>
            <a:off x="5028308" y="4134819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C315C9-34C8-481D-856F-5FEE94C7C6A3}"/>
              </a:ext>
            </a:extLst>
          </p:cNvPr>
          <p:cNvCxnSpPr>
            <a:cxnSpLocks/>
          </p:cNvCxnSpPr>
          <p:nvPr/>
        </p:nvCxnSpPr>
        <p:spPr>
          <a:xfrm>
            <a:off x="5049732" y="469996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05B41B1-E20F-423C-BDCB-1491AB715865}"/>
              </a:ext>
            </a:extLst>
          </p:cNvPr>
          <p:cNvCxnSpPr>
            <a:cxnSpLocks/>
          </p:cNvCxnSpPr>
          <p:nvPr/>
        </p:nvCxnSpPr>
        <p:spPr>
          <a:xfrm flipV="1">
            <a:off x="5327439" y="4699969"/>
            <a:ext cx="0" cy="26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61CB33-EF90-409B-824F-684C12A0D3B3}"/>
              </a:ext>
            </a:extLst>
          </p:cNvPr>
          <p:cNvCxnSpPr>
            <a:cxnSpLocks/>
          </p:cNvCxnSpPr>
          <p:nvPr/>
        </p:nvCxnSpPr>
        <p:spPr>
          <a:xfrm flipV="1">
            <a:off x="4505217" y="4486055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B0E53F-EACA-4257-90A1-0B7B5226E66B}"/>
              </a:ext>
            </a:extLst>
          </p:cNvPr>
          <p:cNvCxnSpPr>
            <a:cxnSpLocks/>
          </p:cNvCxnSpPr>
          <p:nvPr/>
        </p:nvCxnSpPr>
        <p:spPr>
          <a:xfrm>
            <a:off x="5028307" y="4293169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974DFC7-83E2-497A-9BFB-FB846DCC243F}"/>
              </a:ext>
            </a:extLst>
          </p:cNvPr>
          <p:cNvCxnSpPr>
            <a:cxnSpLocks/>
          </p:cNvCxnSpPr>
          <p:nvPr/>
        </p:nvCxnSpPr>
        <p:spPr>
          <a:xfrm flipH="1" flipV="1">
            <a:off x="5326600" y="3638888"/>
            <a:ext cx="839" cy="6542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F0B48-6838-4864-89C6-D1480F4C2078}"/>
              </a:ext>
            </a:extLst>
          </p:cNvPr>
          <p:cNvCxnSpPr>
            <a:cxnSpLocks/>
          </p:cNvCxnSpPr>
          <p:nvPr/>
        </p:nvCxnSpPr>
        <p:spPr>
          <a:xfrm>
            <a:off x="4867927" y="213886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D0297-363D-481F-93D9-08ADA1A41288}"/>
              </a:ext>
            </a:extLst>
          </p:cNvPr>
          <p:cNvCxnSpPr>
            <a:cxnSpLocks/>
          </p:cNvCxnSpPr>
          <p:nvPr/>
        </p:nvCxnSpPr>
        <p:spPr>
          <a:xfrm>
            <a:off x="5027470" y="207576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9C1F7C2-0D03-457E-A121-1EE3FF842858}"/>
              </a:ext>
            </a:extLst>
          </p:cNvPr>
          <p:cNvSpPr/>
          <p:nvPr/>
        </p:nvSpPr>
        <p:spPr>
          <a:xfrm>
            <a:off x="4778814" y="238810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79F32-1EB6-4B9A-B8B8-104C24B4D7BA}"/>
              </a:ext>
            </a:extLst>
          </p:cNvPr>
          <p:cNvCxnSpPr>
            <a:cxnSpLocks/>
          </p:cNvCxnSpPr>
          <p:nvPr/>
        </p:nvCxnSpPr>
        <p:spPr>
          <a:xfrm>
            <a:off x="5048894" y="264091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2B2C6C-05C6-4381-A043-C322F01632F3}"/>
              </a:ext>
            </a:extLst>
          </p:cNvPr>
          <p:cNvCxnSpPr>
            <a:cxnSpLocks/>
          </p:cNvCxnSpPr>
          <p:nvPr/>
        </p:nvCxnSpPr>
        <p:spPr>
          <a:xfrm flipV="1">
            <a:off x="5326601" y="264091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F702C2-B9F6-405B-A2AF-82BE060DC6FC}"/>
              </a:ext>
            </a:extLst>
          </p:cNvPr>
          <p:cNvCxnSpPr>
            <a:cxnSpLocks/>
          </p:cNvCxnSpPr>
          <p:nvPr/>
        </p:nvCxnSpPr>
        <p:spPr>
          <a:xfrm>
            <a:off x="4504379" y="24273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62537A-295F-44B9-8B33-1C74FB525708}"/>
              </a:ext>
            </a:extLst>
          </p:cNvPr>
          <p:cNvCxnSpPr>
            <a:cxnSpLocks/>
          </p:cNvCxnSpPr>
          <p:nvPr/>
        </p:nvCxnSpPr>
        <p:spPr>
          <a:xfrm>
            <a:off x="5027469" y="223411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5326601" y="1570934"/>
            <a:ext cx="0" cy="663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D9F096-9209-455F-A825-641C6E7F6D2A}"/>
              </a:ext>
            </a:extLst>
          </p:cNvPr>
          <p:cNvCxnSpPr>
            <a:cxnSpLocks/>
          </p:cNvCxnSpPr>
          <p:nvPr/>
        </p:nvCxnSpPr>
        <p:spPr>
          <a:xfrm>
            <a:off x="4864655" y="3136842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FD65C63-1AFB-4A43-B2B5-C4230E24C1F9}"/>
              </a:ext>
            </a:extLst>
          </p:cNvPr>
          <p:cNvCxnSpPr>
            <a:cxnSpLocks/>
          </p:cNvCxnSpPr>
          <p:nvPr/>
        </p:nvCxnSpPr>
        <p:spPr>
          <a:xfrm>
            <a:off x="5024198" y="3073738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57F4135-FD1F-4425-92B9-14D60429C41A}"/>
              </a:ext>
            </a:extLst>
          </p:cNvPr>
          <p:cNvCxnSpPr>
            <a:cxnSpLocks/>
          </p:cNvCxnSpPr>
          <p:nvPr/>
        </p:nvCxnSpPr>
        <p:spPr>
          <a:xfrm>
            <a:off x="5045622" y="363888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6ACDB18-1CFB-4C01-995D-2EEAD0B1913C}"/>
              </a:ext>
            </a:extLst>
          </p:cNvPr>
          <p:cNvCxnSpPr>
            <a:cxnSpLocks/>
          </p:cNvCxnSpPr>
          <p:nvPr/>
        </p:nvCxnSpPr>
        <p:spPr>
          <a:xfrm flipV="1">
            <a:off x="4501107" y="3424974"/>
            <a:ext cx="346435" cy="3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B622204-C2FE-4005-8501-54CE157CFC10}"/>
              </a:ext>
            </a:extLst>
          </p:cNvPr>
          <p:cNvCxnSpPr>
            <a:cxnSpLocks/>
          </p:cNvCxnSpPr>
          <p:nvPr/>
        </p:nvCxnSpPr>
        <p:spPr>
          <a:xfrm>
            <a:off x="5024197" y="3232088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FDB700-568F-4BFE-AA9E-2CE9691E595D}"/>
              </a:ext>
            </a:extLst>
          </p:cNvPr>
          <p:cNvCxnSpPr>
            <a:cxnSpLocks/>
          </p:cNvCxnSpPr>
          <p:nvPr/>
        </p:nvCxnSpPr>
        <p:spPr>
          <a:xfrm flipV="1">
            <a:off x="5323329" y="2649706"/>
            <a:ext cx="3272" cy="5823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96672B-9540-4DCC-8E23-CCE50C1F80C0}"/>
              </a:ext>
            </a:extLst>
          </p:cNvPr>
          <p:cNvCxnSpPr>
            <a:cxnSpLocks/>
          </p:cNvCxnSpPr>
          <p:nvPr/>
        </p:nvCxnSpPr>
        <p:spPr>
          <a:xfrm>
            <a:off x="4505325" y="2421731"/>
            <a:ext cx="2326" cy="1003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5332877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58CA09-96AB-4E04-A92C-CFC408FEFF6F}"/>
              </a:ext>
            </a:extLst>
          </p:cNvPr>
          <p:cNvCxnSpPr>
            <a:cxnSpLocks/>
          </p:cNvCxnSpPr>
          <p:nvPr/>
        </p:nvCxnSpPr>
        <p:spPr>
          <a:xfrm>
            <a:off x="4018372" y="294089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F4E0C1-EE9E-4EBA-8B37-60D0786570A8}"/>
              </a:ext>
            </a:extLst>
          </p:cNvPr>
          <p:cNvCxnSpPr>
            <a:cxnSpLocks/>
          </p:cNvCxnSpPr>
          <p:nvPr/>
        </p:nvCxnSpPr>
        <p:spPr>
          <a:xfrm>
            <a:off x="5215000" y="731308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E40242-1929-46A8-9EC4-9304C0BCD7BB}"/>
              </a:ext>
            </a:extLst>
          </p:cNvPr>
          <p:cNvCxnSpPr>
            <a:cxnSpLocks/>
          </p:cNvCxnSpPr>
          <p:nvPr/>
        </p:nvCxnSpPr>
        <p:spPr>
          <a:xfrm>
            <a:off x="5215000" y="4964152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1B6A79-DF5C-4475-A0DB-5839AF704D86}"/>
              </a:ext>
            </a:extLst>
          </p:cNvPr>
          <p:cNvCxnSpPr>
            <a:cxnSpLocks/>
          </p:cNvCxnSpPr>
          <p:nvPr/>
        </p:nvCxnSpPr>
        <p:spPr>
          <a:xfrm>
            <a:off x="5246860" y="5007014"/>
            <a:ext cx="1594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986399-21F1-41F1-AA1B-3B8BB8D3D3F7}"/>
              </a:ext>
            </a:extLst>
          </p:cNvPr>
          <p:cNvCxnSpPr>
            <a:cxnSpLocks/>
          </p:cNvCxnSpPr>
          <p:nvPr/>
        </p:nvCxnSpPr>
        <p:spPr>
          <a:xfrm>
            <a:off x="5294740" y="5049877"/>
            <a:ext cx="58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F07DD881-5F67-4B21-BDAD-F630A2AC932C}"/>
              </a:ext>
            </a:extLst>
          </p:cNvPr>
          <p:cNvSpPr/>
          <p:nvPr/>
        </p:nvSpPr>
        <p:spPr>
          <a:xfrm rot="5400000">
            <a:off x="3963803" y="4256312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019A9C-9396-4A6F-96DD-41AE54FCB2D9}"/>
              </a:ext>
            </a:extLst>
          </p:cNvPr>
          <p:cNvCxnSpPr>
            <a:cxnSpLocks/>
          </p:cNvCxnSpPr>
          <p:nvPr/>
        </p:nvCxnSpPr>
        <p:spPr>
          <a:xfrm flipH="1">
            <a:off x="2952750" y="4486055"/>
            <a:ext cx="1011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911729EE-1489-4670-BC29-9142B8E8CA9C}"/>
              </a:ext>
            </a:extLst>
          </p:cNvPr>
          <p:cNvSpPr/>
          <p:nvPr/>
        </p:nvSpPr>
        <p:spPr>
          <a:xfrm>
            <a:off x="4423288" y="44455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8B7A8D3-DFE0-46A6-9A04-8F2B995175A7}"/>
              </a:ext>
            </a:extLst>
          </p:cNvPr>
          <p:cNvCxnSpPr>
            <a:cxnSpLocks/>
          </p:cNvCxnSpPr>
          <p:nvPr/>
        </p:nvCxnSpPr>
        <p:spPr>
          <a:xfrm rot="5400000">
            <a:off x="2400461" y="2362141"/>
            <a:ext cx="3128643" cy="1119186"/>
          </a:xfrm>
          <a:prstGeom prst="bentConnector3">
            <a:avLst>
              <a:gd name="adj1" fmla="val -8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4CDBD6C-3318-4C09-BEB4-A1208B326539}"/>
              </a:ext>
            </a:extLst>
          </p:cNvPr>
          <p:cNvSpPr txBox="1"/>
          <p:nvPr/>
        </p:nvSpPr>
        <p:spPr>
          <a:xfrm>
            <a:off x="2496989" y="430138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697518" y="2756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5822156" y="275623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19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26A43A7-C529-48D4-A36F-23AE566396B2}"/>
              </a:ext>
            </a:extLst>
          </p:cNvPr>
          <p:cNvCxnSpPr>
            <a:cxnSpLocks/>
          </p:cNvCxnSpPr>
          <p:nvPr/>
        </p:nvCxnSpPr>
        <p:spPr>
          <a:xfrm>
            <a:off x="4871091" y="2129968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01B8BA1-26A6-4548-8EC9-35850BAB0980}"/>
              </a:ext>
            </a:extLst>
          </p:cNvPr>
          <p:cNvCxnSpPr>
            <a:cxnSpLocks/>
          </p:cNvCxnSpPr>
          <p:nvPr/>
        </p:nvCxnSpPr>
        <p:spPr>
          <a:xfrm>
            <a:off x="5030634" y="2066864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36C8E0F8-7802-4C33-8390-E33FC059A8A2}"/>
              </a:ext>
            </a:extLst>
          </p:cNvPr>
          <p:cNvSpPr/>
          <p:nvPr/>
        </p:nvSpPr>
        <p:spPr>
          <a:xfrm>
            <a:off x="4781978" y="2379205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CCB00E-DE86-4248-8423-90B8FC83AF46}"/>
              </a:ext>
            </a:extLst>
          </p:cNvPr>
          <p:cNvCxnSpPr>
            <a:cxnSpLocks/>
          </p:cNvCxnSpPr>
          <p:nvPr/>
        </p:nvCxnSpPr>
        <p:spPr>
          <a:xfrm>
            <a:off x="5052058" y="2632014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41D063D-0AAA-4BDC-8DAC-FCAB77D0F266}"/>
              </a:ext>
            </a:extLst>
          </p:cNvPr>
          <p:cNvCxnSpPr>
            <a:cxnSpLocks/>
          </p:cNvCxnSpPr>
          <p:nvPr/>
        </p:nvCxnSpPr>
        <p:spPr>
          <a:xfrm flipV="1">
            <a:off x="5329765" y="2632014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E50824-638D-42D0-A161-30B7E49C24BC}"/>
              </a:ext>
            </a:extLst>
          </p:cNvPr>
          <p:cNvCxnSpPr>
            <a:cxnSpLocks/>
          </p:cNvCxnSpPr>
          <p:nvPr/>
        </p:nvCxnSpPr>
        <p:spPr>
          <a:xfrm>
            <a:off x="4507543" y="241849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194C07-3B9C-4500-B31D-5DAB9E1F50C8}"/>
              </a:ext>
            </a:extLst>
          </p:cNvPr>
          <p:cNvCxnSpPr>
            <a:cxnSpLocks/>
          </p:cNvCxnSpPr>
          <p:nvPr/>
        </p:nvCxnSpPr>
        <p:spPr>
          <a:xfrm>
            <a:off x="5030633" y="2225214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7D6D966-2EFD-4AAD-B5E6-90C910A06BD5}"/>
              </a:ext>
            </a:extLst>
          </p:cNvPr>
          <p:cNvCxnSpPr>
            <a:cxnSpLocks/>
          </p:cNvCxnSpPr>
          <p:nvPr/>
        </p:nvCxnSpPr>
        <p:spPr>
          <a:xfrm flipV="1">
            <a:off x="5329765" y="1792388"/>
            <a:ext cx="0" cy="432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B50843-8EC8-429C-AAEC-5ED0832CA6FD}"/>
              </a:ext>
            </a:extLst>
          </p:cNvPr>
          <p:cNvCxnSpPr>
            <a:cxnSpLocks/>
          </p:cNvCxnSpPr>
          <p:nvPr/>
        </p:nvCxnSpPr>
        <p:spPr>
          <a:xfrm>
            <a:off x="4868765" y="4197923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676AE3-849C-468C-AED0-1CD9D9128C7C}"/>
              </a:ext>
            </a:extLst>
          </p:cNvPr>
          <p:cNvCxnSpPr>
            <a:cxnSpLocks/>
          </p:cNvCxnSpPr>
          <p:nvPr/>
        </p:nvCxnSpPr>
        <p:spPr>
          <a:xfrm>
            <a:off x="5028308" y="4134819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BC315C9-34C8-481D-856F-5FEE94C7C6A3}"/>
              </a:ext>
            </a:extLst>
          </p:cNvPr>
          <p:cNvCxnSpPr>
            <a:cxnSpLocks/>
          </p:cNvCxnSpPr>
          <p:nvPr/>
        </p:nvCxnSpPr>
        <p:spPr>
          <a:xfrm>
            <a:off x="5049732" y="4699969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05B41B1-E20F-423C-BDCB-1491AB715865}"/>
              </a:ext>
            </a:extLst>
          </p:cNvPr>
          <p:cNvCxnSpPr>
            <a:cxnSpLocks/>
          </p:cNvCxnSpPr>
          <p:nvPr/>
        </p:nvCxnSpPr>
        <p:spPr>
          <a:xfrm flipV="1">
            <a:off x="5327439" y="4699969"/>
            <a:ext cx="0" cy="264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EB0E53F-EACA-4257-90A1-0B7B5226E66B}"/>
              </a:ext>
            </a:extLst>
          </p:cNvPr>
          <p:cNvCxnSpPr>
            <a:cxnSpLocks/>
          </p:cNvCxnSpPr>
          <p:nvPr/>
        </p:nvCxnSpPr>
        <p:spPr>
          <a:xfrm>
            <a:off x="5027362" y="4307902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5EF0B48-6838-4864-89C6-D1480F4C2078}"/>
              </a:ext>
            </a:extLst>
          </p:cNvPr>
          <p:cNvCxnSpPr>
            <a:cxnSpLocks/>
          </p:cNvCxnSpPr>
          <p:nvPr/>
        </p:nvCxnSpPr>
        <p:spPr>
          <a:xfrm>
            <a:off x="4867819" y="3199945"/>
            <a:ext cx="0" cy="6000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2D0297-363D-481F-93D9-08ADA1A41288}"/>
              </a:ext>
            </a:extLst>
          </p:cNvPr>
          <p:cNvCxnSpPr>
            <a:cxnSpLocks/>
          </p:cNvCxnSpPr>
          <p:nvPr/>
        </p:nvCxnSpPr>
        <p:spPr>
          <a:xfrm>
            <a:off x="5027362" y="3136841"/>
            <a:ext cx="0" cy="72628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9C1F7C2-0D03-457E-A121-1EE3FF842858}"/>
              </a:ext>
            </a:extLst>
          </p:cNvPr>
          <p:cNvSpPr/>
          <p:nvPr/>
        </p:nvSpPr>
        <p:spPr>
          <a:xfrm>
            <a:off x="4778706" y="3449182"/>
            <a:ext cx="72000" cy="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1079F32-1EB6-4B9A-B8B8-104C24B4D7BA}"/>
              </a:ext>
            </a:extLst>
          </p:cNvPr>
          <p:cNvCxnSpPr>
            <a:cxnSpLocks/>
          </p:cNvCxnSpPr>
          <p:nvPr/>
        </p:nvCxnSpPr>
        <p:spPr>
          <a:xfrm>
            <a:off x="5048786" y="3701991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12B2C6C-05C6-4381-A043-C322F01632F3}"/>
              </a:ext>
            </a:extLst>
          </p:cNvPr>
          <p:cNvCxnSpPr>
            <a:cxnSpLocks/>
          </p:cNvCxnSpPr>
          <p:nvPr/>
        </p:nvCxnSpPr>
        <p:spPr>
          <a:xfrm flipV="1">
            <a:off x="5326493" y="3701991"/>
            <a:ext cx="0" cy="166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2F702C2-B9F6-405B-A2AF-82BE060DC6FC}"/>
              </a:ext>
            </a:extLst>
          </p:cNvPr>
          <p:cNvCxnSpPr>
            <a:cxnSpLocks/>
          </p:cNvCxnSpPr>
          <p:nvPr/>
        </p:nvCxnSpPr>
        <p:spPr>
          <a:xfrm>
            <a:off x="4504271" y="3488468"/>
            <a:ext cx="2744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562537A-295F-44B9-8B33-1C74FB525708}"/>
              </a:ext>
            </a:extLst>
          </p:cNvPr>
          <p:cNvCxnSpPr>
            <a:cxnSpLocks/>
          </p:cNvCxnSpPr>
          <p:nvPr/>
        </p:nvCxnSpPr>
        <p:spPr>
          <a:xfrm>
            <a:off x="5027361" y="3295191"/>
            <a:ext cx="2991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5326493" y="2632014"/>
            <a:ext cx="0" cy="6631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6FDB700-568F-4BFE-AA9E-2CE9691E595D}"/>
              </a:ext>
            </a:extLst>
          </p:cNvPr>
          <p:cNvCxnSpPr>
            <a:cxnSpLocks/>
          </p:cNvCxnSpPr>
          <p:nvPr/>
        </p:nvCxnSpPr>
        <p:spPr>
          <a:xfrm flipH="1" flipV="1">
            <a:off x="5326493" y="3710786"/>
            <a:ext cx="3272" cy="5971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E96672B-9540-4DCC-8E23-CCE50C1F80C0}"/>
              </a:ext>
            </a:extLst>
          </p:cNvPr>
          <p:cNvCxnSpPr>
            <a:cxnSpLocks/>
          </p:cNvCxnSpPr>
          <p:nvPr/>
        </p:nvCxnSpPr>
        <p:spPr>
          <a:xfrm>
            <a:off x="4518227" y="2415205"/>
            <a:ext cx="2326" cy="10699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5332769" y="4001977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DF4E0C1-EE9E-4EBA-8B37-60D0786570A8}"/>
              </a:ext>
            </a:extLst>
          </p:cNvPr>
          <p:cNvCxnSpPr>
            <a:cxnSpLocks/>
          </p:cNvCxnSpPr>
          <p:nvPr/>
        </p:nvCxnSpPr>
        <p:spPr>
          <a:xfrm>
            <a:off x="5214892" y="1792388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E40242-1929-46A8-9EC4-9304C0BCD7BB}"/>
              </a:ext>
            </a:extLst>
          </p:cNvPr>
          <p:cNvCxnSpPr>
            <a:cxnSpLocks/>
          </p:cNvCxnSpPr>
          <p:nvPr/>
        </p:nvCxnSpPr>
        <p:spPr>
          <a:xfrm>
            <a:off x="5215000" y="4964152"/>
            <a:ext cx="2232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91B6A79-DF5C-4475-A0DB-5839AF704D86}"/>
              </a:ext>
            </a:extLst>
          </p:cNvPr>
          <p:cNvCxnSpPr>
            <a:cxnSpLocks/>
          </p:cNvCxnSpPr>
          <p:nvPr/>
        </p:nvCxnSpPr>
        <p:spPr>
          <a:xfrm>
            <a:off x="5246860" y="5007014"/>
            <a:ext cx="15948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A986399-21F1-41F1-AA1B-3B8BB8D3D3F7}"/>
              </a:ext>
            </a:extLst>
          </p:cNvPr>
          <p:cNvCxnSpPr>
            <a:cxnSpLocks/>
          </p:cNvCxnSpPr>
          <p:nvPr/>
        </p:nvCxnSpPr>
        <p:spPr>
          <a:xfrm>
            <a:off x="5294740" y="5049877"/>
            <a:ext cx="583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4CDBD6C-3318-4C09-BEB4-A1208B326539}"/>
              </a:ext>
            </a:extLst>
          </p:cNvPr>
          <p:cNvSpPr txBox="1"/>
          <p:nvPr/>
        </p:nvSpPr>
        <p:spPr>
          <a:xfrm>
            <a:off x="2994336" y="292585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105416" y="26606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5822048" y="38173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7" name="流程图: 延期 46">
            <a:extLst>
              <a:ext uri="{FF2B5EF4-FFF2-40B4-BE49-F238E27FC236}">
                <a16:creationId xmlns:a16="http://schemas.microsoft.com/office/drawing/2014/main" id="{D40ADF4D-9AA2-487A-93B5-4AF6B19522B1}"/>
              </a:ext>
            </a:extLst>
          </p:cNvPr>
          <p:cNvSpPr/>
          <p:nvPr/>
        </p:nvSpPr>
        <p:spPr>
          <a:xfrm>
            <a:off x="3620284" y="2750749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42E119A-B33E-4A59-B8D3-9816CCF51308}"/>
              </a:ext>
            </a:extLst>
          </p:cNvPr>
          <p:cNvCxnSpPr>
            <a:cxnSpLocks/>
          </p:cNvCxnSpPr>
          <p:nvPr/>
        </p:nvCxnSpPr>
        <p:spPr>
          <a:xfrm flipH="1">
            <a:off x="3422546" y="2845274"/>
            <a:ext cx="1977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B7E038F-B64A-45E0-9511-17B65B84BD01}"/>
              </a:ext>
            </a:extLst>
          </p:cNvPr>
          <p:cNvCxnSpPr>
            <a:cxnSpLocks/>
          </p:cNvCxnSpPr>
          <p:nvPr/>
        </p:nvCxnSpPr>
        <p:spPr>
          <a:xfrm flipH="1">
            <a:off x="3422546" y="3111974"/>
            <a:ext cx="1977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2A4191D-B3C4-4EAF-8751-3BFF620650B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4079770" y="2980492"/>
            <a:ext cx="4351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6E448D57-668B-4807-9667-0259D7959D69}"/>
              </a:ext>
            </a:extLst>
          </p:cNvPr>
          <p:cNvSpPr/>
          <p:nvPr/>
        </p:nvSpPr>
        <p:spPr>
          <a:xfrm>
            <a:off x="4084732" y="2938754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4BE005F-1F3B-40AF-8A6F-50CA9053D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84179" y="3119527"/>
            <a:ext cx="1371674" cy="1361381"/>
          </a:xfrm>
          <a:prstGeom prst="bentConnector3">
            <a:avLst>
              <a:gd name="adj1" fmla="val -2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0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3153254-A147-4BAC-8D39-A667BE6D5D27}"/>
              </a:ext>
            </a:extLst>
          </p:cNvPr>
          <p:cNvCxnSpPr>
            <a:cxnSpLocks/>
          </p:cNvCxnSpPr>
          <p:nvPr/>
        </p:nvCxnSpPr>
        <p:spPr>
          <a:xfrm flipV="1">
            <a:off x="3701809" y="1970393"/>
            <a:ext cx="0" cy="63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768EC9F-8693-4A22-9FBC-64563896496C}"/>
              </a:ext>
            </a:extLst>
          </p:cNvPr>
          <p:cNvCxnSpPr>
            <a:cxnSpLocks/>
          </p:cNvCxnSpPr>
          <p:nvPr/>
        </p:nvCxnSpPr>
        <p:spPr>
          <a:xfrm>
            <a:off x="3210518" y="2283082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858CA09-96AB-4E04-A92C-CFC408FEFF6F}"/>
              </a:ext>
            </a:extLst>
          </p:cNvPr>
          <p:cNvCxnSpPr>
            <a:cxnSpLocks/>
          </p:cNvCxnSpPr>
          <p:nvPr/>
        </p:nvCxnSpPr>
        <p:spPr>
          <a:xfrm>
            <a:off x="4439663" y="2283082"/>
            <a:ext cx="4892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60E1BDA-7A6C-4747-878E-07FFF0FE2136}"/>
              </a:ext>
            </a:extLst>
          </p:cNvPr>
          <p:cNvSpPr txBox="1"/>
          <p:nvPr/>
        </p:nvSpPr>
        <p:spPr>
          <a:xfrm>
            <a:off x="3924434" y="7881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6F9A55E-8F63-4AFE-B799-C4C0544FF1DF}"/>
              </a:ext>
            </a:extLst>
          </p:cNvPr>
          <p:cNvSpPr txBox="1"/>
          <p:nvPr/>
        </p:nvSpPr>
        <p:spPr>
          <a:xfrm>
            <a:off x="2726090" y="20984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I/O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FAC5B51-9F0F-491C-95C8-59ECF939257C}"/>
              </a:ext>
            </a:extLst>
          </p:cNvPr>
          <p:cNvGrpSpPr/>
          <p:nvPr/>
        </p:nvGrpSpPr>
        <p:grpSpPr>
          <a:xfrm rot="16200000">
            <a:off x="3664019" y="2644569"/>
            <a:ext cx="822222" cy="740172"/>
            <a:chOff x="5821546" y="3135342"/>
            <a:chExt cx="822222" cy="740172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E4B51F1-3470-4B41-9881-F25A26A892D5}"/>
                </a:ext>
              </a:extLst>
            </p:cNvPr>
            <p:cNvCxnSpPr>
              <a:cxnSpLocks/>
            </p:cNvCxnSpPr>
            <p:nvPr/>
          </p:nvCxnSpPr>
          <p:spPr>
            <a:xfrm>
              <a:off x="6185094" y="3206782"/>
              <a:ext cx="0" cy="6000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1DD0B0E-2E49-4C56-A59B-32AA21790782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7" y="3143678"/>
              <a:ext cx="0" cy="7262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0280ED9-F433-46B6-813D-043627D45DCE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61" y="3708828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451F1C9-E198-4283-AD65-6F5EE46B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3708828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6FD5F2C-DB8F-4839-9A5D-07B2D066D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1546" y="3494914"/>
              <a:ext cx="346435" cy="3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6CCE651-9AB4-487C-A013-72EBAE5A9D54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6" y="3302028"/>
              <a:ext cx="29913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E5DCD64-C095-4C62-A68D-51B756B82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3135342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C6CB82E-02DF-4D1A-BC3E-B3E8CF85FA4F}"/>
              </a:ext>
            </a:extLst>
          </p:cNvPr>
          <p:cNvGrpSpPr/>
          <p:nvPr/>
        </p:nvGrpSpPr>
        <p:grpSpPr>
          <a:xfrm rot="5400000">
            <a:off x="3658772" y="1192466"/>
            <a:ext cx="822222" cy="740172"/>
            <a:chOff x="5821546" y="1503475"/>
            <a:chExt cx="822222" cy="740172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86954BC-8833-44CC-AC4B-CFB63E90AA2B}"/>
                </a:ext>
              </a:extLst>
            </p:cNvPr>
            <p:cNvCxnSpPr>
              <a:cxnSpLocks/>
            </p:cNvCxnSpPr>
            <p:nvPr/>
          </p:nvCxnSpPr>
          <p:spPr>
            <a:xfrm>
              <a:off x="6185094" y="1574915"/>
              <a:ext cx="0" cy="60007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F4734FB-0E62-477B-A5B7-4315EB4CF1B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7" y="1511811"/>
              <a:ext cx="0" cy="72628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909D0A5-4973-46E3-88C5-B297C31D245F}"/>
                </a:ext>
              </a:extLst>
            </p:cNvPr>
            <p:cNvSpPr/>
            <p:nvPr/>
          </p:nvSpPr>
          <p:spPr>
            <a:xfrm>
              <a:off x="6095981" y="1824152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5B47077-565A-4EEE-BCAE-E720614968CA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61" y="2076961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85D9846B-CABC-492F-838A-435C78B18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2076961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1345575-482E-499C-AAFC-A7650F63A2F5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46" y="1863438"/>
              <a:ext cx="27443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C50FA5C-1950-412B-A98F-126892133A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4636" y="1670161"/>
              <a:ext cx="29913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7003615-B13E-436D-BEF5-99FA94FCC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3768" y="1503475"/>
              <a:ext cx="0" cy="1666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45DCEF6A-2C54-4FB1-92CE-761F35F4C6C8}"/>
              </a:ext>
            </a:extLst>
          </p:cNvPr>
          <p:cNvSpPr txBox="1"/>
          <p:nvPr/>
        </p:nvSpPr>
        <p:spPr>
          <a:xfrm>
            <a:off x="3916272" y="34217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ED041B9-A5C0-4E9E-9162-142D82FF2D70}"/>
              </a:ext>
            </a:extLst>
          </p:cNvPr>
          <p:cNvCxnSpPr>
            <a:cxnSpLocks/>
          </p:cNvCxnSpPr>
          <p:nvPr/>
        </p:nvCxnSpPr>
        <p:spPr>
          <a:xfrm flipH="1">
            <a:off x="4028165" y="859614"/>
            <a:ext cx="110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7911D8A-B59F-4350-B306-100C81500D32}"/>
              </a:ext>
            </a:extLst>
          </p:cNvPr>
          <p:cNvCxnSpPr>
            <a:cxnSpLocks/>
          </p:cNvCxnSpPr>
          <p:nvPr/>
        </p:nvCxnSpPr>
        <p:spPr>
          <a:xfrm flipV="1">
            <a:off x="4437743" y="1970393"/>
            <a:ext cx="0" cy="636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166561AF-4639-4FFA-B3E1-6162DC4A1A7A}"/>
              </a:ext>
            </a:extLst>
          </p:cNvPr>
          <p:cNvSpPr txBox="1"/>
          <p:nvPr/>
        </p:nvSpPr>
        <p:spPr>
          <a:xfrm>
            <a:off x="4928942" y="209841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O/I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6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114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 闫</cp:lastModifiedBy>
  <cp:revision>36</cp:revision>
  <dcterms:created xsi:type="dcterms:W3CDTF">2020-01-25T12:50:41Z</dcterms:created>
  <dcterms:modified xsi:type="dcterms:W3CDTF">2020-02-29T09:12:41Z</dcterms:modified>
</cp:coreProperties>
</file>