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FF00"/>
    <a:srgbClr val="0000FF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143" dt="2025-01-09T09:10:31.8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67"/>
  </p:normalViewPr>
  <p:slideViewPr>
    <p:cSldViewPr snapToGrid="0">
      <p:cViewPr varScale="1">
        <p:scale>
          <a:sx n="147" d="100"/>
          <a:sy n="147" d="100"/>
        </p:scale>
        <p:origin x="126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09T09:19:57.173" v="680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3866</TotalTime>
  <Words>193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8</cp:revision>
  <dcterms:created xsi:type="dcterms:W3CDTF">2024-12-31T07:51:09Z</dcterms:created>
  <dcterms:modified xsi:type="dcterms:W3CDTF">2025-01-09T09:20:07Z</dcterms:modified>
</cp:coreProperties>
</file>