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F3AC0-7A50-4DBC-AA9F-FF5A4D4E570D}" v="113" dt="2025-04-14T08:42:51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-1584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8:42:51.520" v="296" actId="6549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del">
          <ac:chgData name="Jinyin Yan" userId="7d7b1cac-fbbc-4678-8cfc-23ca66a374ce" providerId="ADAL" clId="{94CF3AC0-7A50-4DBC-AA9F-FF5A4D4E570D}" dt="2025-04-14T07:11:24.045" v="38" actId="478"/>
          <ac:spMkLst>
            <pc:docMk/>
            <pc:sldMk cId="3013762545" sldId="275"/>
            <ac:spMk id="2" creationId="{E625D50B-4DA5-FB93-9DC1-C55FF351EC8A}"/>
          </ac:spMkLst>
        </pc:spChg>
        <pc:spChg chg="del">
          <ac:chgData name="Jinyin Yan" userId="7d7b1cac-fbbc-4678-8cfc-23ca66a374ce" providerId="ADAL" clId="{94CF3AC0-7A50-4DBC-AA9F-FF5A4D4E570D}" dt="2025-04-14T07:11:22.566" v="37" actId="478"/>
          <ac:spMkLst>
            <pc:docMk/>
            <pc:sldMk cId="3013762545" sldId="275"/>
            <ac:spMk id="3" creationId="{08F70140-721B-0685-F3B7-9051B4F12676}"/>
          </ac:spMkLst>
        </pc:spChg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add del">
          <ac:chgData name="Jinyin Yan" userId="7d7b1cac-fbbc-4678-8cfc-23ca66a374ce" providerId="ADAL" clId="{94CF3AC0-7A50-4DBC-AA9F-FF5A4D4E570D}" dt="2025-04-14T07:00:07.768" v="23" actId="478"/>
          <ac:spMkLst>
            <pc:docMk/>
            <pc:sldMk cId="3013762545" sldId="275"/>
            <ac:spMk id="25" creationId="{EA5A2C98-91D8-BD84-66DA-6F02E1D6AF2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del">
          <ac:chgData name="Jinyin Yan" userId="7d7b1cac-fbbc-4678-8cfc-23ca66a374ce" providerId="ADAL" clId="{94CF3AC0-7A50-4DBC-AA9F-FF5A4D4E570D}" dt="2025-04-14T07:11:13.371" v="33" actId="478"/>
          <ac:spMkLst>
            <pc:docMk/>
            <pc:sldMk cId="3013762545" sldId="275"/>
            <ac:spMk id="47" creationId="{95D02977-7884-BF74-D7D9-BABB256FF354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del">
          <ac:chgData name="Jinyin Yan" userId="7d7b1cac-fbbc-4678-8cfc-23ca66a374ce" providerId="ADAL" clId="{94CF3AC0-7A50-4DBC-AA9F-FF5A4D4E570D}" dt="2025-04-14T07:11:15.222" v="34" actId="478"/>
          <ac:spMkLst>
            <pc:docMk/>
            <pc:sldMk cId="3013762545" sldId="275"/>
            <ac:spMk id="51" creationId="{3EBFE028-A907-99BB-2FC1-102F57CFB270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del">
          <ac:chgData name="Jinyin Yan" userId="7d7b1cac-fbbc-4678-8cfc-23ca66a374ce" providerId="ADAL" clId="{94CF3AC0-7A50-4DBC-AA9F-FF5A4D4E570D}" dt="2025-04-14T07:00:09.165" v="24" actId="478"/>
          <ac:spMkLst>
            <pc:docMk/>
            <pc:sldMk cId="3013762545" sldId="275"/>
            <ac:spMk id="55" creationId="{FA450F37-624E-157A-BDA7-D5BC0A060117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del mod">
          <ac:chgData name="Jinyin Yan" userId="7d7b1cac-fbbc-4678-8cfc-23ca66a374ce" providerId="ADAL" clId="{94CF3AC0-7A50-4DBC-AA9F-FF5A4D4E570D}" dt="2025-04-14T08:22:05.824" v="86" actId="478"/>
          <ac:spMkLst>
            <pc:docMk/>
            <pc:sldMk cId="3013762545" sldId="275"/>
            <ac:spMk id="81" creationId="{F8232369-F3B6-8FC9-992A-3D02A8F549A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del mod">
          <ac:chgData name="Jinyin Yan" userId="7d7b1cac-fbbc-4678-8cfc-23ca66a374ce" providerId="ADAL" clId="{94CF3AC0-7A50-4DBC-AA9F-FF5A4D4E570D}" dt="2025-04-14T08:22:29.030" v="97" actId="478"/>
          <ac:spMkLst>
            <pc:docMk/>
            <pc:sldMk cId="3013762545" sldId="275"/>
            <ac:spMk id="83" creationId="{60DEA055-F7B3-068F-82EF-4E757F4C4DDA}"/>
          </ac:spMkLst>
        </pc:spChg>
        <pc:spChg chg="add del mod">
          <ac:chgData name="Jinyin Yan" userId="7d7b1cac-fbbc-4678-8cfc-23ca66a374ce" providerId="ADAL" clId="{94CF3AC0-7A50-4DBC-AA9F-FF5A4D4E570D}" dt="2025-04-14T08:22:38.104" v="103" actId="478"/>
          <ac:spMkLst>
            <pc:docMk/>
            <pc:sldMk cId="3013762545" sldId="275"/>
            <ac:spMk id="84" creationId="{2516666E-4271-33BC-5319-3F5F7A2C70B4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grpChg chg="del mod">
          <ac:chgData name="Jinyin Yan" userId="7d7b1cac-fbbc-4678-8cfc-23ca66a374ce" providerId="ADAL" clId="{94CF3AC0-7A50-4DBC-AA9F-FF5A4D4E570D}" dt="2025-04-14T07:00:09.929" v="25" actId="478"/>
          <ac:grpSpMkLst>
            <pc:docMk/>
            <pc:sldMk cId="3013762545" sldId="275"/>
            <ac:grpSpMk id="14" creationId="{7F8F55FD-2A0E-07F9-3FAC-CEFC5F892FFF}"/>
          </ac:grpSpMkLst>
        </pc:gr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del mod">
          <ac:chgData name="Jinyin Yan" userId="7d7b1cac-fbbc-4678-8cfc-23ca66a374ce" providerId="ADAL" clId="{94CF3AC0-7A50-4DBC-AA9F-FF5A4D4E570D}" dt="2025-04-14T07:11:25.569" v="39" actId="478"/>
          <ac:cxnSpMkLst>
            <pc:docMk/>
            <pc:sldMk cId="3013762545" sldId="275"/>
            <ac:cxnSpMk id="29" creationId="{E4A160A2-C06B-252E-C537-AB835A4C86EA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del mod">
          <ac:chgData name="Jinyin Yan" userId="7d7b1cac-fbbc-4678-8cfc-23ca66a374ce" providerId="ADAL" clId="{94CF3AC0-7A50-4DBC-AA9F-FF5A4D4E570D}" dt="2025-04-14T07:11:10.941" v="31" actId="478"/>
          <ac:cxnSpMkLst>
            <pc:docMk/>
            <pc:sldMk cId="3013762545" sldId="275"/>
            <ac:cxnSpMk id="33" creationId="{EFBA687C-08AD-B3A6-AAE7-6D9404109BCD}"/>
          </ac:cxnSpMkLst>
        </pc:cxnChg>
        <pc:cxnChg chg="del mod">
          <ac:chgData name="Jinyin Yan" userId="7d7b1cac-fbbc-4678-8cfc-23ca66a374ce" providerId="ADAL" clId="{94CF3AC0-7A50-4DBC-AA9F-FF5A4D4E570D}" dt="2025-04-14T07:11:05.770" v="29" actId="478"/>
          <ac:cxnSpMkLst>
            <pc:docMk/>
            <pc:sldMk cId="3013762545" sldId="275"/>
            <ac:cxnSpMk id="34" creationId="{F6960F1D-695E-23B0-237D-2CABB2BA4EFA}"/>
          </ac:cxnSpMkLst>
        </pc:cxnChg>
        <pc:cxnChg chg="add del mod">
          <ac:chgData name="Jinyin Yan" userId="7d7b1cac-fbbc-4678-8cfc-23ca66a374ce" providerId="ADAL" clId="{94CF3AC0-7A50-4DBC-AA9F-FF5A4D4E570D}" dt="2025-04-14T07:11:11.836" v="32" actId="478"/>
          <ac:cxnSpMkLst>
            <pc:docMk/>
            <pc:sldMk cId="3013762545" sldId="275"/>
            <ac:cxnSpMk id="37" creationId="{6B4D72E0-EF37-4E2B-7FF4-B8005600BF3E}"/>
          </ac:cxnSpMkLst>
        </pc:cxnChg>
        <pc:cxnChg chg="del">
          <ac:chgData name="Jinyin Yan" userId="7d7b1cac-fbbc-4678-8cfc-23ca66a374ce" providerId="ADAL" clId="{94CF3AC0-7A50-4DBC-AA9F-FF5A4D4E570D}" dt="2025-04-14T08:22:22.016" v="94" actId="478"/>
          <ac:cxnSpMkLst>
            <pc:docMk/>
            <pc:sldMk cId="3013762545" sldId="275"/>
            <ac:cxnSpMk id="39" creationId="{7C3D9BC9-CD25-7141-F785-1B863487185A}"/>
          </ac:cxnSpMkLst>
        </pc:cxnChg>
        <pc:cxnChg chg="del">
          <ac:chgData name="Jinyin Yan" userId="7d7b1cac-fbbc-4678-8cfc-23ca66a374ce" providerId="ADAL" clId="{94CF3AC0-7A50-4DBC-AA9F-FF5A4D4E570D}" dt="2025-04-14T08:22:04.154" v="84" actId="478"/>
          <ac:cxnSpMkLst>
            <pc:docMk/>
            <pc:sldMk cId="3013762545" sldId="275"/>
            <ac:cxnSpMk id="44" creationId="{47E257C7-5BE6-7FD2-A228-D8CB93B52920}"/>
          </ac:cxnSpMkLst>
        </pc:cxnChg>
        <pc:cxnChg chg="del">
          <ac:chgData name="Jinyin Yan" userId="7d7b1cac-fbbc-4678-8cfc-23ca66a374ce" providerId="ADAL" clId="{94CF3AC0-7A50-4DBC-AA9F-FF5A4D4E570D}" dt="2025-04-14T08:22:05.333" v="85" actId="478"/>
          <ac:cxnSpMkLst>
            <pc:docMk/>
            <pc:sldMk cId="3013762545" sldId="275"/>
            <ac:cxnSpMk id="46" creationId="{4D61DF30-8B08-777A-EAB2-2A57507A04A4}"/>
          </ac:cxnSpMkLst>
        </pc:cxnChg>
        <pc:cxnChg chg="add del mod">
          <ac:chgData name="Jinyin Yan" userId="7d7b1cac-fbbc-4678-8cfc-23ca66a374ce" providerId="ADAL" clId="{94CF3AC0-7A50-4DBC-AA9F-FF5A4D4E570D}" dt="2025-04-14T08:22:07.986" v="88" actId="478"/>
          <ac:cxnSpMkLst>
            <pc:docMk/>
            <pc:sldMk cId="3013762545" sldId="275"/>
            <ac:cxnSpMk id="53" creationId="{63D9016C-648A-9216-F01A-09335BE056EF}"/>
          </ac:cxnSpMkLst>
        </pc:cxnChg>
        <pc:cxnChg chg="del">
          <ac:chgData name="Jinyin Yan" userId="7d7b1cac-fbbc-4678-8cfc-23ca66a374ce" providerId="ADAL" clId="{94CF3AC0-7A50-4DBC-AA9F-FF5A4D4E570D}" dt="2025-04-14T08:22:09.751" v="89" actId="478"/>
          <ac:cxnSpMkLst>
            <pc:docMk/>
            <pc:sldMk cId="3013762545" sldId="275"/>
            <ac:cxnSpMk id="56" creationId="{B4FFB437-80AD-CBC6-62FB-BE5CA60EC18D}"/>
          </ac:cxnSpMkLst>
        </pc:cxnChg>
        <pc:cxnChg chg="del">
          <ac:chgData name="Jinyin Yan" userId="7d7b1cac-fbbc-4678-8cfc-23ca66a374ce" providerId="ADAL" clId="{94CF3AC0-7A50-4DBC-AA9F-FF5A4D4E570D}" dt="2025-04-14T08:22:25.740" v="96" actId="478"/>
          <ac:cxnSpMkLst>
            <pc:docMk/>
            <pc:sldMk cId="3013762545" sldId="275"/>
            <ac:cxnSpMk id="58" creationId="{2FACDA90-596B-59F7-5304-01C3ACA77349}"/>
          </ac:cxnSpMkLst>
        </pc:cxnChg>
        <pc:cxnChg chg="del">
          <ac:chgData name="Jinyin Yan" userId="7d7b1cac-fbbc-4678-8cfc-23ca66a374ce" providerId="ADAL" clId="{94CF3AC0-7A50-4DBC-AA9F-FF5A4D4E570D}" dt="2025-04-14T08:22:37.463" v="102" actId="478"/>
          <ac:cxnSpMkLst>
            <pc:docMk/>
            <pc:sldMk cId="3013762545" sldId="275"/>
            <ac:cxnSpMk id="59" creationId="{8339A066-FD36-4AA7-A1E3-3523E2A27D35}"/>
          </ac:cxnSpMkLst>
        </pc:cxnChg>
        <pc:cxnChg chg="del">
          <ac:chgData name="Jinyin Yan" userId="7d7b1cac-fbbc-4678-8cfc-23ca66a374ce" providerId="ADAL" clId="{94CF3AC0-7A50-4DBC-AA9F-FF5A4D4E570D}" dt="2025-04-14T08:22:36.850" v="101" actId="478"/>
          <ac:cxnSpMkLst>
            <pc:docMk/>
            <pc:sldMk cId="3013762545" sldId="275"/>
            <ac:cxnSpMk id="60" creationId="{8B0AD616-9A11-EBF9-5C73-39D6E5F5E043}"/>
          </ac:cxnSpMkLst>
        </pc:cxnChg>
        <pc:cxnChg chg="del">
          <ac:chgData name="Jinyin Yan" userId="7d7b1cac-fbbc-4678-8cfc-23ca66a374ce" providerId="ADAL" clId="{94CF3AC0-7A50-4DBC-AA9F-FF5A4D4E570D}" dt="2025-04-14T08:22:36.319" v="100" actId="478"/>
          <ac:cxnSpMkLst>
            <pc:docMk/>
            <pc:sldMk cId="3013762545" sldId="275"/>
            <ac:cxnSpMk id="61" creationId="{ACBE9621-C573-124E-8F48-417992B57A7A}"/>
          </ac:cxnSpMkLst>
        </pc:cxnChg>
        <pc:cxnChg chg="add del mod">
          <ac:chgData name="Jinyin Yan" userId="7d7b1cac-fbbc-4678-8cfc-23ca66a374ce" providerId="ADAL" clId="{94CF3AC0-7A50-4DBC-AA9F-FF5A4D4E570D}" dt="2025-04-14T08:22:35.641" v="99" actId="478"/>
          <ac:cxnSpMkLst>
            <pc:docMk/>
            <pc:sldMk cId="3013762545" sldId="275"/>
            <ac:cxnSpMk id="62" creationId="{2231A586-3D27-EE8D-B0CE-E3C3141C5AA0}"/>
          </ac:cxnSpMkLst>
        </pc:cxnChg>
        <pc:cxnChg chg="del">
          <ac:chgData name="Jinyin Yan" userId="7d7b1cac-fbbc-4678-8cfc-23ca66a374ce" providerId="ADAL" clId="{94CF3AC0-7A50-4DBC-AA9F-FF5A4D4E570D}" dt="2025-04-14T08:22:34.978" v="98" actId="478"/>
          <ac:cxnSpMkLst>
            <pc:docMk/>
            <pc:sldMk cId="3013762545" sldId="275"/>
            <ac:cxnSpMk id="63" creationId="{D80E019D-580F-30FD-6AF5-379A584C9879}"/>
          </ac:cxnSpMkLst>
        </pc:cxnChg>
        <pc:cxnChg chg="add del mod">
          <ac:chgData name="Jinyin Yan" userId="7d7b1cac-fbbc-4678-8cfc-23ca66a374ce" providerId="ADAL" clId="{94CF3AC0-7A50-4DBC-AA9F-FF5A4D4E570D}" dt="2025-04-14T08:22:03.061" v="83" actId="478"/>
          <ac:cxnSpMkLst>
            <pc:docMk/>
            <pc:sldMk cId="3013762545" sldId="275"/>
            <ac:cxnSpMk id="64" creationId="{A6F1E327-AC3E-D591-93FF-64D5BC8E802D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del">
          <ac:chgData name="Jinyin Yan" userId="7d7b1cac-fbbc-4678-8cfc-23ca66a374ce" providerId="ADAL" clId="{94CF3AC0-7A50-4DBC-AA9F-FF5A4D4E570D}" dt="2025-04-14T08:22:07.393" v="87" actId="478"/>
          <ac:cxnSpMkLst>
            <pc:docMk/>
            <pc:sldMk cId="3013762545" sldId="275"/>
            <ac:cxnSpMk id="66" creationId="{B0C1AE01-B810-054F-C6EE-8EE81221DE33}"/>
          </ac:cxnSpMkLst>
        </pc:cxnChg>
        <pc:cxnChg chg="del">
          <ac:chgData name="Jinyin Yan" userId="7d7b1cac-fbbc-4678-8cfc-23ca66a374ce" providerId="ADAL" clId="{94CF3AC0-7A50-4DBC-AA9F-FF5A4D4E570D}" dt="2025-04-14T08:22:13.082" v="90" actId="478"/>
          <ac:cxnSpMkLst>
            <pc:docMk/>
            <pc:sldMk cId="3013762545" sldId="275"/>
            <ac:cxnSpMk id="67" creationId="{431D6720-EE4F-A21D-EE00-83DD9469CF86}"/>
          </ac:cxnSpMkLst>
        </pc:cxnChg>
        <pc:cxnChg chg="del">
          <ac:chgData name="Jinyin Yan" userId="7d7b1cac-fbbc-4678-8cfc-23ca66a374ce" providerId="ADAL" clId="{94CF3AC0-7A50-4DBC-AA9F-FF5A4D4E570D}" dt="2025-04-14T08:22:13.784" v="91" actId="478"/>
          <ac:cxnSpMkLst>
            <pc:docMk/>
            <pc:sldMk cId="3013762545" sldId="275"/>
            <ac:cxnSpMk id="68" creationId="{7AD864C8-3B47-C777-80C2-2A93DDDF410A}"/>
          </ac:cxnSpMkLst>
        </pc:cxnChg>
        <pc:cxnChg chg="del">
          <ac:chgData name="Jinyin Yan" userId="7d7b1cac-fbbc-4678-8cfc-23ca66a374ce" providerId="ADAL" clId="{94CF3AC0-7A50-4DBC-AA9F-FF5A4D4E570D}" dt="2025-04-14T08:22:25.191" v="95" actId="478"/>
          <ac:cxnSpMkLst>
            <pc:docMk/>
            <pc:sldMk cId="3013762545" sldId="275"/>
            <ac:cxnSpMk id="69" creationId="{19ACC8BC-DAE4-2E16-3F69-79F5F990166D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del">
          <ac:chgData name="Jinyin Yan" userId="7d7b1cac-fbbc-4678-8cfc-23ca66a374ce" providerId="ADAL" clId="{94CF3AC0-7A50-4DBC-AA9F-FF5A4D4E570D}" dt="2025-04-14T08:22:50.271" v="108" actId="478"/>
          <ac:cxnSpMkLst>
            <pc:docMk/>
            <pc:sldMk cId="3013762545" sldId="275"/>
            <ac:cxnSpMk id="71" creationId="{6B54C730-7A8E-AB06-16DA-BBD3DC90BAC8}"/>
          </ac:cxnSpMkLst>
        </pc:cxnChg>
        <pc:cxnChg chg="del">
          <ac:chgData name="Jinyin Yan" userId="7d7b1cac-fbbc-4678-8cfc-23ca66a374ce" providerId="ADAL" clId="{94CF3AC0-7A50-4DBC-AA9F-FF5A4D4E570D}" dt="2025-04-14T08:22:39.286" v="105" actId="478"/>
          <ac:cxnSpMkLst>
            <pc:docMk/>
            <pc:sldMk cId="3013762545" sldId="275"/>
            <ac:cxnSpMk id="72" creationId="{A46F9EC5-36C4-B2DB-180A-BE0042B923B1}"/>
          </ac:cxnSpMkLst>
        </pc:cxnChg>
        <pc:cxnChg chg="del">
          <ac:chgData name="Jinyin Yan" userId="7d7b1cac-fbbc-4678-8cfc-23ca66a374ce" providerId="ADAL" clId="{94CF3AC0-7A50-4DBC-AA9F-FF5A4D4E570D}" dt="2025-04-14T08:22:50.778" v="109" actId="478"/>
          <ac:cxnSpMkLst>
            <pc:docMk/>
            <pc:sldMk cId="3013762545" sldId="275"/>
            <ac:cxnSpMk id="73" creationId="{2AB19426-A3FB-588F-85B6-10D5565FC78D}"/>
          </ac:cxnSpMkLst>
        </pc:cxnChg>
        <pc:cxnChg chg="del">
          <ac:chgData name="Jinyin Yan" userId="7d7b1cac-fbbc-4678-8cfc-23ca66a374ce" providerId="ADAL" clId="{94CF3AC0-7A50-4DBC-AA9F-FF5A4D4E570D}" dt="2025-04-14T08:22:38.759" v="104" actId="478"/>
          <ac:cxnSpMkLst>
            <pc:docMk/>
            <pc:sldMk cId="3013762545" sldId="275"/>
            <ac:cxnSpMk id="74" creationId="{B796CD39-4ED0-1559-9BB4-8EF90509487B}"/>
          </ac:cxnSpMkLst>
        </pc:cxnChg>
        <pc:cxnChg chg="add del mod">
          <ac:chgData name="Jinyin Yan" userId="7d7b1cac-fbbc-4678-8cfc-23ca66a374ce" providerId="ADAL" clId="{94CF3AC0-7A50-4DBC-AA9F-FF5A4D4E570D}" dt="2025-04-14T08:22:55.180" v="112" actId="478"/>
          <ac:cxnSpMkLst>
            <pc:docMk/>
            <pc:sldMk cId="3013762545" sldId="275"/>
            <ac:cxnSpMk id="76" creationId="{D9827FDC-C0A9-A5B5-05F2-D4E3338D3128}"/>
          </ac:cxnSpMkLst>
        </pc:cxnChg>
        <pc:cxnChg chg="del">
          <ac:chgData name="Jinyin Yan" userId="7d7b1cac-fbbc-4678-8cfc-23ca66a374ce" providerId="ADAL" clId="{94CF3AC0-7A50-4DBC-AA9F-FF5A4D4E570D}" dt="2025-04-14T08:22:51.504" v="110" actId="478"/>
          <ac:cxnSpMkLst>
            <pc:docMk/>
            <pc:sldMk cId="3013762545" sldId="275"/>
            <ac:cxnSpMk id="77" creationId="{D2DBBB0B-097D-48DC-E51B-257D34E764DC}"/>
          </ac:cxnSpMkLst>
        </pc:cxnChg>
        <pc:cxnChg chg="del">
          <ac:chgData name="Jinyin Yan" userId="7d7b1cac-fbbc-4678-8cfc-23ca66a374ce" providerId="ADAL" clId="{94CF3AC0-7A50-4DBC-AA9F-FF5A4D4E570D}" dt="2025-04-14T08:22:52.982" v="111" actId="478"/>
          <ac:cxnSpMkLst>
            <pc:docMk/>
            <pc:sldMk cId="3013762545" sldId="275"/>
            <ac:cxnSpMk id="78" creationId="{2F266EFB-E5F9-8BF0-917C-0FDFD6CC99AC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del mod">
          <ac:chgData name="Jinyin Yan" userId="7d7b1cac-fbbc-4678-8cfc-23ca66a374ce" providerId="ADAL" clId="{94CF3AC0-7A50-4DBC-AA9F-FF5A4D4E570D}" dt="2025-04-14T08:27:04.141" v="138" actId="478"/>
          <ac:cxnSpMkLst>
            <pc:docMk/>
            <pc:sldMk cId="3013762545" sldId="275"/>
            <ac:cxnSpMk id="97" creationId="{D8B2F1D0-BAEC-93FF-337F-4E2B8D11CDC2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98" creationId="{7DDA9F08-B847-D6FB-AFF6-1DF50300E089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99" creationId="{7046E4D4-F11D-2E18-16E8-4D7DE9568B5A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100" creationId="{8E9E18B9-05E5-4499-10D5-5C6CD176F13B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101" creationId="{2CBEDDCB-B1A9-EC31-34A8-ECE149F2BCA2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27:51.152" v="148"/>
          <ac:cxnSpMkLst>
            <pc:docMk/>
            <pc:sldMk cId="3013762545" sldId="275"/>
            <ac:cxnSpMk id="108" creationId="{18BD1EB8-3C82-DE86-32E8-5724E65D96DF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565</Words>
  <Application>Microsoft Office PowerPoint</Application>
  <PresentationFormat>Widescreen</PresentationFormat>
  <Paragraphs>340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2025-04-14T08:42:59Z</dcterms:modified>
</cp:coreProperties>
</file>