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0C3EF-C210-4106-997C-46551DEC9137}" v="209" dt="2025-05-13T10:00:03.4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>
        <p:scale>
          <a:sx n="125" d="100"/>
          <a:sy n="125" d="100"/>
        </p:scale>
        <p:origin x="202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</pc:sldChg>
    </pc:docChg>
  </pc:docChgLst>
  <pc:docChgLst>
    <pc:chgData name="Jinyin Yan" userId="7d7b1cac-fbbc-4678-8cfc-23ca66a374ce" providerId="ADAL" clId="{2710C3EF-C210-4106-997C-46551DEC9137}"/>
    <pc:docChg chg="undo redo custSel addSld modSld">
      <pc:chgData name="Jinyin Yan" userId="7d7b1cac-fbbc-4678-8cfc-23ca66a374ce" providerId="ADAL" clId="{2710C3EF-C210-4106-997C-46551DEC9137}" dt="2025-05-13T10:00:54.242" v="1130" actId="1076"/>
      <pc:docMkLst>
        <pc:docMk/>
      </pc:docMkLst>
      <pc:sldChg chg="addSp delSp modSp add mod">
        <pc:chgData name="Jinyin Yan" userId="7d7b1cac-fbbc-4678-8cfc-23ca66a374ce" providerId="ADAL" clId="{2710C3EF-C210-4106-997C-46551DEC9137}" dt="2025-05-08T07:30:06.758" v="94" actId="1076"/>
        <pc:sldMkLst>
          <pc:docMk/>
          <pc:sldMk cId="158473578" sldId="277"/>
        </pc:sldMkLst>
        <pc:spChg chg="add mod ord">
          <ac:chgData name="Jinyin Yan" userId="7d7b1cac-fbbc-4678-8cfc-23ca66a374ce" providerId="ADAL" clId="{2710C3EF-C210-4106-997C-46551DEC9137}" dt="2025-05-08T07:28:41.780" v="50" actId="167"/>
          <ac:spMkLst>
            <pc:docMk/>
            <pc:sldMk cId="158473578" sldId="277"/>
            <ac:spMk id="9" creationId="{46D3CA9A-27F5-ABF6-078F-145459E9AA4D}"/>
          </ac:spMkLst>
        </pc:spChg>
        <pc:spChg chg="mod">
          <ac:chgData name="Jinyin Yan" userId="7d7b1cac-fbbc-4678-8cfc-23ca66a374ce" providerId="ADAL" clId="{2710C3EF-C210-4106-997C-46551DEC9137}" dt="2025-05-08T07:27:11.457" v="25" actId="20577"/>
          <ac:spMkLst>
            <pc:docMk/>
            <pc:sldMk cId="158473578" sldId="277"/>
            <ac:spMk id="45" creationId="{810F854C-A6C0-A73D-ECB3-BD7F10BF0498}"/>
          </ac:spMkLst>
        </pc:spChg>
        <pc:spChg chg="mod">
          <ac:chgData name="Jinyin Yan" userId="7d7b1cac-fbbc-4678-8cfc-23ca66a374ce" providerId="ADAL" clId="{2710C3EF-C210-4106-997C-46551DEC9137}" dt="2025-05-08T07:28:00.907" v="39" actId="14100"/>
          <ac:spMkLst>
            <pc:docMk/>
            <pc:sldMk cId="158473578" sldId="277"/>
            <ac:spMk id="58" creationId="{4E4EC4A9-9091-7A59-6BFB-537287AF46AE}"/>
          </ac:spMkLst>
        </pc:spChg>
        <pc:spChg chg="mod">
          <ac:chgData name="Jinyin Yan" userId="7d7b1cac-fbbc-4678-8cfc-23ca66a374ce" providerId="ADAL" clId="{2710C3EF-C210-4106-997C-46551DEC9137}" dt="2025-05-08T07:26:00.037" v="3" actId="20577"/>
          <ac:spMkLst>
            <pc:docMk/>
            <pc:sldMk cId="158473578" sldId="277"/>
            <ac:spMk id="65" creationId="{1C307602-6A2E-153F-B618-FE85FF587AD1}"/>
          </ac:spMkLst>
        </pc:spChg>
        <pc:spChg chg="mod">
          <ac:chgData name="Jinyin Yan" userId="7d7b1cac-fbbc-4678-8cfc-23ca66a374ce" providerId="ADAL" clId="{2710C3EF-C210-4106-997C-46551DEC9137}" dt="2025-05-08T07:27:04.463" v="23" actId="1076"/>
          <ac:spMkLst>
            <pc:docMk/>
            <pc:sldMk cId="158473578" sldId="277"/>
            <ac:spMk id="69" creationId="{11637FE3-8696-E4F2-F6F7-F7C32497EE1B}"/>
          </ac:spMkLst>
        </pc:spChg>
        <pc:spChg chg="mod">
          <ac:chgData name="Jinyin Yan" userId="7d7b1cac-fbbc-4678-8cfc-23ca66a374ce" providerId="ADAL" clId="{2710C3EF-C210-4106-997C-46551DEC9137}" dt="2025-05-08T07:29:46.468" v="84" actId="20577"/>
          <ac:spMkLst>
            <pc:docMk/>
            <pc:sldMk cId="158473578" sldId="277"/>
            <ac:spMk id="75" creationId="{C6FE21F9-BD14-E904-EEC3-3FAC5617B1D6}"/>
          </ac:spMkLst>
        </pc:spChg>
        <pc:spChg chg="mod">
          <ac:chgData name="Jinyin Yan" userId="7d7b1cac-fbbc-4678-8cfc-23ca66a374ce" providerId="ADAL" clId="{2710C3EF-C210-4106-997C-46551DEC9137}" dt="2025-05-08T07:30:06.758" v="94" actId="1076"/>
          <ac:spMkLst>
            <pc:docMk/>
            <pc:sldMk cId="158473578" sldId="277"/>
            <ac:spMk id="76" creationId="{6B123BD4-B302-4B8E-6A9B-82C2BD3202BB}"/>
          </ac:spMkLst>
        </pc:spChg>
        <pc:spChg chg="mod">
          <ac:chgData name="Jinyin Yan" userId="7d7b1cac-fbbc-4678-8cfc-23ca66a374ce" providerId="ADAL" clId="{2710C3EF-C210-4106-997C-46551DEC9137}" dt="2025-05-08T07:29:28.450" v="71" actId="1076"/>
          <ac:spMkLst>
            <pc:docMk/>
            <pc:sldMk cId="158473578" sldId="277"/>
            <ac:spMk id="78" creationId="{2907D196-D0A3-BF3A-A19A-DD3D1DEF9DC6}"/>
          </ac:spMkLst>
        </pc:spChg>
        <pc:spChg chg="mod">
          <ac:chgData name="Jinyin Yan" userId="7d7b1cac-fbbc-4678-8cfc-23ca66a374ce" providerId="ADAL" clId="{2710C3EF-C210-4106-997C-46551DEC9137}" dt="2025-05-08T07:29:27.946" v="70" actId="1076"/>
          <ac:spMkLst>
            <pc:docMk/>
            <pc:sldMk cId="158473578" sldId="277"/>
            <ac:spMk id="80" creationId="{85639AFF-06EF-61C0-022B-2127E217EEAB}"/>
          </ac:spMkLst>
        </pc:spChg>
        <pc:spChg chg="mod">
          <ac:chgData name="Jinyin Yan" userId="7d7b1cac-fbbc-4678-8cfc-23ca66a374ce" providerId="ADAL" clId="{2710C3EF-C210-4106-997C-46551DEC9137}" dt="2025-05-08T07:27:18.691" v="33" actId="20577"/>
          <ac:spMkLst>
            <pc:docMk/>
            <pc:sldMk cId="158473578" sldId="277"/>
            <ac:spMk id="81" creationId="{BE6F17EE-5EC6-87E3-1A33-0245AFB9C285}"/>
          </ac:spMkLst>
        </pc:spChg>
        <pc:cxnChg chg="add mod">
          <ac:chgData name="Jinyin Yan" userId="7d7b1cac-fbbc-4678-8cfc-23ca66a374ce" providerId="ADAL" clId="{2710C3EF-C210-4106-997C-46551DEC9137}" dt="2025-05-08T07:25:58.330" v="2" actId="1076"/>
          <ac:cxnSpMkLst>
            <pc:docMk/>
            <pc:sldMk cId="158473578" sldId="277"/>
            <ac:cxnSpMk id="2" creationId="{9B5762EF-5D57-D6FB-BBFE-9ACCBA62CE45}"/>
          </ac:cxnSpMkLst>
        </pc:cxnChg>
        <pc:cxnChg chg="add mod">
          <ac:chgData name="Jinyin Yan" userId="7d7b1cac-fbbc-4678-8cfc-23ca66a374ce" providerId="ADAL" clId="{2710C3EF-C210-4106-997C-46551DEC9137}" dt="2025-05-08T07:26:30.303" v="11" actId="1076"/>
          <ac:cxnSpMkLst>
            <pc:docMk/>
            <pc:sldMk cId="158473578" sldId="277"/>
            <ac:cxnSpMk id="5" creationId="{8C02E938-50B8-EC5A-5DBF-CEA8D583DA2C}"/>
          </ac:cxnSpMkLst>
        </pc:cxnChg>
        <pc:cxnChg chg="add mod">
          <ac:chgData name="Jinyin Yan" userId="7d7b1cac-fbbc-4678-8cfc-23ca66a374ce" providerId="ADAL" clId="{2710C3EF-C210-4106-997C-46551DEC9137}" dt="2025-05-08T07:26:49.615" v="17" actId="1076"/>
          <ac:cxnSpMkLst>
            <pc:docMk/>
            <pc:sldMk cId="158473578" sldId="277"/>
            <ac:cxnSpMk id="8" creationId="{B56F08B2-B4A6-BD8C-2855-B8BF5B048E90}"/>
          </ac:cxnSpMkLst>
        </pc:cxnChg>
        <pc:cxnChg chg="add mod">
          <ac:chgData name="Jinyin Yan" userId="7d7b1cac-fbbc-4678-8cfc-23ca66a374ce" providerId="ADAL" clId="{2710C3EF-C210-4106-997C-46551DEC9137}" dt="2025-05-08T07:28:18.668" v="45" actId="14100"/>
          <ac:cxnSpMkLst>
            <pc:docMk/>
            <pc:sldMk cId="158473578" sldId="277"/>
            <ac:cxnSpMk id="10" creationId="{F364CCA9-8D98-65E9-C353-8309D8B5A6FC}"/>
          </ac:cxnSpMkLst>
        </pc:cxnChg>
        <pc:cxnChg chg="add mod">
          <ac:chgData name="Jinyin Yan" userId="7d7b1cac-fbbc-4678-8cfc-23ca66a374ce" providerId="ADAL" clId="{2710C3EF-C210-4106-997C-46551DEC9137}" dt="2025-05-08T07:29:53.984" v="85" actId="14100"/>
          <ac:cxnSpMkLst>
            <pc:docMk/>
            <pc:sldMk cId="158473578" sldId="277"/>
            <ac:cxnSpMk id="13" creationId="{BE2F7D90-0D55-7840-811F-88B33EF7A81F}"/>
          </ac:cxnSpMkLst>
        </pc:cxnChg>
        <pc:cxnChg chg="mod">
          <ac:chgData name="Jinyin Yan" userId="7d7b1cac-fbbc-4678-8cfc-23ca66a374ce" providerId="ADAL" clId="{2710C3EF-C210-4106-997C-46551DEC9137}" dt="2025-05-08T07:26:05.510" v="4" actId="1076"/>
          <ac:cxnSpMkLst>
            <pc:docMk/>
            <pc:sldMk cId="158473578" sldId="277"/>
            <ac:cxnSpMk id="60" creationId="{86119D35-5397-2ED9-91FD-EC25A401F80C}"/>
          </ac:cxnSpMkLst>
        </pc:cxnChg>
        <pc:cxnChg chg="mod">
          <ac:chgData name="Jinyin Yan" userId="7d7b1cac-fbbc-4678-8cfc-23ca66a374ce" providerId="ADAL" clId="{2710C3EF-C210-4106-997C-46551DEC9137}" dt="2025-05-08T07:26:23.364" v="9" actId="14100"/>
          <ac:cxnSpMkLst>
            <pc:docMk/>
            <pc:sldMk cId="158473578" sldId="277"/>
            <ac:cxnSpMk id="61" creationId="{E3388A12-B36D-3153-3FE8-C53F5DA10910}"/>
          </ac:cxnSpMkLst>
        </pc:cxnChg>
        <pc:cxnChg chg="mod">
          <ac:chgData name="Jinyin Yan" userId="7d7b1cac-fbbc-4678-8cfc-23ca66a374ce" providerId="ADAL" clId="{2710C3EF-C210-4106-997C-46551DEC9137}" dt="2025-05-08T07:26:57.316" v="18" actId="1076"/>
          <ac:cxnSpMkLst>
            <pc:docMk/>
            <pc:sldMk cId="158473578" sldId="277"/>
            <ac:cxnSpMk id="62" creationId="{B42AABAA-05DB-46B1-C6CA-309B9E652142}"/>
          </ac:cxnSpMkLst>
        </pc:cxnChg>
        <pc:cxnChg chg="mod">
          <ac:chgData name="Jinyin Yan" userId="7d7b1cac-fbbc-4678-8cfc-23ca66a374ce" providerId="ADAL" clId="{2710C3EF-C210-4106-997C-46551DEC9137}" dt="2025-05-08T07:27:39.575" v="34" actId="1076"/>
          <ac:cxnSpMkLst>
            <pc:docMk/>
            <pc:sldMk cId="158473578" sldId="277"/>
            <ac:cxnSpMk id="70" creationId="{E85C01E1-BA6B-8FF0-B520-55423E0F81BD}"/>
          </ac:cxnSpMkLst>
        </pc:cxnChg>
        <pc:cxnChg chg="mod">
          <ac:chgData name="Jinyin Yan" userId="7d7b1cac-fbbc-4678-8cfc-23ca66a374ce" providerId="ADAL" clId="{2710C3EF-C210-4106-997C-46551DEC9137}" dt="2025-05-08T07:27:48.331" v="35" actId="1076"/>
          <ac:cxnSpMkLst>
            <pc:docMk/>
            <pc:sldMk cId="158473578" sldId="277"/>
            <ac:cxnSpMk id="71" creationId="{835C0A60-8DBB-EBB2-DE12-DF21D89D105D}"/>
          </ac:cxnSpMkLst>
        </pc:cxnChg>
        <pc:cxnChg chg="mod">
          <ac:chgData name="Jinyin Yan" userId="7d7b1cac-fbbc-4678-8cfc-23ca66a374ce" providerId="ADAL" clId="{2710C3EF-C210-4106-997C-46551DEC9137}" dt="2025-05-08T07:29:33.958" v="79" actId="14100"/>
          <ac:cxnSpMkLst>
            <pc:docMk/>
            <pc:sldMk cId="158473578" sldId="277"/>
            <ac:cxnSpMk id="73" creationId="{05A951D9-393C-8DA0-6B64-2C45A6083F05}"/>
          </ac:cxnSpMkLst>
        </pc:cxnChg>
        <pc:cxnChg chg="mod">
          <ac:chgData name="Jinyin Yan" userId="7d7b1cac-fbbc-4678-8cfc-23ca66a374ce" providerId="ADAL" clId="{2710C3EF-C210-4106-997C-46551DEC9137}" dt="2025-05-08T07:29:58.185" v="87" actId="14100"/>
          <ac:cxnSpMkLst>
            <pc:docMk/>
            <pc:sldMk cId="158473578" sldId="277"/>
            <ac:cxnSpMk id="74" creationId="{34EFE3D7-16B5-293A-7F69-A1A86865FAE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09T06:52:47.985" v="344" actId="1076"/>
        <pc:sldMkLst>
          <pc:docMk/>
          <pc:sldMk cId="3270925636" sldId="278"/>
        </pc:sldMkLst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12" creationId="{500D9706-AD4C-8E17-22F1-FF3908401B87}"/>
          </ac:spMkLst>
        </pc:spChg>
        <pc:spChg chg="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25" creationId="{34A11D4E-2F0D-43AF-046A-5FBAD635F813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6" creationId="{2BD6E2CB-AA9C-4751-9E02-36309E30B89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7" creationId="{DB413945-8A81-BAA1-A7BF-A4DA497A5955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9" creationId="{80C42014-4B62-2D56-61C3-1A15B3E85C7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30" creationId="{BCDA4325-B94D-B028-7CE7-734DA4AD6FA9}"/>
          </ac:spMkLst>
        </pc:spChg>
        <pc:spChg chg="add 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1" creationId="{A11013CE-4510-A27E-5FDB-6CABFFB4C895}"/>
          </ac:spMkLst>
        </pc:spChg>
        <pc:spChg chg="add 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3" creationId="{985B6856-42A0-DA68-2EB0-AD17C05AC136}"/>
          </ac:spMkLst>
        </pc:spChg>
        <pc:spChg chg="add mod">
          <ac:chgData name="Jinyin Yan" userId="7d7b1cac-fbbc-4678-8cfc-23ca66a374ce" providerId="ADAL" clId="{2710C3EF-C210-4106-997C-46551DEC9137}" dt="2025-05-08T07:57:50.370" v="137" actId="1076"/>
          <ac:spMkLst>
            <pc:docMk/>
            <pc:sldMk cId="3270925636" sldId="278"/>
            <ac:spMk id="35" creationId="{757138EA-EC19-60E4-F294-F71CE41AFA3B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38" creationId="{84A15722-138D-18A5-8665-20616B8E09A8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41" creationId="{502A5B75-5468-E291-4B3E-1B8C98C36A40}"/>
          </ac:spMkLst>
        </pc:spChg>
        <pc:spChg chg="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45" creationId="{4EC5EB1D-3B4D-B421-6322-E59132C3A0A4}"/>
          </ac:spMkLst>
        </pc:spChg>
        <pc:spChg chg="mod">
          <ac:chgData name="Jinyin Yan" userId="7d7b1cac-fbbc-4678-8cfc-23ca66a374ce" providerId="ADAL" clId="{2710C3EF-C210-4106-997C-46551DEC9137}" dt="2025-05-08T07:58:40.822" v="146" actId="1076"/>
          <ac:spMkLst>
            <pc:docMk/>
            <pc:sldMk cId="3270925636" sldId="278"/>
            <ac:spMk id="51" creationId="{9E4A821D-0076-AD24-B4EE-AE697CD04289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2" creationId="{CA863170-B752-ACBB-389F-080CC6D09C8A}"/>
          </ac:spMkLst>
        </pc:spChg>
        <pc:spChg chg="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5" creationId="{53970156-E490-AD8D-9007-206E19FC5787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77" creationId="{D14BA17B-97DA-ED8F-432A-74200AA8A75D}"/>
          </ac:spMkLst>
        </pc:spChg>
        <pc:spChg chg="add mod">
          <ac:chgData name="Jinyin Yan" userId="7d7b1cac-fbbc-4678-8cfc-23ca66a374ce" providerId="ADAL" clId="{2710C3EF-C210-4106-997C-46551DEC9137}" dt="2025-05-08T08:06:28.853" v="172" actId="20577"/>
          <ac:spMkLst>
            <pc:docMk/>
            <pc:sldMk cId="3270925636" sldId="278"/>
            <ac:spMk id="83" creationId="{A3FBF51C-B15B-2E4C-7D45-BC48EAC847F1}"/>
          </ac:spMkLst>
        </pc:spChg>
        <pc:spChg chg="add mod">
          <ac:chgData name="Jinyin Yan" userId="7d7b1cac-fbbc-4678-8cfc-23ca66a374ce" providerId="ADAL" clId="{2710C3EF-C210-4106-997C-46551DEC9137}" dt="2025-05-08T08:11:42.127" v="174" actId="1076"/>
          <ac:spMkLst>
            <pc:docMk/>
            <pc:sldMk cId="3270925636" sldId="278"/>
            <ac:spMk id="84" creationId="{AE32FA02-A4C5-D5E7-0905-58A175E5A7E6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86" creationId="{12935532-E069-1B9A-7D0C-580D8C464637}"/>
          </ac:spMkLst>
        </pc:spChg>
        <pc:spChg chg="add mod">
          <ac:chgData name="Jinyin Yan" userId="7d7b1cac-fbbc-4678-8cfc-23ca66a374ce" providerId="ADAL" clId="{2710C3EF-C210-4106-997C-46551DEC9137}" dt="2025-05-09T06:05:54.066" v="188" actId="20577"/>
          <ac:spMkLst>
            <pc:docMk/>
            <pc:sldMk cId="3270925636" sldId="278"/>
            <ac:spMk id="114" creationId="{EFC0F647-ABE7-22DE-6E0E-9AA6778C0F15}"/>
          </ac:spMkLst>
        </pc:spChg>
        <pc:spChg chg="add mod">
          <ac:chgData name="Jinyin Yan" userId="7d7b1cac-fbbc-4678-8cfc-23ca66a374ce" providerId="ADAL" clId="{2710C3EF-C210-4106-997C-46551DEC9137}" dt="2025-05-09T06:05:51.888" v="186" actId="1076"/>
          <ac:spMkLst>
            <pc:docMk/>
            <pc:sldMk cId="3270925636" sldId="278"/>
            <ac:spMk id="115" creationId="{129FA843-A8EA-98D5-2652-7CBCBD5DC483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116" creationId="{BB3AE084-4415-6717-F50D-A332FD9D9380}"/>
          </ac:spMkLst>
        </pc:spChg>
        <pc:spChg chg="add mod">
          <ac:chgData name="Jinyin Yan" userId="7d7b1cac-fbbc-4678-8cfc-23ca66a374ce" providerId="ADAL" clId="{2710C3EF-C210-4106-997C-46551DEC9137}" dt="2025-05-09T06:10:24.379" v="232" actId="1076"/>
          <ac:spMkLst>
            <pc:docMk/>
            <pc:sldMk cId="3270925636" sldId="278"/>
            <ac:spMk id="117" creationId="{8500A1BC-D544-2D27-342C-BCE78A159DB7}"/>
          </ac:spMkLst>
        </pc:spChg>
        <pc:spChg chg="add mod">
          <ac:chgData name="Jinyin Yan" userId="7d7b1cac-fbbc-4678-8cfc-23ca66a374ce" providerId="ADAL" clId="{2710C3EF-C210-4106-997C-46551DEC9137}" dt="2025-05-09T06:10:31.922" v="239" actId="20577"/>
          <ac:spMkLst>
            <pc:docMk/>
            <pc:sldMk cId="3270925636" sldId="278"/>
            <ac:spMk id="130" creationId="{0455C5E3-3DD3-A8E6-7B94-5C57D04B0DB2}"/>
          </ac:spMkLst>
        </pc:spChg>
        <pc:spChg chg="add mod">
          <ac:chgData name="Jinyin Yan" userId="7d7b1cac-fbbc-4678-8cfc-23ca66a374ce" providerId="ADAL" clId="{2710C3EF-C210-4106-997C-46551DEC9137}" dt="2025-05-09T06:33:04.596" v="272" actId="14100"/>
          <ac:spMkLst>
            <pc:docMk/>
            <pc:sldMk cId="3270925636" sldId="278"/>
            <ac:spMk id="147" creationId="{115E6978-2D46-0F5E-394C-C2DD022ABEB1}"/>
          </ac:spMkLst>
        </pc:spChg>
        <pc:spChg chg="add mod">
          <ac:chgData name="Jinyin Yan" userId="7d7b1cac-fbbc-4678-8cfc-23ca66a374ce" providerId="ADAL" clId="{2710C3EF-C210-4106-997C-46551DEC9137}" dt="2025-05-09T06:32:50.374" v="271" actId="14100"/>
          <ac:spMkLst>
            <pc:docMk/>
            <pc:sldMk cId="3270925636" sldId="278"/>
            <ac:spMk id="148" creationId="{33B1358B-5BC1-4ACE-ABC1-C8A77119C7F8}"/>
          </ac:spMkLst>
        </pc:spChg>
        <pc:spChg chg="add mod">
          <ac:chgData name="Jinyin Yan" userId="7d7b1cac-fbbc-4678-8cfc-23ca66a374ce" providerId="ADAL" clId="{2710C3EF-C210-4106-997C-46551DEC9137}" dt="2025-05-09T06:35:54.706" v="304" actId="1076"/>
          <ac:spMkLst>
            <pc:docMk/>
            <pc:sldMk cId="3270925636" sldId="278"/>
            <ac:spMk id="152" creationId="{6314CB95-075C-5BBA-0D1E-491E379790B7}"/>
          </ac:spMkLst>
        </pc:spChg>
        <pc:spChg chg="add mod">
          <ac:chgData name="Jinyin Yan" userId="7d7b1cac-fbbc-4678-8cfc-23ca66a374ce" providerId="ADAL" clId="{2710C3EF-C210-4106-997C-46551DEC9137}" dt="2025-05-09T06:33:16.581" v="275" actId="1076"/>
          <ac:spMkLst>
            <pc:docMk/>
            <pc:sldMk cId="3270925636" sldId="278"/>
            <ac:spMk id="153" creationId="{22E32A41-2C6F-B5B4-8A98-E5F347B4C7B9}"/>
          </ac:spMkLst>
        </pc:spChg>
        <pc:spChg chg="add mod">
          <ac:chgData name="Jinyin Yan" userId="7d7b1cac-fbbc-4678-8cfc-23ca66a374ce" providerId="ADAL" clId="{2710C3EF-C210-4106-997C-46551DEC9137}" dt="2025-05-09T06:52:34.484" v="336" actId="1076"/>
          <ac:spMkLst>
            <pc:docMk/>
            <pc:sldMk cId="3270925636" sldId="278"/>
            <ac:spMk id="154" creationId="{5412D011-0BF3-48BD-02CC-3083ACE3A6BB}"/>
          </ac:spMkLst>
        </pc:spChg>
        <pc:spChg chg="add mod">
          <ac:chgData name="Jinyin Yan" userId="7d7b1cac-fbbc-4678-8cfc-23ca66a374ce" providerId="ADAL" clId="{2710C3EF-C210-4106-997C-46551DEC9137}" dt="2025-05-09T06:32:28.611" v="266" actId="14100"/>
          <ac:spMkLst>
            <pc:docMk/>
            <pc:sldMk cId="3270925636" sldId="278"/>
            <ac:spMk id="155" creationId="{8D180C8B-AD69-DD6C-EAE8-E32110A9CF62}"/>
          </ac:spMkLst>
        </pc:spChg>
        <pc:spChg chg="add mod">
          <ac:chgData name="Jinyin Yan" userId="7d7b1cac-fbbc-4678-8cfc-23ca66a374ce" providerId="ADAL" clId="{2710C3EF-C210-4106-997C-46551DEC9137}" dt="2025-05-09T06:32:31.301" v="267" actId="14100"/>
          <ac:spMkLst>
            <pc:docMk/>
            <pc:sldMk cId="3270925636" sldId="278"/>
            <ac:spMk id="156" creationId="{E8FF39CF-A49F-4672-135E-E79056C4A441}"/>
          </ac:spMkLst>
        </pc:spChg>
        <pc:spChg chg="add mod">
          <ac:chgData name="Jinyin Yan" userId="7d7b1cac-fbbc-4678-8cfc-23ca66a374ce" providerId="ADAL" clId="{2710C3EF-C210-4106-997C-46551DEC9137}" dt="2025-05-09T06:35:59.042" v="307" actId="1076"/>
          <ac:spMkLst>
            <pc:docMk/>
            <pc:sldMk cId="3270925636" sldId="278"/>
            <ac:spMk id="160" creationId="{A2C4B68E-4512-1A04-75CD-015441BFDC0F}"/>
          </ac:spMkLst>
        </pc:spChg>
        <pc:spChg chg="add mod">
          <ac:chgData name="Jinyin Yan" userId="7d7b1cac-fbbc-4678-8cfc-23ca66a374ce" providerId="ADAL" clId="{2710C3EF-C210-4106-997C-46551DEC9137}" dt="2025-05-09T06:32:36.861" v="268" actId="1076"/>
          <ac:spMkLst>
            <pc:docMk/>
            <pc:sldMk cId="3270925636" sldId="278"/>
            <ac:spMk id="161" creationId="{5453E9B9-9494-528C-045D-57BDCCC4F7A0}"/>
          </ac:spMkLst>
        </pc:spChg>
        <pc:spChg chg="add mod">
          <ac:chgData name="Jinyin Yan" userId="7d7b1cac-fbbc-4678-8cfc-23ca66a374ce" providerId="ADAL" clId="{2710C3EF-C210-4106-997C-46551DEC9137}" dt="2025-05-09T06:52:47.985" v="344" actId="1076"/>
          <ac:spMkLst>
            <pc:docMk/>
            <pc:sldMk cId="3270925636" sldId="278"/>
            <ac:spMk id="162" creationId="{865210B6-1BDC-B387-C3E2-7EF84DDD0126}"/>
          </ac:spMkLst>
        </pc:spChg>
        <pc:spChg chg="add mod">
          <ac:chgData name="Jinyin Yan" userId="7d7b1cac-fbbc-4678-8cfc-23ca66a374ce" providerId="ADAL" clId="{2710C3EF-C210-4106-997C-46551DEC9137}" dt="2025-05-09T06:51:48.346" v="312" actId="1076"/>
          <ac:spMkLst>
            <pc:docMk/>
            <pc:sldMk cId="3270925636" sldId="278"/>
            <ac:spMk id="180" creationId="{2A9299B8-C617-A0EB-6FB8-E4A5A37752DE}"/>
          </ac:spMkLst>
        </pc:spChg>
        <pc:spChg chg="add mod">
          <ac:chgData name="Jinyin Yan" userId="7d7b1cac-fbbc-4678-8cfc-23ca66a374ce" providerId="ADAL" clId="{2710C3EF-C210-4106-997C-46551DEC9137}" dt="2025-05-09T06:51:58.210" v="318" actId="1076"/>
          <ac:spMkLst>
            <pc:docMk/>
            <pc:sldMk cId="3270925636" sldId="278"/>
            <ac:spMk id="181" creationId="{18C020DE-7367-EBB3-EB1F-F72B5649E830}"/>
          </ac:spMkLst>
        </pc:spChg>
        <pc:spChg chg="add mod">
          <ac:chgData name="Jinyin Yan" userId="7d7b1cac-fbbc-4678-8cfc-23ca66a374ce" providerId="ADAL" clId="{2710C3EF-C210-4106-997C-46551DEC9137}" dt="2025-05-09T06:52:05.559" v="320" actId="1076"/>
          <ac:spMkLst>
            <pc:docMk/>
            <pc:sldMk cId="3270925636" sldId="278"/>
            <ac:spMk id="182" creationId="{E9DFC43F-EA9D-433F-CCA5-BC31A88CDD91}"/>
          </ac:spMkLst>
        </pc:spChg>
        <pc:spChg chg="add mod">
          <ac:chgData name="Jinyin Yan" userId="7d7b1cac-fbbc-4678-8cfc-23ca66a374ce" providerId="ADAL" clId="{2710C3EF-C210-4106-997C-46551DEC9137}" dt="2025-05-09T06:52:17.917" v="325" actId="20577"/>
          <ac:spMkLst>
            <pc:docMk/>
            <pc:sldMk cId="3270925636" sldId="278"/>
            <ac:spMk id="183" creationId="{C8E6FA5B-C70E-D869-1016-BCC52E64F43D}"/>
          </ac:spMkLst>
        </pc:spChg>
        <pc:grpChg chg="add mod">
          <ac:chgData name="Jinyin Yan" userId="7d7b1cac-fbbc-4678-8cfc-23ca66a374ce" providerId="ADAL" clId="{2710C3EF-C210-4106-997C-46551DEC9137}" dt="2025-05-08T07:58:36.540" v="145" actId="1076"/>
          <ac:grpSpMkLst>
            <pc:docMk/>
            <pc:sldMk cId="3270925636" sldId="278"/>
            <ac:grpSpMk id="3" creationId="{0E92D035-4505-926B-6B27-FA768B3066FE}"/>
          </ac:grpSpMkLst>
        </pc:grpChg>
        <pc:grpChg chg="mod">
          <ac:chgData name="Jinyin Yan" userId="7d7b1cac-fbbc-4678-8cfc-23ca66a374ce" providerId="ADAL" clId="{2710C3EF-C210-4106-997C-46551DEC9137}" dt="2025-05-08T07:56:04.697" v="97"/>
          <ac:grpSpMkLst>
            <pc:docMk/>
            <pc:sldMk cId="3270925636" sldId="278"/>
            <ac:grpSpMk id="4" creationId="{2CA96C73-9FC7-CEA9-D1C9-596D5895239A}"/>
          </ac:grpSpMkLst>
        </pc:grp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6" creationId="{227C9D0D-E317-6D18-E6C7-355FBA666E6C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7" creationId="{468EE132-D40C-7C64-E535-316B2E78DBE9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11" creationId="{2AB1A4F8-9553-43DD-C3EB-5584B6A62721}"/>
          </ac:cxnSpMkLst>
        </pc:cxnChg>
        <pc:cxnChg chg="add mod">
          <ac:chgData name="Jinyin Yan" userId="7d7b1cac-fbbc-4678-8cfc-23ca66a374ce" providerId="ADAL" clId="{2710C3EF-C210-4106-997C-46551DEC9137}" dt="2025-05-08T07:58:27.231" v="144" actId="14100"/>
          <ac:cxnSpMkLst>
            <pc:docMk/>
            <pc:sldMk cId="3270925636" sldId="278"/>
            <ac:cxnSpMk id="39" creationId="{6E9E844B-693B-6AF9-6514-9F2EF9E169F8}"/>
          </ac:cxnSpMkLst>
        </pc:cxnChg>
        <pc:cxnChg chg="add mod">
          <ac:chgData name="Jinyin Yan" userId="7d7b1cac-fbbc-4678-8cfc-23ca66a374ce" providerId="ADAL" clId="{2710C3EF-C210-4106-997C-46551DEC9137}" dt="2025-05-08T08:05:29.020" v="151" actId="1076"/>
          <ac:cxnSpMkLst>
            <pc:docMk/>
            <pc:sldMk cId="3270925636" sldId="278"/>
            <ac:cxnSpMk id="46" creationId="{268EF0EA-6F0D-457A-4716-F39FCBCB19DF}"/>
          </ac:cxnSpMkLst>
        </pc:cxnChg>
        <pc:cxnChg chg="add mod">
          <ac:chgData name="Jinyin Yan" userId="7d7b1cac-fbbc-4678-8cfc-23ca66a374ce" providerId="ADAL" clId="{2710C3EF-C210-4106-997C-46551DEC9137}" dt="2025-05-08T08:11:47.126" v="175" actId="14100"/>
          <ac:cxnSpMkLst>
            <pc:docMk/>
            <pc:sldMk cId="3270925636" sldId="278"/>
            <ac:cxnSpMk id="48" creationId="{2CE0CD23-6942-1CCF-B94D-04DDBD40B23C}"/>
          </ac:cxnSpMkLst>
        </pc:cxnChg>
        <pc:cxnChg chg="add mod">
          <ac:chgData name="Jinyin Yan" userId="7d7b1cac-fbbc-4678-8cfc-23ca66a374ce" providerId="ADAL" clId="{2710C3EF-C210-4106-997C-46551DEC9137}" dt="2025-05-08T08:06:15.852" v="166" actId="1076"/>
          <ac:cxnSpMkLst>
            <pc:docMk/>
            <pc:sldMk cId="3270925636" sldId="278"/>
            <ac:cxnSpMk id="53" creationId="{349717C2-5153-7FEB-96D4-C6872698E345}"/>
          </ac:cxnSpMkLst>
        </pc:cxnChg>
        <pc:cxnChg chg="add mod">
          <ac:chgData name="Jinyin Yan" userId="7d7b1cac-fbbc-4678-8cfc-23ca66a374ce" providerId="ADAL" clId="{2710C3EF-C210-4106-997C-46551DEC9137}" dt="2025-05-08T08:06:09.232" v="165" actId="14100"/>
          <ac:cxnSpMkLst>
            <pc:docMk/>
            <pc:sldMk cId="3270925636" sldId="278"/>
            <ac:cxnSpMk id="56" creationId="{14D58B56-ABE0-1C5D-08A4-23530A867A84}"/>
          </ac:cxnSpMkLst>
        </pc:cxnChg>
        <pc:cxnChg chg="mod">
          <ac:chgData name="Jinyin Yan" userId="7d7b1cac-fbbc-4678-8cfc-23ca66a374ce" providerId="ADAL" clId="{2710C3EF-C210-4106-997C-46551DEC9137}" dt="2025-05-09T06:06:38.728" v="194" actId="14100"/>
          <ac:cxnSpMkLst>
            <pc:docMk/>
            <pc:sldMk cId="3270925636" sldId="278"/>
            <ac:cxnSpMk id="99" creationId="{305B1E3D-82D3-FCD0-0D6B-DCFAF425E577}"/>
          </ac:cxnSpMkLst>
        </pc:cxnChg>
        <pc:cxnChg chg="mod">
          <ac:chgData name="Jinyin Yan" userId="7d7b1cac-fbbc-4678-8cfc-23ca66a374ce" providerId="ADAL" clId="{2710C3EF-C210-4106-997C-46551DEC9137}" dt="2025-05-09T06:09:24.591" v="211" actId="14100"/>
          <ac:cxnSpMkLst>
            <pc:docMk/>
            <pc:sldMk cId="3270925636" sldId="278"/>
            <ac:cxnSpMk id="103" creationId="{BF364149-4AE1-1016-BD5F-13E05F932F73}"/>
          </ac:cxnSpMkLst>
        </pc:cxnChg>
        <pc:cxnChg chg="mod">
          <ac:chgData name="Jinyin Yan" userId="7d7b1cac-fbbc-4678-8cfc-23ca66a374ce" providerId="ADAL" clId="{2710C3EF-C210-4106-997C-46551DEC9137}" dt="2025-05-09T06:23:06.621" v="248" actId="14100"/>
          <ac:cxnSpMkLst>
            <pc:docMk/>
            <pc:sldMk cId="3270925636" sldId="278"/>
            <ac:cxnSpMk id="113" creationId="{9F37F194-6F83-2239-1278-CAEC2DA571FB}"/>
          </ac:cxnSpMkLst>
        </pc:cxnChg>
        <pc:cxnChg chg="add mod">
          <ac:chgData name="Jinyin Yan" userId="7d7b1cac-fbbc-4678-8cfc-23ca66a374ce" providerId="ADAL" clId="{2710C3EF-C210-4106-997C-46551DEC9137}" dt="2025-05-09T06:06:28.506" v="192" actId="1076"/>
          <ac:cxnSpMkLst>
            <pc:docMk/>
            <pc:sldMk cId="3270925636" sldId="278"/>
            <ac:cxnSpMk id="120" creationId="{F43F3EB4-18C3-E249-CF25-DFEC3C2B7ABD}"/>
          </ac:cxnSpMkLst>
        </pc:cxnChg>
        <pc:cxnChg chg="add mod">
          <ac:chgData name="Jinyin Yan" userId="7d7b1cac-fbbc-4678-8cfc-23ca66a374ce" providerId="ADAL" clId="{2710C3EF-C210-4106-997C-46551DEC9137}" dt="2025-05-09T06:08:49.940" v="199" actId="1076"/>
          <ac:cxnSpMkLst>
            <pc:docMk/>
            <pc:sldMk cId="3270925636" sldId="278"/>
            <ac:cxnSpMk id="122" creationId="{52D0D7D8-6F1D-AC01-784A-36CF7E08C990}"/>
          </ac:cxnSpMkLst>
        </pc:cxnChg>
        <pc:cxnChg chg="add mod">
          <ac:chgData name="Jinyin Yan" userId="7d7b1cac-fbbc-4678-8cfc-23ca66a374ce" providerId="ADAL" clId="{2710C3EF-C210-4106-997C-46551DEC9137}" dt="2025-05-09T06:09:52.140" v="219" actId="1076"/>
          <ac:cxnSpMkLst>
            <pc:docMk/>
            <pc:sldMk cId="3270925636" sldId="278"/>
            <ac:cxnSpMk id="127" creationId="{05AB9866-ED2F-40E6-6EDE-5D9F36FD6448}"/>
          </ac:cxnSpMkLst>
        </pc:cxnChg>
        <pc:cxnChg chg="add mod">
          <ac:chgData name="Jinyin Yan" userId="7d7b1cac-fbbc-4678-8cfc-23ca66a374ce" providerId="ADAL" clId="{2710C3EF-C210-4106-997C-46551DEC9137}" dt="2025-05-09T06:09:58.531" v="221" actId="1076"/>
          <ac:cxnSpMkLst>
            <pc:docMk/>
            <pc:sldMk cId="3270925636" sldId="278"/>
            <ac:cxnSpMk id="128" creationId="{D4DE2FF8-F3EC-CAFE-4A8F-A3C9F9912C9B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49" creationId="{7D0EE288-2D13-DD74-1E46-4BA4D9E4752C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50" creationId="{F7709C74-F306-E583-7729-F03B8277970F}"/>
          </ac:cxnSpMkLst>
        </pc:cxnChg>
        <pc:cxnChg chg="add mod">
          <ac:chgData name="Jinyin Yan" userId="7d7b1cac-fbbc-4678-8cfc-23ca66a374ce" providerId="ADAL" clId="{2710C3EF-C210-4106-997C-46551DEC9137}" dt="2025-05-09T06:34:59.109" v="284" actId="1076"/>
          <ac:cxnSpMkLst>
            <pc:docMk/>
            <pc:sldMk cId="3270925636" sldId="278"/>
            <ac:cxnSpMk id="151" creationId="{2594F08F-49BC-A2AD-7467-C143A639AD7A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7" creationId="{E4084F3B-608F-0B2E-AC61-F826DEB6D5A7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8" creationId="{C28902F3-E940-071C-7A3D-B911A1751B0E}"/>
          </ac:cxnSpMkLst>
        </pc:cxnChg>
        <pc:cxnChg chg="add mod">
          <ac:chgData name="Jinyin Yan" userId="7d7b1cac-fbbc-4678-8cfc-23ca66a374ce" providerId="ADAL" clId="{2710C3EF-C210-4106-997C-46551DEC9137}" dt="2025-05-09T06:35:16.051" v="288" actId="1076"/>
          <ac:cxnSpMkLst>
            <pc:docMk/>
            <pc:sldMk cId="3270925636" sldId="278"/>
            <ac:cxnSpMk id="159" creationId="{1A4F8E8A-484F-F380-95D5-7113C4551E16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4" creationId="{C9A529EE-734F-5FFD-58A3-4EB608000217}"/>
          </ac:cxnSpMkLst>
        </pc:cxnChg>
        <pc:cxnChg chg="add mod">
          <ac:chgData name="Jinyin Yan" userId="7d7b1cac-fbbc-4678-8cfc-23ca66a374ce" providerId="ADAL" clId="{2710C3EF-C210-4106-997C-46551DEC9137}" dt="2025-05-09T06:35:01.840" v="285" actId="14100"/>
          <ac:cxnSpMkLst>
            <pc:docMk/>
            <pc:sldMk cId="3270925636" sldId="278"/>
            <ac:cxnSpMk id="165" creationId="{0395CB0E-646C-09F4-3BF6-D0A6537A0A43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6" creationId="{E8DAB0A7-BB8E-0E5E-7D03-103CCFEF7E12}"/>
          </ac:cxnSpMkLst>
        </pc:cxnChg>
        <pc:cxnChg chg="add mod">
          <ac:chgData name="Jinyin Yan" userId="7d7b1cac-fbbc-4678-8cfc-23ca66a374ce" providerId="ADAL" clId="{2710C3EF-C210-4106-997C-46551DEC9137}" dt="2025-05-09T06:35:18.759" v="289" actId="14100"/>
          <ac:cxnSpMkLst>
            <pc:docMk/>
            <pc:sldMk cId="3270925636" sldId="278"/>
            <ac:cxnSpMk id="168" creationId="{D97AAC90-EF8C-42CB-E531-D1F66F3BA22C}"/>
          </ac:cxnSpMkLst>
        </pc:cxnChg>
        <pc:cxnChg chg="add mod">
          <ac:chgData name="Jinyin Yan" userId="7d7b1cac-fbbc-4678-8cfc-23ca66a374ce" providerId="ADAL" clId="{2710C3EF-C210-4106-997C-46551DEC9137}" dt="2025-05-09T06:32:07.881" v="263" actId="1076"/>
          <ac:cxnSpMkLst>
            <pc:docMk/>
            <pc:sldMk cId="3270925636" sldId="278"/>
            <ac:cxnSpMk id="169" creationId="{0328300F-2B59-CEA6-503A-42E70F6D9BCD}"/>
          </ac:cxnSpMkLst>
        </pc:cxnChg>
        <pc:cxnChg chg="add mod">
          <ac:chgData name="Jinyin Yan" userId="7d7b1cac-fbbc-4678-8cfc-23ca66a374ce" providerId="ADAL" clId="{2710C3EF-C210-4106-997C-46551DEC9137}" dt="2025-05-09T06:32:14.723" v="265" actId="1076"/>
          <ac:cxnSpMkLst>
            <pc:docMk/>
            <pc:sldMk cId="3270925636" sldId="278"/>
            <ac:cxnSpMk id="170" creationId="{3257603E-78F4-AE46-209A-BAAFB7E80023}"/>
          </ac:cxnSpMkLst>
        </pc:cxnChg>
        <pc:cxnChg chg="add mod">
          <ac:chgData name="Jinyin Yan" userId="7d7b1cac-fbbc-4678-8cfc-23ca66a374ce" providerId="ADAL" clId="{2710C3EF-C210-4106-997C-46551DEC9137}" dt="2025-05-09T06:34:54.843" v="283" actId="14100"/>
          <ac:cxnSpMkLst>
            <pc:docMk/>
            <pc:sldMk cId="3270925636" sldId="278"/>
            <ac:cxnSpMk id="172" creationId="{E1BFC9B5-EF9F-65A2-04D7-AB2EFA72315E}"/>
          </ac:cxnSpMkLst>
        </pc:cxnChg>
        <pc:cxnChg chg="add mod">
          <ac:chgData name="Jinyin Yan" userId="7d7b1cac-fbbc-4678-8cfc-23ca66a374ce" providerId="ADAL" clId="{2710C3EF-C210-4106-997C-46551DEC9137}" dt="2025-05-09T06:35:26.409" v="292" actId="14100"/>
          <ac:cxnSpMkLst>
            <pc:docMk/>
            <pc:sldMk cId="3270925636" sldId="278"/>
            <ac:cxnSpMk id="178" creationId="{9B4F53B2-6E09-286C-96E6-27A43F9408DA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13:07.765" v="431" actId="1076"/>
        <pc:sldMkLst>
          <pc:docMk/>
          <pc:sldMk cId="59654946" sldId="279"/>
        </pc:sldMkLst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2" creationId="{1388FD7F-D395-C1D1-EA45-36C3C0FD4F9E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5" creationId="{A0393630-D005-DD13-38FD-3824B37D186F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8" creationId="{F59EF467-CCAD-AF19-DED7-6ADBEEFF70D3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31" creationId="{3201607E-E7C9-5618-6B08-5CCFCDF97185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52" creationId="{36083F30-A860-7B10-C9C6-81B60A1E61AE}"/>
          </ac:spMkLst>
        </pc:spChg>
        <pc:spChg chg="add mod">
          <ac:chgData name="Jinyin Yan" userId="7d7b1cac-fbbc-4678-8cfc-23ca66a374ce" providerId="ADAL" clId="{2710C3EF-C210-4106-997C-46551DEC9137}" dt="2025-05-12T08:11:53.758" v="394" actId="1076"/>
          <ac:spMkLst>
            <pc:docMk/>
            <pc:sldMk cId="59654946" sldId="279"/>
            <ac:spMk id="63" creationId="{2F5BF670-9330-30D4-A964-8511F52D8254}"/>
          </ac:spMkLst>
        </pc:spChg>
        <pc:spChg chg="add mod">
          <ac:chgData name="Jinyin Yan" userId="7d7b1cac-fbbc-4678-8cfc-23ca66a374ce" providerId="ADAL" clId="{2710C3EF-C210-4106-997C-46551DEC9137}" dt="2025-05-12T08:12:03.093" v="397" actId="1076"/>
          <ac:spMkLst>
            <pc:docMk/>
            <pc:sldMk cId="59654946" sldId="279"/>
            <ac:spMk id="64" creationId="{68278964-323F-5656-272E-EEABB712258A}"/>
          </ac:spMkLst>
        </pc:spChg>
        <pc:spChg chg="add mod">
          <ac:chgData name="Jinyin Yan" userId="7d7b1cac-fbbc-4678-8cfc-23ca66a374ce" providerId="ADAL" clId="{2710C3EF-C210-4106-997C-46551DEC9137}" dt="2025-05-12T08:12:07.762" v="399" actId="1076"/>
          <ac:spMkLst>
            <pc:docMk/>
            <pc:sldMk cId="59654946" sldId="279"/>
            <ac:spMk id="65" creationId="{12EDEB45-0EF3-A9EA-0039-C1C4EC374623}"/>
          </ac:spMkLst>
        </pc:spChg>
        <pc:spChg chg="add mod">
          <ac:chgData name="Jinyin Yan" userId="7d7b1cac-fbbc-4678-8cfc-23ca66a374ce" providerId="ADAL" clId="{2710C3EF-C210-4106-997C-46551DEC9137}" dt="2025-05-12T08:12:26.043" v="409" actId="1076"/>
          <ac:spMkLst>
            <pc:docMk/>
            <pc:sldMk cId="59654946" sldId="279"/>
            <ac:spMk id="67" creationId="{463254EA-DAA8-4D41-214D-0908D0162AC8}"/>
          </ac:spMkLst>
        </pc:spChg>
        <pc:spChg chg="add mod">
          <ac:chgData name="Jinyin Yan" userId="7d7b1cac-fbbc-4678-8cfc-23ca66a374ce" providerId="ADAL" clId="{2710C3EF-C210-4106-997C-46551DEC9137}" dt="2025-05-12T08:12:38.050" v="416" actId="1076"/>
          <ac:spMkLst>
            <pc:docMk/>
            <pc:sldMk cId="59654946" sldId="279"/>
            <ac:spMk id="68" creationId="{CCBF142A-1609-D2DA-6C30-26A26B6F3145}"/>
          </ac:spMkLst>
        </pc:spChg>
        <pc:spChg chg="add mod">
          <ac:chgData name="Jinyin Yan" userId="7d7b1cac-fbbc-4678-8cfc-23ca66a374ce" providerId="ADAL" clId="{2710C3EF-C210-4106-997C-46551DEC9137}" dt="2025-05-12T08:12:44.897" v="422"/>
          <ac:spMkLst>
            <pc:docMk/>
            <pc:sldMk cId="59654946" sldId="279"/>
            <ac:spMk id="69" creationId="{3E483188-C383-4D06-A54F-C12A579440D8}"/>
          </ac:spMkLst>
        </pc:spChg>
        <pc:spChg chg="add mod">
          <ac:chgData name="Jinyin Yan" userId="7d7b1cac-fbbc-4678-8cfc-23ca66a374ce" providerId="ADAL" clId="{2710C3EF-C210-4106-997C-46551DEC9137}" dt="2025-05-12T08:13:07.765" v="431" actId="1076"/>
          <ac:spMkLst>
            <pc:docMk/>
            <pc:sldMk cId="59654946" sldId="279"/>
            <ac:spMk id="73" creationId="{CA036F06-9A8B-6B89-240E-843FC1E6A84D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83" creationId="{BDB6CAA2-19B5-B7DD-1469-9AC401F4DC32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114" creationId="{BBA2A86C-8AF0-9722-7CCD-D365B48C21C7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115" creationId="{1FF21466-BA3F-69B8-32E0-8AA72F465AE1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152" creationId="{A0B7F001-39FB-1CD3-C032-C80279DE4CF0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162" creationId="{D4E606F2-BDCD-E629-1144-B95816CCCDB1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180" creationId="{A19ED631-606F-A843-626B-35EB661CF3BA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181" creationId="{A94B1535-3D73-867E-4F07-CE3C3B5984B6}"/>
          </ac:spMkLst>
        </pc:spChg>
        <pc:spChg chg="del">
          <ac:chgData name="Jinyin Yan" userId="7d7b1cac-fbbc-4678-8cfc-23ca66a374ce" providerId="ADAL" clId="{2710C3EF-C210-4106-997C-46551DEC9137}" dt="2025-05-12T07:50:59.414" v="346" actId="478"/>
          <ac:spMkLst>
            <pc:docMk/>
            <pc:sldMk cId="59654946" sldId="279"/>
            <ac:spMk id="182" creationId="{ECA0E15B-B78A-67A9-73C2-AEEAF9730A1F}"/>
          </ac:spMkLst>
        </pc:spChg>
        <pc:grpChg chg="add mod">
          <ac:chgData name="Jinyin Yan" userId="7d7b1cac-fbbc-4678-8cfc-23ca66a374ce" providerId="ADAL" clId="{2710C3EF-C210-4106-997C-46551DEC9137}" dt="2025-05-12T08:10:39.997" v="380" actId="1076"/>
          <ac:grpSpMkLst>
            <pc:docMk/>
            <pc:sldMk cId="59654946" sldId="279"/>
            <ac:grpSpMk id="50" creationId="{9688AF2C-893F-87D7-6CF1-AAA9DFB83B3E}"/>
          </ac:grpSpMkLst>
        </pc:grp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10" creationId="{3B4B2437-4D0E-409B-A429-FA6B9F8DA51B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24" creationId="{9170675E-1FEE-D1BA-911F-E2D4C808F8D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37" creationId="{F0FB1F0D-76DC-494B-F8CE-7A7F15D8E5C2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0" creationId="{69982C5B-93E4-B42A-9D56-7B6FD35D489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2" creationId="{76AB12C7-2B21-3C5C-02C5-4847A0418464}"/>
          </ac:cxnSpMkLst>
        </pc:cxnChg>
        <pc:cxnChg chg="add del mod">
          <ac:chgData name="Jinyin Yan" userId="7d7b1cac-fbbc-4678-8cfc-23ca66a374ce" providerId="ADAL" clId="{2710C3EF-C210-4106-997C-46551DEC9137}" dt="2025-05-12T07:52:42.056" v="367" actId="478"/>
          <ac:cxnSpMkLst>
            <pc:docMk/>
            <pc:sldMk cId="59654946" sldId="279"/>
            <ac:cxnSpMk id="43" creationId="{232771BA-88BC-1DF6-EFB5-96879B968C2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4" creationId="{F31B78D1-049C-48E3-A608-53233636BA8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9" creationId="{B8B99B72-D170-FD40-23F1-5C3D14E6E209}"/>
          </ac:cxnSpMkLst>
        </pc:cxnChg>
        <pc:cxnChg chg="add mod">
          <ac:chgData name="Jinyin Yan" userId="7d7b1cac-fbbc-4678-8cfc-23ca66a374ce" providerId="ADAL" clId="{2710C3EF-C210-4106-997C-46551DEC9137}" dt="2025-05-12T08:09:51.615" v="376" actId="14100"/>
          <ac:cxnSpMkLst>
            <pc:docMk/>
            <pc:sldMk cId="59654946" sldId="279"/>
            <ac:cxnSpMk id="57" creationId="{6CFA6662-9FAD-A63C-82D0-AB35F68D84A9}"/>
          </ac:cxnSpMkLst>
        </pc:cxnChg>
        <pc:cxnChg chg="add mod">
          <ac:chgData name="Jinyin Yan" userId="7d7b1cac-fbbc-4678-8cfc-23ca66a374ce" providerId="ADAL" clId="{2710C3EF-C210-4106-997C-46551DEC9137}" dt="2025-05-12T08:10:44.103" v="382" actId="1076"/>
          <ac:cxnSpMkLst>
            <pc:docMk/>
            <pc:sldMk cId="59654946" sldId="279"/>
            <ac:cxnSpMk id="60" creationId="{05BDF94C-20FC-02A0-BB59-CA71E72DEAD5}"/>
          </ac:cxnSpMkLst>
        </pc:cxnChg>
        <pc:cxnChg chg="add mod">
          <ac:chgData name="Jinyin Yan" userId="7d7b1cac-fbbc-4678-8cfc-23ca66a374ce" providerId="ADAL" clId="{2710C3EF-C210-4106-997C-46551DEC9137}" dt="2025-05-12T08:11:14.180" v="386" actId="1076"/>
          <ac:cxnSpMkLst>
            <pc:docMk/>
            <pc:sldMk cId="59654946" sldId="279"/>
            <ac:cxnSpMk id="61" creationId="{C4BD722D-583A-EBE2-E6BB-87BC65B031B1}"/>
          </ac:cxnSpMkLst>
        </pc:cxnChg>
        <pc:cxnChg chg="add mod">
          <ac:chgData name="Jinyin Yan" userId="7d7b1cac-fbbc-4678-8cfc-23ca66a374ce" providerId="ADAL" clId="{2710C3EF-C210-4106-997C-46551DEC9137}" dt="2025-05-12T08:12:12.439" v="401" actId="1076"/>
          <ac:cxnSpMkLst>
            <pc:docMk/>
            <pc:sldMk cId="59654946" sldId="279"/>
            <ac:cxnSpMk id="66" creationId="{102D7D36-F7A9-76A9-78B6-4B1D98D0133A}"/>
          </ac:cxnSpMkLst>
        </pc:cxnChg>
        <pc:cxnChg chg="add mod">
          <ac:chgData name="Jinyin Yan" userId="7d7b1cac-fbbc-4678-8cfc-23ca66a374ce" providerId="ADAL" clId="{2710C3EF-C210-4106-997C-46551DEC9137}" dt="2025-05-12T08:12:55.081" v="425" actId="14100"/>
          <ac:cxnSpMkLst>
            <pc:docMk/>
            <pc:sldMk cId="59654946" sldId="279"/>
            <ac:cxnSpMk id="70" creationId="{57B8D473-1E91-7A35-139B-93BFC5D2A5F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1:10.070" v="457" actId="1076"/>
        <pc:sldMkLst>
          <pc:docMk/>
          <pc:sldMk cId="3555215945" sldId="280"/>
        </pc:sldMkLst>
        <pc:spChg chg="add mod">
          <ac:chgData name="Jinyin Yan" userId="7d7b1cac-fbbc-4678-8cfc-23ca66a374ce" providerId="ADAL" clId="{2710C3EF-C210-4106-997C-46551DEC9137}" dt="2025-05-12T08:20:41.322" v="449" actId="1076"/>
          <ac:spMkLst>
            <pc:docMk/>
            <pc:sldMk cId="3555215945" sldId="280"/>
            <ac:spMk id="3" creationId="{4F685C2A-85E8-1A75-D56E-A42B331681A2}"/>
          </ac:spMkLst>
        </pc:spChg>
        <pc:spChg chg="add mod">
          <ac:chgData name="Jinyin Yan" userId="7d7b1cac-fbbc-4678-8cfc-23ca66a374ce" providerId="ADAL" clId="{2710C3EF-C210-4106-997C-46551DEC9137}" dt="2025-05-12T08:20:52.114" v="450" actId="1076"/>
          <ac:spMkLst>
            <pc:docMk/>
            <pc:sldMk cId="3555215945" sldId="280"/>
            <ac:spMk id="4" creationId="{84B533F0-1518-4269-A122-D308645F7B96}"/>
          </ac:spMkLst>
        </pc:spChg>
        <pc:spChg chg="mod">
          <ac:chgData name="Jinyin Yan" userId="7d7b1cac-fbbc-4678-8cfc-23ca66a374ce" providerId="ADAL" clId="{2710C3EF-C210-4106-997C-46551DEC9137}" dt="2025-05-12T08:17:55.919" v="433" actId="1076"/>
          <ac:spMkLst>
            <pc:docMk/>
            <pc:sldMk cId="3555215945" sldId="280"/>
            <ac:spMk id="5" creationId="{B0CDAD53-D009-F500-460F-4C44AE3C87A9}"/>
          </ac:spMkLst>
        </pc:spChg>
        <pc:spChg chg="add mod">
          <ac:chgData name="Jinyin Yan" userId="7d7b1cac-fbbc-4678-8cfc-23ca66a374ce" providerId="ADAL" clId="{2710C3EF-C210-4106-997C-46551DEC9137}" dt="2025-05-12T08:21:10.070" v="457" actId="1076"/>
          <ac:spMkLst>
            <pc:docMk/>
            <pc:sldMk cId="3555215945" sldId="280"/>
            <ac:spMk id="6" creationId="{50E67CE0-7281-86F6-DDDE-A577258F74D5}"/>
          </ac:spMkLst>
        </pc:spChg>
        <pc:spChg chg="del">
          <ac:chgData name="Jinyin Yan" userId="7d7b1cac-fbbc-4678-8cfc-23ca66a374ce" providerId="ADAL" clId="{2710C3EF-C210-4106-997C-46551DEC9137}" dt="2025-05-12T08:18:18.209" v="439" actId="478"/>
          <ac:spMkLst>
            <pc:docMk/>
            <pc:sldMk cId="3555215945" sldId="280"/>
            <ac:spMk id="63" creationId="{8C01E0E9-AAEA-41F5-01D5-4C86CA1B951F}"/>
          </ac:spMkLst>
        </pc:spChg>
        <pc:spChg chg="del">
          <ac:chgData name="Jinyin Yan" userId="7d7b1cac-fbbc-4678-8cfc-23ca66a374ce" providerId="ADAL" clId="{2710C3EF-C210-4106-997C-46551DEC9137}" dt="2025-05-12T08:18:18.209" v="439" actId="478"/>
          <ac:spMkLst>
            <pc:docMk/>
            <pc:sldMk cId="3555215945" sldId="280"/>
            <ac:spMk id="64" creationId="{225A2118-D603-2DA9-63A3-A9A99276A2AD}"/>
          </ac:spMkLst>
        </pc:spChg>
        <pc:spChg chg="del">
          <ac:chgData name="Jinyin Yan" userId="7d7b1cac-fbbc-4678-8cfc-23ca66a374ce" providerId="ADAL" clId="{2710C3EF-C210-4106-997C-46551DEC9137}" dt="2025-05-12T08:18:18.209" v="439" actId="478"/>
          <ac:spMkLst>
            <pc:docMk/>
            <pc:sldMk cId="3555215945" sldId="280"/>
            <ac:spMk id="65" creationId="{9D59180C-04D6-7844-1D3A-1BF689258212}"/>
          </ac:spMkLst>
        </pc:spChg>
        <pc:spChg chg="del">
          <ac:chgData name="Jinyin Yan" userId="7d7b1cac-fbbc-4678-8cfc-23ca66a374ce" providerId="ADAL" clId="{2710C3EF-C210-4106-997C-46551DEC9137}" dt="2025-05-12T08:18:25.288" v="442" actId="478"/>
          <ac:spMkLst>
            <pc:docMk/>
            <pc:sldMk cId="3555215945" sldId="280"/>
            <ac:spMk id="67" creationId="{0C2A2A42-A211-8D00-7B13-1BC51920B41F}"/>
          </ac:spMkLst>
        </pc:spChg>
        <pc:spChg chg="del">
          <ac:chgData name="Jinyin Yan" userId="7d7b1cac-fbbc-4678-8cfc-23ca66a374ce" providerId="ADAL" clId="{2710C3EF-C210-4106-997C-46551DEC9137}" dt="2025-05-12T08:18:18.209" v="439" actId="478"/>
          <ac:spMkLst>
            <pc:docMk/>
            <pc:sldMk cId="3555215945" sldId="280"/>
            <ac:spMk id="68" creationId="{631A329A-5EE4-D06F-70AB-421502F1F183}"/>
          </ac:spMkLst>
        </pc:spChg>
        <pc:spChg chg="del">
          <ac:chgData name="Jinyin Yan" userId="7d7b1cac-fbbc-4678-8cfc-23ca66a374ce" providerId="ADAL" clId="{2710C3EF-C210-4106-997C-46551DEC9137}" dt="2025-05-12T08:18:18.209" v="439" actId="478"/>
          <ac:spMkLst>
            <pc:docMk/>
            <pc:sldMk cId="3555215945" sldId="280"/>
            <ac:spMk id="69" creationId="{ECFE3D1D-3EBC-F3B2-60AF-3F132EF573B7}"/>
          </ac:spMkLst>
        </pc:spChg>
        <pc:spChg chg="mod">
          <ac:chgData name="Jinyin Yan" userId="7d7b1cac-fbbc-4678-8cfc-23ca66a374ce" providerId="ADAL" clId="{2710C3EF-C210-4106-997C-46551DEC9137}" dt="2025-05-12T08:18:02.109" v="438" actId="20577"/>
          <ac:spMkLst>
            <pc:docMk/>
            <pc:sldMk cId="3555215945" sldId="280"/>
            <ac:spMk id="73" creationId="{3F671E0A-3E4C-5FDA-2273-E0D368434A4C}"/>
          </ac:spMkLst>
        </pc:spChg>
        <pc:grpChg chg="del">
          <ac:chgData name="Jinyin Yan" userId="7d7b1cac-fbbc-4678-8cfc-23ca66a374ce" providerId="ADAL" clId="{2710C3EF-C210-4106-997C-46551DEC9137}" dt="2025-05-12T08:18:18.209" v="439" actId="478"/>
          <ac:grpSpMkLst>
            <pc:docMk/>
            <pc:sldMk cId="3555215945" sldId="280"/>
            <ac:grpSpMk id="50" creationId="{EEF3EEF6-16D5-5510-5AEF-AACE331DD8BC}"/>
          </ac:grpSpMkLst>
        </pc:grpChg>
        <pc:cxnChg chg="add mod">
          <ac:chgData name="Jinyin Yan" userId="7d7b1cac-fbbc-4678-8cfc-23ca66a374ce" providerId="ADAL" clId="{2710C3EF-C210-4106-997C-46551DEC9137}" dt="2025-05-12T08:20:59.277" v="452" actId="1076"/>
          <ac:cxnSpMkLst>
            <pc:docMk/>
            <pc:sldMk cId="3555215945" sldId="280"/>
            <ac:cxnSpMk id="9" creationId="{3591F0CD-4CB5-E139-D73A-15D47A05023D}"/>
          </ac:cxnSpMkLst>
        </pc:cxnChg>
        <pc:cxnChg chg="mod">
          <ac:chgData name="Jinyin Yan" userId="7d7b1cac-fbbc-4678-8cfc-23ca66a374ce" providerId="ADAL" clId="{2710C3EF-C210-4106-997C-46551DEC9137}" dt="2025-05-12T08:20:34.751" v="448" actId="14100"/>
          <ac:cxnSpMkLst>
            <pc:docMk/>
            <pc:sldMk cId="3555215945" sldId="280"/>
            <ac:cxnSpMk id="57" creationId="{D439F8BA-CFDE-8A3B-84B8-AC3D6DCDD80B}"/>
          </ac:cxnSpMkLst>
        </pc:cxnChg>
        <pc:cxnChg chg="del">
          <ac:chgData name="Jinyin Yan" userId="7d7b1cac-fbbc-4678-8cfc-23ca66a374ce" providerId="ADAL" clId="{2710C3EF-C210-4106-997C-46551DEC9137}" dt="2025-05-12T08:18:18.209" v="439" actId="478"/>
          <ac:cxnSpMkLst>
            <pc:docMk/>
            <pc:sldMk cId="3555215945" sldId="280"/>
            <ac:cxnSpMk id="60" creationId="{C144A4C8-81A7-27EF-C9B1-FCE551D7ECAB}"/>
          </ac:cxnSpMkLst>
        </pc:cxnChg>
        <pc:cxnChg chg="del">
          <ac:chgData name="Jinyin Yan" userId="7d7b1cac-fbbc-4678-8cfc-23ca66a374ce" providerId="ADAL" clId="{2710C3EF-C210-4106-997C-46551DEC9137}" dt="2025-05-12T08:18:18.209" v="439" actId="478"/>
          <ac:cxnSpMkLst>
            <pc:docMk/>
            <pc:sldMk cId="3555215945" sldId="280"/>
            <ac:cxnSpMk id="61" creationId="{2D0D2BA6-A8AD-2EAA-BE74-C32CCC6E888E}"/>
          </ac:cxnSpMkLst>
        </pc:cxnChg>
        <pc:cxnChg chg="del">
          <ac:chgData name="Jinyin Yan" userId="7d7b1cac-fbbc-4678-8cfc-23ca66a374ce" providerId="ADAL" clId="{2710C3EF-C210-4106-997C-46551DEC9137}" dt="2025-05-12T08:18:18.209" v="439" actId="478"/>
          <ac:cxnSpMkLst>
            <pc:docMk/>
            <pc:sldMk cId="3555215945" sldId="280"/>
            <ac:cxnSpMk id="66" creationId="{D889E041-45F7-D9E7-7EB2-64F494165F02}"/>
          </ac:cxnSpMkLst>
        </pc:cxnChg>
        <pc:cxnChg chg="del mod">
          <ac:chgData name="Jinyin Yan" userId="7d7b1cac-fbbc-4678-8cfc-23ca66a374ce" providerId="ADAL" clId="{2710C3EF-C210-4106-997C-46551DEC9137}" dt="2025-05-12T08:18:18.209" v="439" actId="478"/>
          <ac:cxnSpMkLst>
            <pc:docMk/>
            <pc:sldMk cId="3555215945" sldId="280"/>
            <ac:cxnSpMk id="70" creationId="{2A64A349-5A4C-DF9D-FD81-0E9E4F4B4023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7:10.779" v="489" actId="1076"/>
        <pc:sldMkLst>
          <pc:docMk/>
          <pc:sldMk cId="2360709924" sldId="281"/>
        </pc:sldMkLst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2" creationId="{3D2CAAAF-5B50-AB7D-5725-15D6D3E6DCE0}"/>
          </ac:spMkLst>
        </pc:spChg>
        <pc:spChg chg="del">
          <ac:chgData name="Jinyin Yan" userId="7d7b1cac-fbbc-4678-8cfc-23ca66a374ce" providerId="ADAL" clId="{2710C3EF-C210-4106-997C-46551DEC9137}" dt="2025-05-12T08:25:40.725" v="459" actId="478"/>
          <ac:spMkLst>
            <pc:docMk/>
            <pc:sldMk cId="2360709924" sldId="281"/>
            <ac:spMk id="3" creationId="{08A62591-ACF4-88F1-B6E8-C75B1D95853E}"/>
          </ac:spMkLst>
        </pc:spChg>
        <pc:spChg chg="del">
          <ac:chgData name="Jinyin Yan" userId="7d7b1cac-fbbc-4678-8cfc-23ca66a374ce" providerId="ADAL" clId="{2710C3EF-C210-4106-997C-46551DEC9137}" dt="2025-05-12T08:25:41.640" v="460" actId="478"/>
          <ac:spMkLst>
            <pc:docMk/>
            <pc:sldMk cId="2360709924" sldId="281"/>
            <ac:spMk id="4" creationId="{8314C45F-9394-EF90-3C76-98DD2D45368C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5" creationId="{9B69A418-092D-2B35-BD6D-10F50FBCFAA4}"/>
          </ac:spMkLst>
        </pc:spChg>
        <pc:spChg chg="del">
          <ac:chgData name="Jinyin Yan" userId="7d7b1cac-fbbc-4678-8cfc-23ca66a374ce" providerId="ADAL" clId="{2710C3EF-C210-4106-997C-46551DEC9137}" dt="2025-05-12T08:25:43.457" v="462" actId="478"/>
          <ac:spMkLst>
            <pc:docMk/>
            <pc:sldMk cId="2360709924" sldId="281"/>
            <ac:spMk id="6" creationId="{1350EEE8-BFD4-12ED-6733-A8FB37C63053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8" creationId="{BE76789B-51DF-D289-F155-A38EFE514799}"/>
          </ac:spMkLst>
        </pc:spChg>
        <pc:spChg chg="add mod">
          <ac:chgData name="Jinyin Yan" userId="7d7b1cac-fbbc-4678-8cfc-23ca66a374ce" providerId="ADAL" clId="{2710C3EF-C210-4106-997C-46551DEC9137}" dt="2025-05-12T08:27:10.779" v="489" actId="1076"/>
          <ac:spMkLst>
            <pc:docMk/>
            <pc:sldMk cId="2360709924" sldId="281"/>
            <ac:spMk id="14" creationId="{B4E0800F-ABD5-B7AB-B906-A32875DFCED4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73" creationId="{506E3350-C586-CB52-5961-45CF0DEBD363}"/>
          </ac:spMkLst>
        </pc:spChg>
        <pc:grpChg chg="add mod">
          <ac:chgData name="Jinyin Yan" userId="7d7b1cac-fbbc-4678-8cfc-23ca66a374ce" providerId="ADAL" clId="{2710C3EF-C210-4106-997C-46551DEC9137}" dt="2025-05-12T08:26:31.306" v="472" actId="1076"/>
          <ac:grpSpMkLst>
            <pc:docMk/>
            <pc:sldMk cId="2360709924" sldId="281"/>
            <ac:grpSpMk id="13" creationId="{E4F40276-BA36-B0A2-9E76-CA88947A65CA}"/>
          </ac:grpSpMkLst>
        </pc:grp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7" creationId="{75652399-351C-CE87-8CF2-58BBC6641B47}"/>
          </ac:cxnSpMkLst>
        </pc:cxnChg>
        <pc:cxnChg chg="del">
          <ac:chgData name="Jinyin Yan" userId="7d7b1cac-fbbc-4678-8cfc-23ca66a374ce" providerId="ADAL" clId="{2710C3EF-C210-4106-997C-46551DEC9137}" dt="2025-05-12T08:25:42.186" v="461" actId="478"/>
          <ac:cxnSpMkLst>
            <pc:docMk/>
            <pc:sldMk cId="2360709924" sldId="281"/>
            <ac:cxnSpMk id="9" creationId="{3DF11DC6-FCC4-7BB8-99D4-DC14E977931A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0" creationId="{EFC64A4F-6E20-ED7C-C322-B839017AE885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1" creationId="{58BB0271-A61A-6E6A-9D94-D1BFAB89548F}"/>
          </ac:cxnSpMkLst>
        </pc:cxnChg>
        <pc:cxnChg chg="add mod">
          <ac:chgData name="Jinyin Yan" userId="7d7b1cac-fbbc-4678-8cfc-23ca66a374ce" providerId="ADAL" clId="{2710C3EF-C210-4106-997C-46551DEC9137}" dt="2025-05-12T08:26:59.658" v="484" actId="1076"/>
          <ac:cxnSpMkLst>
            <pc:docMk/>
            <pc:sldMk cId="2360709924" sldId="281"/>
            <ac:cxnSpMk id="15" creationId="{D1550813-207C-F2ED-7892-167598A107D0}"/>
          </ac:cxnSpMkLst>
        </pc:cxnChg>
        <pc:cxnChg chg="add mod">
          <ac:chgData name="Jinyin Yan" userId="7d7b1cac-fbbc-4678-8cfc-23ca66a374ce" providerId="ADAL" clId="{2710C3EF-C210-4106-997C-46551DEC9137}" dt="2025-05-12T08:27:01.696" v="485" actId="1076"/>
          <ac:cxnSpMkLst>
            <pc:docMk/>
            <pc:sldMk cId="2360709924" sldId="281"/>
            <ac:cxnSpMk id="16" creationId="{A9CAD683-AC4E-BFC0-404D-02FEF723FD4E}"/>
          </ac:cxnSpMkLst>
        </pc:cxnChg>
        <pc:cxnChg chg="add mod">
          <ac:chgData name="Jinyin Yan" userId="7d7b1cac-fbbc-4678-8cfc-23ca66a374ce" providerId="ADAL" clId="{2710C3EF-C210-4106-997C-46551DEC9137}" dt="2025-05-12T08:27:07.403" v="488" actId="14100"/>
          <ac:cxnSpMkLst>
            <pc:docMk/>
            <pc:sldMk cId="2360709924" sldId="281"/>
            <ac:cxnSpMk id="17" creationId="{DD16BC4E-24A7-B8F4-167E-FD0FD8E93BD8}"/>
          </ac:cxnSpMkLst>
        </pc:cxnChg>
        <pc:cxnChg chg="mod">
          <ac:chgData name="Jinyin Yan" userId="7d7b1cac-fbbc-4678-8cfc-23ca66a374ce" providerId="ADAL" clId="{2710C3EF-C210-4106-997C-46551DEC9137}" dt="2025-05-12T08:25:50.161" v="465" actId="1076"/>
          <ac:cxnSpMkLst>
            <pc:docMk/>
            <pc:sldMk cId="2360709924" sldId="281"/>
            <ac:cxnSpMk id="57" creationId="{2B34B363-1977-C880-DC3C-73146F8D4871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3:02:41.742" v="515" actId="14100"/>
        <pc:sldMkLst>
          <pc:docMk/>
          <pc:sldMk cId="1252913593" sldId="282"/>
        </pc:sldMkLst>
        <pc:spChg chg="del">
          <ac:chgData name="Jinyin Yan" userId="7d7b1cac-fbbc-4678-8cfc-23ca66a374ce" providerId="ADAL" clId="{2710C3EF-C210-4106-997C-46551DEC9137}" dt="2025-05-13T02:08:24.076" v="491" actId="478"/>
          <ac:spMkLst>
            <pc:docMk/>
            <pc:sldMk cId="1252913593" sldId="282"/>
            <ac:spMk id="2" creationId="{E8615DD7-BEBF-5A87-E9D2-0A2ED0D95953}"/>
          </ac:spMkLst>
        </pc:spChg>
        <pc:spChg chg="add mod">
          <ac:chgData name="Jinyin Yan" userId="7d7b1cac-fbbc-4678-8cfc-23ca66a374ce" providerId="ADAL" clId="{2710C3EF-C210-4106-997C-46551DEC9137}" dt="2025-05-13T03:01:21.038" v="494" actId="1076"/>
          <ac:spMkLst>
            <pc:docMk/>
            <pc:sldMk cId="1252913593" sldId="282"/>
            <ac:spMk id="3" creationId="{79554811-3920-CD2F-88D5-AA18F5B44C04}"/>
          </ac:spMkLst>
        </pc:spChg>
        <pc:spChg chg="add mod">
          <ac:chgData name="Jinyin Yan" userId="7d7b1cac-fbbc-4678-8cfc-23ca66a374ce" providerId="ADAL" clId="{2710C3EF-C210-4106-997C-46551DEC9137}" dt="2025-05-13T03:01:24.962" v="495" actId="1076"/>
          <ac:spMkLst>
            <pc:docMk/>
            <pc:sldMk cId="1252913593" sldId="282"/>
            <ac:spMk id="4" creationId="{48B57456-F7DC-20DD-7531-052E6DB25B08}"/>
          </ac:spMkLst>
        </pc:spChg>
        <pc:spChg chg="del">
          <ac:chgData name="Jinyin Yan" userId="7d7b1cac-fbbc-4678-8cfc-23ca66a374ce" providerId="ADAL" clId="{2710C3EF-C210-4106-997C-46551DEC9137}" dt="2025-05-13T02:08:24.076" v="491" actId="478"/>
          <ac:spMkLst>
            <pc:docMk/>
            <pc:sldMk cId="1252913593" sldId="282"/>
            <ac:spMk id="5" creationId="{2215B2C0-21BD-EF1C-4FA5-B3E5F0FB7D4B}"/>
          </ac:spMkLst>
        </pc:spChg>
        <pc:spChg chg="add mod">
          <ac:chgData name="Jinyin Yan" userId="7d7b1cac-fbbc-4678-8cfc-23ca66a374ce" providerId="ADAL" clId="{2710C3EF-C210-4106-997C-46551DEC9137}" dt="2025-05-13T03:01:21.038" v="494" actId="1076"/>
          <ac:spMkLst>
            <pc:docMk/>
            <pc:sldMk cId="1252913593" sldId="282"/>
            <ac:spMk id="6" creationId="{E21A22C9-432E-5298-9F83-23C372E84A18}"/>
          </ac:spMkLst>
        </pc:spChg>
        <pc:spChg chg="del">
          <ac:chgData name="Jinyin Yan" userId="7d7b1cac-fbbc-4678-8cfc-23ca66a374ce" providerId="ADAL" clId="{2710C3EF-C210-4106-997C-46551DEC9137}" dt="2025-05-13T02:08:24.076" v="491" actId="478"/>
          <ac:spMkLst>
            <pc:docMk/>
            <pc:sldMk cId="1252913593" sldId="282"/>
            <ac:spMk id="8" creationId="{B597AE7E-1A37-ED19-DD71-71F26007B8C7}"/>
          </ac:spMkLst>
        </pc:spChg>
        <pc:spChg chg="add mod">
          <ac:chgData name="Jinyin Yan" userId="7d7b1cac-fbbc-4678-8cfc-23ca66a374ce" providerId="ADAL" clId="{2710C3EF-C210-4106-997C-46551DEC9137}" dt="2025-05-13T03:01:32.928" v="500" actId="1076"/>
          <ac:spMkLst>
            <pc:docMk/>
            <pc:sldMk cId="1252913593" sldId="282"/>
            <ac:spMk id="9" creationId="{A8B9961B-C32B-F575-0415-7A91F8600C34}"/>
          </ac:spMkLst>
        </pc:spChg>
        <pc:spChg chg="del">
          <ac:chgData name="Jinyin Yan" userId="7d7b1cac-fbbc-4678-8cfc-23ca66a374ce" providerId="ADAL" clId="{2710C3EF-C210-4106-997C-46551DEC9137}" dt="2025-05-13T02:08:24.076" v="491" actId="478"/>
          <ac:spMkLst>
            <pc:docMk/>
            <pc:sldMk cId="1252913593" sldId="282"/>
            <ac:spMk id="14" creationId="{36FBAE2B-C9DB-9F89-7F54-23A1572FCA4C}"/>
          </ac:spMkLst>
        </pc:spChg>
        <pc:spChg chg="add mod">
          <ac:chgData name="Jinyin Yan" userId="7d7b1cac-fbbc-4678-8cfc-23ca66a374ce" providerId="ADAL" clId="{2710C3EF-C210-4106-997C-46551DEC9137}" dt="2025-05-13T03:02:36.208" v="513" actId="1076"/>
          <ac:spMkLst>
            <pc:docMk/>
            <pc:sldMk cId="1252913593" sldId="282"/>
            <ac:spMk id="21" creationId="{59911DE4-DDCC-1752-9301-C93D33CC5B2D}"/>
          </ac:spMkLst>
        </pc:spChg>
        <pc:spChg chg="del">
          <ac:chgData name="Jinyin Yan" userId="7d7b1cac-fbbc-4678-8cfc-23ca66a374ce" providerId="ADAL" clId="{2710C3EF-C210-4106-997C-46551DEC9137}" dt="2025-05-13T02:08:24.076" v="491" actId="478"/>
          <ac:spMkLst>
            <pc:docMk/>
            <pc:sldMk cId="1252913593" sldId="282"/>
            <ac:spMk id="73" creationId="{B10F15C8-2DDC-5D36-7A1E-DE0FBBA130C0}"/>
          </ac:spMkLst>
        </pc:spChg>
        <pc:grpChg chg="del">
          <ac:chgData name="Jinyin Yan" userId="7d7b1cac-fbbc-4678-8cfc-23ca66a374ce" providerId="ADAL" clId="{2710C3EF-C210-4106-997C-46551DEC9137}" dt="2025-05-13T02:08:24.076" v="491" actId="478"/>
          <ac:grpSpMkLst>
            <pc:docMk/>
            <pc:sldMk cId="1252913593" sldId="282"/>
            <ac:grpSpMk id="13" creationId="{7F6AC988-66C0-D881-ACF2-74CEC928685F}"/>
          </ac:grpSpMkLst>
        </pc:grpChg>
        <pc:cxnChg chg="del">
          <ac:chgData name="Jinyin Yan" userId="7d7b1cac-fbbc-4678-8cfc-23ca66a374ce" providerId="ADAL" clId="{2710C3EF-C210-4106-997C-46551DEC9137}" dt="2025-05-13T02:08:24.076" v="491" actId="478"/>
          <ac:cxnSpMkLst>
            <pc:docMk/>
            <pc:sldMk cId="1252913593" sldId="282"/>
            <ac:cxnSpMk id="15" creationId="{9C1F8A1A-399C-29D9-5D41-24DDF6A8439D}"/>
          </ac:cxnSpMkLst>
        </pc:cxnChg>
        <pc:cxnChg chg="del">
          <ac:chgData name="Jinyin Yan" userId="7d7b1cac-fbbc-4678-8cfc-23ca66a374ce" providerId="ADAL" clId="{2710C3EF-C210-4106-997C-46551DEC9137}" dt="2025-05-13T02:08:24.076" v="491" actId="478"/>
          <ac:cxnSpMkLst>
            <pc:docMk/>
            <pc:sldMk cId="1252913593" sldId="282"/>
            <ac:cxnSpMk id="16" creationId="{51E19E1A-EC13-1543-7212-2C798E20DFE9}"/>
          </ac:cxnSpMkLst>
        </pc:cxnChg>
        <pc:cxnChg chg="del">
          <ac:chgData name="Jinyin Yan" userId="7d7b1cac-fbbc-4678-8cfc-23ca66a374ce" providerId="ADAL" clId="{2710C3EF-C210-4106-997C-46551DEC9137}" dt="2025-05-13T02:08:24.076" v="491" actId="478"/>
          <ac:cxnSpMkLst>
            <pc:docMk/>
            <pc:sldMk cId="1252913593" sldId="282"/>
            <ac:cxnSpMk id="17" creationId="{8E3858D0-08B8-0CD5-21C3-653144B95718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18" creationId="{837DCD4F-E0F9-E41B-CAE5-3CD2B5416E9C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20" creationId="{52B8C9AC-CC7C-012C-8344-180ED01B796A}"/>
          </ac:cxnSpMkLst>
        </pc:cxnChg>
        <pc:cxnChg chg="add mod">
          <ac:chgData name="Jinyin Yan" userId="7d7b1cac-fbbc-4678-8cfc-23ca66a374ce" providerId="ADAL" clId="{2710C3EF-C210-4106-997C-46551DEC9137}" dt="2025-05-13T03:02:41.742" v="515" actId="14100"/>
          <ac:cxnSpMkLst>
            <pc:docMk/>
            <pc:sldMk cId="1252913593" sldId="282"/>
            <ac:cxnSpMk id="23" creationId="{A58F0A1C-85C0-C280-372A-4426EEED6BD3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26" creationId="{B3F6EF57-9753-D87F-0FCB-775FD7D4C63C}"/>
          </ac:cxnSpMkLst>
        </pc:cxnChg>
        <pc:cxnChg chg="del mod">
          <ac:chgData name="Jinyin Yan" userId="7d7b1cac-fbbc-4678-8cfc-23ca66a374ce" providerId="ADAL" clId="{2710C3EF-C210-4106-997C-46551DEC9137}" dt="2025-05-13T02:08:24.076" v="491" actId="478"/>
          <ac:cxnSpMkLst>
            <pc:docMk/>
            <pc:sldMk cId="1252913593" sldId="282"/>
            <ac:cxnSpMk id="57" creationId="{EB5B7961-933F-6965-CD12-63192390C625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6:24:00.562" v="735" actId="1076"/>
        <pc:sldMkLst>
          <pc:docMk/>
          <pc:sldMk cId="4154000706" sldId="283"/>
        </pc:sldMkLst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2" creationId="{11CF2E51-7AEC-C32E-379B-601A3F7FB36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3" creationId="{14AE48E3-2296-A5D5-5BC7-35BC3B42546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0" creationId="{C9F7E0F2-9502-8957-5351-814409AE981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1" creationId="{B99C21F0-DAC0-B444-A72F-4321C30F158E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5" creationId="{1C388B29-0214-B71B-416B-5D58EB344EB0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6" creationId="{5BE35485-77C8-B1D1-4625-413A641E0AAF}"/>
          </ac:spMkLst>
        </pc:spChg>
        <pc:spChg chg="mod topLvl">
          <ac:chgData name="Jinyin Yan" userId="7d7b1cac-fbbc-4678-8cfc-23ca66a374ce" providerId="ADAL" clId="{2710C3EF-C210-4106-997C-46551DEC9137}" dt="2025-05-13T06:23:50.883" v="733" actId="1076"/>
          <ac:spMkLst>
            <pc:docMk/>
            <pc:sldMk cId="4154000706" sldId="283"/>
            <ac:spMk id="18" creationId="{2A74A18A-4EE5-03EB-386E-32E4F2F05EDA}"/>
          </ac:spMkLst>
        </pc:spChg>
        <pc:spChg chg="del mod topLvl">
          <ac:chgData name="Jinyin Yan" userId="7d7b1cac-fbbc-4678-8cfc-23ca66a374ce" providerId="ADAL" clId="{2710C3EF-C210-4106-997C-46551DEC9137}" dt="2025-05-13T03:07:40.133" v="550" actId="478"/>
          <ac:spMkLst>
            <pc:docMk/>
            <pc:sldMk cId="4154000706" sldId="283"/>
            <ac:spMk id="19" creationId="{EBB43D69-FA3C-6C22-69F1-D1AE96ECDF07}"/>
          </ac:spMkLst>
        </pc:spChg>
        <pc:spChg chg="add mod">
          <ac:chgData name="Jinyin Yan" userId="7d7b1cac-fbbc-4678-8cfc-23ca66a374ce" providerId="ADAL" clId="{2710C3EF-C210-4106-997C-46551DEC9137}" dt="2025-05-13T06:09:45.395" v="601" actId="1076"/>
          <ac:spMkLst>
            <pc:docMk/>
            <pc:sldMk cId="4154000706" sldId="283"/>
            <ac:spMk id="52" creationId="{1A541EB7-F413-761F-17F6-DB7E88EE07B3}"/>
          </ac:spMkLst>
        </pc:spChg>
        <pc:spChg chg="add mod">
          <ac:chgData name="Jinyin Yan" userId="7d7b1cac-fbbc-4678-8cfc-23ca66a374ce" providerId="ADAL" clId="{2710C3EF-C210-4106-997C-46551DEC9137}" dt="2025-05-13T06:11:48.739" v="613" actId="1076"/>
          <ac:spMkLst>
            <pc:docMk/>
            <pc:sldMk cId="4154000706" sldId="283"/>
            <ac:spMk id="53" creationId="{134C6710-2634-5D29-FDD0-0DC98D93798B}"/>
          </ac:spMkLst>
        </pc:spChg>
        <pc:spChg chg="add mod">
          <ac:chgData name="Jinyin Yan" userId="7d7b1cac-fbbc-4678-8cfc-23ca66a374ce" providerId="ADAL" clId="{2710C3EF-C210-4106-997C-46551DEC9137}" dt="2025-05-13T06:11:57.270" v="617" actId="20577"/>
          <ac:spMkLst>
            <pc:docMk/>
            <pc:sldMk cId="4154000706" sldId="283"/>
            <ac:spMk id="54" creationId="{6147EB9F-DE59-764C-76B0-390B21DEB56E}"/>
          </ac:spMkLst>
        </pc:spChg>
        <pc:spChg chg="add mod">
          <ac:chgData name="Jinyin Yan" userId="7d7b1cac-fbbc-4678-8cfc-23ca66a374ce" providerId="ADAL" clId="{2710C3EF-C210-4106-997C-46551DEC9137}" dt="2025-05-13T06:12:22.930" v="632" actId="1076"/>
          <ac:spMkLst>
            <pc:docMk/>
            <pc:sldMk cId="4154000706" sldId="283"/>
            <ac:spMk id="55" creationId="{7205F7F1-B864-851D-5AEA-9F8DED45D5AF}"/>
          </ac:spMkLst>
        </pc:spChg>
        <pc:spChg chg="add mod">
          <ac:chgData name="Jinyin Yan" userId="7d7b1cac-fbbc-4678-8cfc-23ca66a374ce" providerId="ADAL" clId="{2710C3EF-C210-4106-997C-46551DEC9137}" dt="2025-05-13T06:12:32.477" v="636" actId="20577"/>
          <ac:spMkLst>
            <pc:docMk/>
            <pc:sldMk cId="4154000706" sldId="283"/>
            <ac:spMk id="56" creationId="{DA5631C6-AD41-1FB2-38BF-F33E0971C288}"/>
          </ac:spMkLst>
        </pc:spChg>
        <pc:spChg chg="add mod">
          <ac:chgData name="Jinyin Yan" userId="7d7b1cac-fbbc-4678-8cfc-23ca66a374ce" providerId="ADAL" clId="{2710C3EF-C210-4106-997C-46551DEC9137}" dt="2025-05-13T06:13:01.666" v="652" actId="1076"/>
          <ac:spMkLst>
            <pc:docMk/>
            <pc:sldMk cId="4154000706" sldId="283"/>
            <ac:spMk id="57" creationId="{DBA9CF21-77E3-56C5-125C-48B89E5A505D}"/>
          </ac:spMkLst>
        </pc:spChg>
        <pc:spChg chg="add mod">
          <ac:chgData name="Jinyin Yan" userId="7d7b1cac-fbbc-4678-8cfc-23ca66a374ce" providerId="ADAL" clId="{2710C3EF-C210-4106-997C-46551DEC9137}" dt="2025-05-13T06:18:44.972" v="662" actId="20577"/>
          <ac:spMkLst>
            <pc:docMk/>
            <pc:sldMk cId="4154000706" sldId="283"/>
            <ac:spMk id="58" creationId="{69BDC136-9CAE-9BE6-4074-C6E7B120CB9F}"/>
          </ac:spMkLst>
        </pc:spChg>
        <pc:spChg chg="add mod">
          <ac:chgData name="Jinyin Yan" userId="7d7b1cac-fbbc-4678-8cfc-23ca66a374ce" providerId="ADAL" clId="{2710C3EF-C210-4106-997C-46551DEC9137}" dt="2025-05-13T06:19:11.119" v="669" actId="1076"/>
          <ac:spMkLst>
            <pc:docMk/>
            <pc:sldMk cId="4154000706" sldId="283"/>
            <ac:spMk id="59" creationId="{6E5B88E0-CB60-76F4-3D7F-3B520F6B4A45}"/>
          </ac:spMkLst>
        </pc:spChg>
        <pc:spChg chg="add mod">
          <ac:chgData name="Jinyin Yan" userId="7d7b1cac-fbbc-4678-8cfc-23ca66a374ce" providerId="ADAL" clId="{2710C3EF-C210-4106-997C-46551DEC9137}" dt="2025-05-13T06:19:17.334" v="673" actId="20577"/>
          <ac:spMkLst>
            <pc:docMk/>
            <pc:sldMk cId="4154000706" sldId="283"/>
            <ac:spMk id="60" creationId="{1B78165D-8ADC-E4FB-E256-3596BBB48350}"/>
          </ac:spMkLst>
        </pc:spChg>
        <pc:spChg chg="add mod">
          <ac:chgData name="Jinyin Yan" userId="7d7b1cac-fbbc-4678-8cfc-23ca66a374ce" providerId="ADAL" clId="{2710C3EF-C210-4106-997C-46551DEC9137}" dt="2025-05-13T06:19:30.996" v="680" actId="20577"/>
          <ac:spMkLst>
            <pc:docMk/>
            <pc:sldMk cId="4154000706" sldId="283"/>
            <ac:spMk id="61" creationId="{AAA77046-CF1B-E52B-4348-ECE670406116}"/>
          </ac:spMkLst>
        </pc:spChg>
        <pc:spChg chg="add mod">
          <ac:chgData name="Jinyin Yan" userId="7d7b1cac-fbbc-4678-8cfc-23ca66a374ce" providerId="ADAL" clId="{2710C3EF-C210-4106-997C-46551DEC9137}" dt="2025-05-13T06:22:59.481" v="704" actId="1076"/>
          <ac:spMkLst>
            <pc:docMk/>
            <pc:sldMk cId="4154000706" sldId="283"/>
            <ac:spMk id="77" creationId="{4220C76E-508E-B475-7BD3-E1523FFF66FD}"/>
          </ac:spMkLst>
        </pc:spChg>
        <pc:spChg chg="add mod">
          <ac:chgData name="Jinyin Yan" userId="7d7b1cac-fbbc-4678-8cfc-23ca66a374ce" providerId="ADAL" clId="{2710C3EF-C210-4106-997C-46551DEC9137}" dt="2025-05-13T06:23:07.185" v="708" actId="20577"/>
          <ac:spMkLst>
            <pc:docMk/>
            <pc:sldMk cId="4154000706" sldId="283"/>
            <ac:spMk id="78" creationId="{993B7501-9332-DC8F-2C79-9E77947411A4}"/>
          </ac:spMkLst>
        </pc:spChg>
        <pc:spChg chg="add mod">
          <ac:chgData name="Jinyin Yan" userId="7d7b1cac-fbbc-4678-8cfc-23ca66a374ce" providerId="ADAL" clId="{2710C3EF-C210-4106-997C-46551DEC9137}" dt="2025-05-13T06:23:38.081" v="723" actId="1076"/>
          <ac:spMkLst>
            <pc:docMk/>
            <pc:sldMk cId="4154000706" sldId="283"/>
            <ac:spMk id="79" creationId="{00BAC070-EF31-F9FD-3833-22C55BDCC3A4}"/>
          </ac:spMkLst>
        </pc:spChg>
        <pc:spChg chg="add mod">
          <ac:chgData name="Jinyin Yan" userId="7d7b1cac-fbbc-4678-8cfc-23ca66a374ce" providerId="ADAL" clId="{2710C3EF-C210-4106-997C-46551DEC9137}" dt="2025-05-13T06:23:46.467" v="729" actId="14100"/>
          <ac:spMkLst>
            <pc:docMk/>
            <pc:sldMk cId="4154000706" sldId="283"/>
            <ac:spMk id="80" creationId="{A0507740-0CA6-2079-BCD4-D261A7AAC11F}"/>
          </ac:spMkLst>
        </pc:spChg>
        <pc:spChg chg="add mod">
          <ac:chgData name="Jinyin Yan" userId="7d7b1cac-fbbc-4678-8cfc-23ca66a374ce" providerId="ADAL" clId="{2710C3EF-C210-4106-997C-46551DEC9137}" dt="2025-05-13T06:23:25.005" v="717"/>
          <ac:spMkLst>
            <pc:docMk/>
            <pc:sldMk cId="4154000706" sldId="283"/>
            <ac:spMk id="81" creationId="{7CD9E6EC-CF42-B0F6-D712-EA1F97D661F6}"/>
          </ac:spMkLst>
        </pc:spChg>
        <pc:spChg chg="add mod">
          <ac:chgData name="Jinyin Yan" userId="7d7b1cac-fbbc-4678-8cfc-23ca66a374ce" providerId="ADAL" clId="{2710C3EF-C210-4106-997C-46551DEC9137}" dt="2025-05-13T06:24:00.562" v="735" actId="1076"/>
          <ac:spMkLst>
            <pc:docMk/>
            <pc:sldMk cId="4154000706" sldId="283"/>
            <ac:spMk id="82" creationId="{EA0FD85E-8C7E-A56D-86B4-5BB28A662D3F}"/>
          </ac:spMkLst>
        </pc:spChg>
        <pc:grpChg chg="add mod">
          <ac:chgData name="Jinyin Yan" userId="7d7b1cac-fbbc-4678-8cfc-23ca66a374ce" providerId="ADAL" clId="{2710C3EF-C210-4106-997C-46551DEC9137}" dt="2025-05-13T06:09:10.932" v="589" actId="1076"/>
          <ac:grpSpMkLst>
            <pc:docMk/>
            <pc:sldMk cId="4154000706" sldId="283"/>
            <ac:grpSpMk id="6" creationId="{010093F0-97CD-5C6E-DA62-9E7C363D26D1}"/>
          </ac:grpSpMkLst>
        </pc:grpChg>
        <pc:grpChg chg="add mod">
          <ac:chgData name="Jinyin Yan" userId="7d7b1cac-fbbc-4678-8cfc-23ca66a374ce" providerId="ADAL" clId="{2710C3EF-C210-4106-997C-46551DEC9137}" dt="2025-05-13T06:09:10.932" v="589" actId="1076"/>
          <ac:grpSpMkLst>
            <pc:docMk/>
            <pc:sldMk cId="4154000706" sldId="283"/>
            <ac:grpSpMk id="12" creationId="{B6CCB731-4F47-3C0D-4591-1F7927822BCB}"/>
          </ac:grpSpMkLst>
        </pc:grpChg>
        <pc:grpChg chg="add del mod">
          <ac:chgData name="Jinyin Yan" userId="7d7b1cac-fbbc-4678-8cfc-23ca66a374ce" providerId="ADAL" clId="{2710C3EF-C210-4106-997C-46551DEC9137}" dt="2025-05-13T03:07:14.184" v="544" actId="165"/>
          <ac:grpSpMkLst>
            <pc:docMk/>
            <pc:sldMk cId="4154000706" sldId="283"/>
            <ac:grpSpMk id="17" creationId="{E4FD5EDC-2DEE-FFCD-F526-E0C2578B64E4}"/>
          </ac:grpSpMkLst>
        </pc:grpChg>
        <pc:cxnChg chg="add mod">
          <ac:chgData name="Jinyin Yan" userId="7d7b1cac-fbbc-4678-8cfc-23ca66a374ce" providerId="ADAL" clId="{2710C3EF-C210-4106-997C-46551DEC9137}" dt="2025-05-13T03:05:48.691" v="522" actId="164"/>
          <ac:cxnSpMkLst>
            <pc:docMk/>
            <pc:sldMk cId="4154000706" sldId="283"/>
            <ac:cxnSpMk id="4" creationId="{0269C9E7-E74A-BC11-26FE-1351A7BCCDF8}"/>
          </ac:cxnSpMkLst>
        </pc:cxnChg>
        <pc:cxnChg chg="add mod">
          <ac:chgData name="Jinyin Yan" userId="7d7b1cac-fbbc-4678-8cfc-23ca66a374ce" providerId="ADAL" clId="{2710C3EF-C210-4106-997C-46551DEC9137}" dt="2025-05-13T03:05:48.691" v="522" actId="164"/>
          <ac:cxnSpMkLst>
            <pc:docMk/>
            <pc:sldMk cId="4154000706" sldId="283"/>
            <ac:cxnSpMk id="5" creationId="{836DAB69-ADF7-194D-E3CB-04DF02A964FD}"/>
          </ac:cxnSpMkLst>
        </pc:cxnChg>
        <pc:cxnChg chg="add mod">
          <ac:chgData name="Jinyin Yan" userId="7d7b1cac-fbbc-4678-8cfc-23ca66a374ce" providerId="ADAL" clId="{2710C3EF-C210-4106-997C-46551DEC9137}" dt="2025-05-13T03:06:11.896" v="532" actId="14100"/>
          <ac:cxnSpMkLst>
            <pc:docMk/>
            <pc:sldMk cId="4154000706" sldId="283"/>
            <ac:cxnSpMk id="8" creationId="{9A82CA7B-00AA-3DCE-2C2B-391433F11837}"/>
          </ac:cxnSpMkLst>
        </pc:cxnChg>
        <pc:cxnChg chg="mod">
          <ac:chgData name="Jinyin Yan" userId="7d7b1cac-fbbc-4678-8cfc-23ca66a374ce" providerId="ADAL" clId="{2710C3EF-C210-4106-997C-46551DEC9137}" dt="2025-05-13T03:06:26.022" v="537"/>
          <ac:cxnSpMkLst>
            <pc:docMk/>
            <pc:sldMk cId="4154000706" sldId="283"/>
            <ac:cxnSpMk id="13" creationId="{6E5C7DE2-E3CC-D80B-8AC2-D31BF9EDA365}"/>
          </ac:cxnSpMkLst>
        </pc:cxnChg>
        <pc:cxnChg chg="mod">
          <ac:chgData name="Jinyin Yan" userId="7d7b1cac-fbbc-4678-8cfc-23ca66a374ce" providerId="ADAL" clId="{2710C3EF-C210-4106-997C-46551DEC9137}" dt="2025-05-13T03:06:26.022" v="537"/>
          <ac:cxnSpMkLst>
            <pc:docMk/>
            <pc:sldMk cId="4154000706" sldId="283"/>
            <ac:cxnSpMk id="14" creationId="{7CB180F3-60DA-1396-53A5-06AE361F38B1}"/>
          </ac:cxnSpMkLst>
        </pc:cxnChg>
        <pc:cxnChg chg="del mod topLvl">
          <ac:chgData name="Jinyin Yan" userId="7d7b1cac-fbbc-4678-8cfc-23ca66a374ce" providerId="ADAL" clId="{2710C3EF-C210-4106-997C-46551DEC9137}" dt="2025-05-13T03:07:40.133" v="550" actId="478"/>
          <ac:cxnSpMkLst>
            <pc:docMk/>
            <pc:sldMk cId="4154000706" sldId="283"/>
            <ac:cxnSpMk id="20" creationId="{3ACD7219-E33B-D186-F904-38C3819B3B99}"/>
          </ac:cxnSpMkLst>
        </pc:cxnChg>
        <pc:cxnChg chg="del mod topLvl">
          <ac:chgData name="Jinyin Yan" userId="7d7b1cac-fbbc-4678-8cfc-23ca66a374ce" providerId="ADAL" clId="{2710C3EF-C210-4106-997C-46551DEC9137}" dt="2025-05-13T03:07:40.133" v="550" actId="478"/>
          <ac:cxnSpMkLst>
            <pc:docMk/>
            <pc:sldMk cId="4154000706" sldId="283"/>
            <ac:cxnSpMk id="21" creationId="{E109859A-C106-40B6-2534-AC65DDA77BBB}"/>
          </ac:cxnSpMkLst>
        </pc:cxnChg>
        <pc:cxnChg chg="del mod topLvl">
          <ac:chgData name="Jinyin Yan" userId="7d7b1cac-fbbc-4678-8cfc-23ca66a374ce" providerId="ADAL" clId="{2710C3EF-C210-4106-997C-46551DEC9137}" dt="2025-05-13T03:07:45.753" v="554" actId="478"/>
          <ac:cxnSpMkLst>
            <pc:docMk/>
            <pc:sldMk cId="4154000706" sldId="283"/>
            <ac:cxnSpMk id="22" creationId="{B987DEAC-5CCC-DBB3-613C-F99B9B47B212}"/>
          </ac:cxnSpMkLst>
        </pc:cxnChg>
        <pc:cxnChg chg="add mod">
          <ac:chgData name="Jinyin Yan" userId="7d7b1cac-fbbc-4678-8cfc-23ca66a374ce" providerId="ADAL" clId="{2710C3EF-C210-4106-997C-46551DEC9137}" dt="2025-05-13T03:10:13.649" v="588" actId="14100"/>
          <ac:cxnSpMkLst>
            <pc:docMk/>
            <pc:sldMk cId="4154000706" sldId="283"/>
            <ac:cxnSpMk id="25" creationId="{AC850452-D214-3A61-0501-395A04F4E73C}"/>
          </ac:cxnSpMkLst>
        </pc:cxnChg>
        <pc:cxnChg chg="add mod">
          <ac:chgData name="Jinyin Yan" userId="7d7b1cac-fbbc-4678-8cfc-23ca66a374ce" providerId="ADAL" clId="{2710C3EF-C210-4106-997C-46551DEC9137}" dt="2025-05-13T03:08:21.991" v="561" actId="14100"/>
          <ac:cxnSpMkLst>
            <pc:docMk/>
            <pc:sldMk cId="4154000706" sldId="283"/>
            <ac:cxnSpMk id="28" creationId="{4A637359-E307-B06A-1566-BDA7441C1614}"/>
          </ac:cxnSpMkLst>
        </pc:cxnChg>
        <pc:cxnChg chg="add mod">
          <ac:chgData name="Jinyin Yan" userId="7d7b1cac-fbbc-4678-8cfc-23ca66a374ce" providerId="ADAL" clId="{2710C3EF-C210-4106-997C-46551DEC9137}" dt="2025-05-13T03:08:33.755" v="564" actId="14100"/>
          <ac:cxnSpMkLst>
            <pc:docMk/>
            <pc:sldMk cId="4154000706" sldId="283"/>
            <ac:cxnSpMk id="31" creationId="{8C5C85CA-17B8-7121-8437-E4AF48AE0499}"/>
          </ac:cxnSpMkLst>
        </pc:cxnChg>
        <pc:cxnChg chg="add mod">
          <ac:chgData name="Jinyin Yan" userId="7d7b1cac-fbbc-4678-8cfc-23ca66a374ce" providerId="ADAL" clId="{2710C3EF-C210-4106-997C-46551DEC9137}" dt="2025-05-13T06:23:50.883" v="733" actId="1076"/>
          <ac:cxnSpMkLst>
            <pc:docMk/>
            <pc:sldMk cId="4154000706" sldId="283"/>
            <ac:cxnSpMk id="34" creationId="{42CE50B5-2708-2AF8-B578-F3849AAA37CA}"/>
          </ac:cxnSpMkLst>
        </pc:cxnChg>
        <pc:cxnChg chg="add mod">
          <ac:chgData name="Jinyin Yan" userId="7d7b1cac-fbbc-4678-8cfc-23ca66a374ce" providerId="ADAL" clId="{2710C3EF-C210-4106-997C-46551DEC9137}" dt="2025-05-13T03:08:47.223" v="567" actId="1076"/>
          <ac:cxnSpMkLst>
            <pc:docMk/>
            <pc:sldMk cId="4154000706" sldId="283"/>
            <ac:cxnSpMk id="35" creationId="{0C2A5875-B2AD-49CC-A4AC-9057E7E00E12}"/>
          </ac:cxnSpMkLst>
        </pc:cxnChg>
        <pc:cxnChg chg="add mod">
          <ac:chgData name="Jinyin Yan" userId="7d7b1cac-fbbc-4678-8cfc-23ca66a374ce" providerId="ADAL" clId="{2710C3EF-C210-4106-997C-46551DEC9137}" dt="2025-05-13T06:09:10.932" v="589" actId="1076"/>
          <ac:cxnSpMkLst>
            <pc:docMk/>
            <pc:sldMk cId="4154000706" sldId="283"/>
            <ac:cxnSpMk id="36" creationId="{F530BD10-4509-96ED-7318-A6CABFC09AC9}"/>
          </ac:cxnSpMkLst>
        </pc:cxnChg>
        <pc:cxnChg chg="add mod">
          <ac:chgData name="Jinyin Yan" userId="7d7b1cac-fbbc-4678-8cfc-23ca66a374ce" providerId="ADAL" clId="{2710C3EF-C210-4106-997C-46551DEC9137}" dt="2025-05-13T03:09:39.599" v="580" actId="1076"/>
          <ac:cxnSpMkLst>
            <pc:docMk/>
            <pc:sldMk cId="4154000706" sldId="283"/>
            <ac:cxnSpMk id="39" creationId="{365A3AF9-115D-3E02-CF9B-B30D6ED58240}"/>
          </ac:cxnSpMkLst>
        </pc:cxnChg>
        <pc:cxnChg chg="add mod">
          <ac:chgData name="Jinyin Yan" userId="7d7b1cac-fbbc-4678-8cfc-23ca66a374ce" providerId="ADAL" clId="{2710C3EF-C210-4106-997C-46551DEC9137}" dt="2025-05-13T03:09:42.233" v="581" actId="14100"/>
          <ac:cxnSpMkLst>
            <pc:docMk/>
            <pc:sldMk cId="4154000706" sldId="283"/>
            <ac:cxnSpMk id="41" creationId="{58E41C35-F7BE-0774-E6C7-AD3AB843F7EC}"/>
          </ac:cxnSpMkLst>
        </pc:cxnChg>
        <pc:cxnChg chg="add mod">
          <ac:chgData name="Jinyin Yan" userId="7d7b1cac-fbbc-4678-8cfc-23ca66a374ce" providerId="ADAL" clId="{2710C3EF-C210-4106-997C-46551DEC9137}" dt="2025-05-13T03:09:56.168" v="585" actId="14100"/>
          <ac:cxnSpMkLst>
            <pc:docMk/>
            <pc:sldMk cId="4154000706" sldId="283"/>
            <ac:cxnSpMk id="46" creationId="{BFD004DA-5E3E-32F8-92D8-BF9CA9A145E0}"/>
          </ac:cxnSpMkLst>
        </pc:cxnChg>
        <pc:cxnChg chg="add mod">
          <ac:chgData name="Jinyin Yan" userId="7d7b1cac-fbbc-4678-8cfc-23ca66a374ce" providerId="ADAL" clId="{2710C3EF-C210-4106-997C-46551DEC9137}" dt="2025-05-13T03:10:06.580" v="587" actId="1076"/>
          <ac:cxnSpMkLst>
            <pc:docMk/>
            <pc:sldMk cId="4154000706" sldId="283"/>
            <ac:cxnSpMk id="50" creationId="{12B3A6C5-562D-D7A7-97D5-241720AF8AF5}"/>
          </ac:cxnSpMkLst>
        </pc:cxnChg>
        <pc:cxnChg chg="add mod">
          <ac:chgData name="Jinyin Yan" userId="7d7b1cac-fbbc-4678-8cfc-23ca66a374ce" providerId="ADAL" clId="{2710C3EF-C210-4106-997C-46551DEC9137}" dt="2025-05-13T06:19:57.608" v="685" actId="14100"/>
          <ac:cxnSpMkLst>
            <pc:docMk/>
            <pc:sldMk cId="4154000706" sldId="283"/>
            <ac:cxnSpMk id="63" creationId="{171D8663-800D-4734-B6CA-22BE869A207A}"/>
          </ac:cxnSpMkLst>
        </pc:cxnChg>
        <pc:cxnChg chg="add mod">
          <ac:chgData name="Jinyin Yan" userId="7d7b1cac-fbbc-4678-8cfc-23ca66a374ce" providerId="ADAL" clId="{2710C3EF-C210-4106-997C-46551DEC9137}" dt="2025-05-13T06:20:10.507" v="689" actId="14100"/>
          <ac:cxnSpMkLst>
            <pc:docMk/>
            <pc:sldMk cId="4154000706" sldId="283"/>
            <ac:cxnSpMk id="68" creationId="{67620B72-B185-80EC-2632-817B5A9E71B4}"/>
          </ac:cxnSpMkLst>
        </pc:cxnChg>
        <pc:cxnChg chg="add mod">
          <ac:chgData name="Jinyin Yan" userId="7d7b1cac-fbbc-4678-8cfc-23ca66a374ce" providerId="ADAL" clId="{2710C3EF-C210-4106-997C-46551DEC9137}" dt="2025-05-13T06:20:24.443" v="692" actId="14100"/>
          <ac:cxnSpMkLst>
            <pc:docMk/>
            <pc:sldMk cId="4154000706" sldId="283"/>
            <ac:cxnSpMk id="71" creationId="{02EC145C-72B0-2E1C-777A-C9AFDB0C0255}"/>
          </ac:cxnSpMkLst>
        </pc:cxnChg>
        <pc:cxnChg chg="add mod">
          <ac:chgData name="Jinyin Yan" userId="7d7b1cac-fbbc-4678-8cfc-23ca66a374ce" providerId="ADAL" clId="{2710C3EF-C210-4106-997C-46551DEC9137}" dt="2025-05-13T06:20:34.849" v="695" actId="14100"/>
          <ac:cxnSpMkLst>
            <pc:docMk/>
            <pc:sldMk cId="4154000706" sldId="283"/>
            <ac:cxnSpMk id="74" creationId="{15A9622F-E24A-B6C1-02AC-2B6BB36F0C43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9:49:00.152" v="1019" actId="1076"/>
        <pc:sldMkLst>
          <pc:docMk/>
          <pc:sldMk cId="2368057712" sldId="284"/>
        </pc:sldMkLst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1" creationId="{2C28D6F8-B21A-7D9B-4C5B-27BC61EB12F9}"/>
          </ac:spMkLst>
        </pc:spChg>
        <pc:spChg chg="add mod">
          <ac:chgData name="Jinyin Yan" userId="7d7b1cac-fbbc-4678-8cfc-23ca66a374ce" providerId="ADAL" clId="{2710C3EF-C210-4106-997C-46551DEC9137}" dt="2025-05-13T08:27:53.221" v="806" actId="1076"/>
          <ac:spMkLst>
            <pc:docMk/>
            <pc:sldMk cId="2368057712" sldId="284"/>
            <ac:spMk id="32" creationId="{DA2C0966-7B4C-311E-C4CB-95B4E642B633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3" creationId="{826CDFD2-ED5E-9934-AEF4-D75A7FDE1760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5" creationId="{FA2E7385-32D7-94C1-15D3-E93C1E0218E0}"/>
          </ac:spMkLst>
        </pc:spChg>
        <pc:spChg chg="add mod">
          <ac:chgData name="Jinyin Yan" userId="7d7b1cac-fbbc-4678-8cfc-23ca66a374ce" providerId="ADAL" clId="{2710C3EF-C210-4106-997C-46551DEC9137}" dt="2025-05-13T08:34:59.427" v="839" actId="20577"/>
          <ac:spMkLst>
            <pc:docMk/>
            <pc:sldMk cId="2368057712" sldId="284"/>
            <ac:spMk id="37" creationId="{DCDB1F61-87E3-8B3B-262D-34C06BEC0945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41" creationId="{F3CE37C1-4858-11DC-326F-9D4A28A545A9}"/>
          </ac:spMkLst>
        </pc:spChg>
        <pc:spChg chg="add 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42" creationId="{77B2311A-554A-5245-E5ED-4C64AD2934FB}"/>
          </ac:spMkLst>
        </pc:spChg>
        <pc:spChg chg="mod">
          <ac:chgData name="Jinyin Yan" userId="7d7b1cac-fbbc-4678-8cfc-23ca66a374ce" providerId="ADAL" clId="{2710C3EF-C210-4106-997C-46551DEC9137}" dt="2025-05-13T07:07:54.037" v="760" actId="1076"/>
          <ac:spMkLst>
            <pc:docMk/>
            <pc:sldMk cId="2368057712" sldId="284"/>
            <ac:spMk id="45" creationId="{9BC3BB11-370D-7D4F-7334-96A341A41F2F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1" creationId="{6F7C9CFE-462E-CDED-A95E-C4707B3B65F2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2" creationId="{4DDDC196-50ED-9841-4032-79B1B6F699DE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5" creationId="{0DED2F05-CF1D-25F9-4DF3-119C564C8678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83" creationId="{15342821-3FAD-F503-D9D5-19E8B9F107D1}"/>
          </ac:spMkLst>
        </pc:spChg>
        <pc:spChg chg="mod">
          <ac:chgData name="Jinyin Yan" userId="7d7b1cac-fbbc-4678-8cfc-23ca66a374ce" providerId="ADAL" clId="{2710C3EF-C210-4106-997C-46551DEC9137}" dt="2025-05-13T08:25:14.821" v="788" actId="1076"/>
          <ac:spMkLst>
            <pc:docMk/>
            <pc:sldMk cId="2368057712" sldId="284"/>
            <ac:spMk id="84" creationId="{0E1E864E-A0AB-E8C4-03CB-53B64FFD1D27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86" creationId="{97980DE7-35BF-02F3-94AF-26276CA9308F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14" creationId="{F7873B39-BE53-4180-C093-A549B6DF19B2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17" creationId="{7896F989-E6C4-F41A-4179-5B55D9315C3C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47" creationId="{9D69B573-98D7-D310-297C-2A24CA528527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48" creationId="{BBFEBF14-6A63-3FB4-31D8-A871E9DE71A2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54" creationId="{71B83C27-8115-6894-2A6C-3B519C651D7B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55" creationId="{94EF8021-610C-8D56-42C6-321536280555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62" creationId="{5F5998F3-844C-D32E-57EE-AC3CA0205DA2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80" creationId="{2CF53492-DBF6-9ED6-5860-CCA68227A803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82" creationId="{60D6770F-498C-F736-5422-100A53878D31}"/>
          </ac:spMkLst>
        </pc:spChg>
        <pc:spChg chg="del">
          <ac:chgData name="Jinyin Yan" userId="7d7b1cac-fbbc-4678-8cfc-23ca66a374ce" providerId="ADAL" clId="{2710C3EF-C210-4106-997C-46551DEC9137}" dt="2025-05-13T07:07:14.067" v="737" actId="478"/>
          <ac:spMkLst>
            <pc:docMk/>
            <pc:sldMk cId="2368057712" sldId="284"/>
            <ac:spMk id="183" creationId="{85B477E3-F288-5CC9-102A-23CBC1729DD7}"/>
          </ac:spMkLst>
        </pc:spChg>
        <pc:cxnChg chg="add mod">
          <ac:chgData name="Jinyin Yan" userId="7d7b1cac-fbbc-4678-8cfc-23ca66a374ce" providerId="ADAL" clId="{2710C3EF-C210-4106-997C-46551DEC9137}" dt="2025-05-13T08:27:31.358" v="795" actId="14100"/>
          <ac:cxnSpMkLst>
            <pc:docMk/>
            <pc:sldMk cId="2368057712" sldId="284"/>
            <ac:cxnSpMk id="5" creationId="{5A627BA5-E467-A14F-59AD-9050B6DEC3CC}"/>
          </ac:cxnSpMkLst>
        </pc:cxnChg>
        <pc:cxnChg chg="del">
          <ac:chgData name="Jinyin Yan" userId="7d7b1cac-fbbc-4678-8cfc-23ca66a374ce" providerId="ADAL" clId="{2710C3EF-C210-4106-997C-46551DEC9137}" dt="2025-05-13T08:27:21.863" v="792" actId="478"/>
          <ac:cxnSpMkLst>
            <pc:docMk/>
            <pc:sldMk cId="2368057712" sldId="284"/>
            <ac:cxnSpMk id="18" creationId="{AD8F9A57-2A48-1E69-1490-E447E0A0F0F2}"/>
          </ac:cxnSpMkLst>
        </pc:cxnChg>
        <pc:cxnChg chg="add mod">
          <ac:chgData name="Jinyin Yan" userId="7d7b1cac-fbbc-4678-8cfc-23ca66a374ce" providerId="ADAL" clId="{2710C3EF-C210-4106-997C-46551DEC9137}" dt="2025-05-13T08:27:34.353" v="796"/>
          <ac:cxnSpMkLst>
            <pc:docMk/>
            <pc:sldMk cId="2368057712" sldId="284"/>
            <ac:cxnSpMk id="24" creationId="{6A0BC1C6-F7F9-282A-AB55-9D002F2D113D}"/>
          </ac:cxnSpMkLst>
        </pc:cxnChg>
        <pc:cxnChg chg="del">
          <ac:chgData name="Jinyin Yan" userId="7d7b1cac-fbbc-4678-8cfc-23ca66a374ce" providerId="ADAL" clId="{2710C3EF-C210-4106-997C-46551DEC9137}" dt="2025-05-13T08:24:57.796" v="778" actId="478"/>
          <ac:cxnSpMkLst>
            <pc:docMk/>
            <pc:sldMk cId="2368057712" sldId="284"/>
            <ac:cxnSpMk id="34" creationId="{7CEFC73B-9208-12F5-F713-08EDDA18E279}"/>
          </ac:cxnSpMkLst>
        </pc:cxnChg>
        <pc:cxnChg chg="add del mod">
          <ac:chgData name="Jinyin Yan" userId="7d7b1cac-fbbc-4678-8cfc-23ca66a374ce" providerId="ADAL" clId="{2710C3EF-C210-4106-997C-46551DEC9137}" dt="2025-05-13T08:35:40.484" v="860" actId="478"/>
          <ac:cxnSpMkLst>
            <pc:docMk/>
            <pc:sldMk cId="2368057712" sldId="284"/>
            <ac:cxnSpMk id="36" creationId="{C10D705C-522D-A1C1-924B-9A2B4FC74A52}"/>
          </ac:cxnSpMkLst>
        </pc:cxnChg>
        <pc:cxnChg chg="add mod">
          <ac:chgData name="Jinyin Yan" userId="7d7b1cac-fbbc-4678-8cfc-23ca66a374ce" providerId="ADAL" clId="{2710C3EF-C210-4106-997C-46551DEC9137}" dt="2025-05-13T08:35:17.507" v="841" actId="1076"/>
          <ac:cxnSpMkLst>
            <pc:docMk/>
            <pc:sldMk cId="2368057712" sldId="284"/>
            <ac:cxnSpMk id="40" creationId="{8649168F-6FEC-CBCF-4326-3CCB320BD4E7}"/>
          </ac:cxnSpMkLst>
        </pc:cxnChg>
        <pc:cxnChg chg="del">
          <ac:chgData name="Jinyin Yan" userId="7d7b1cac-fbbc-4678-8cfc-23ca66a374ce" providerId="ADAL" clId="{2710C3EF-C210-4106-997C-46551DEC9137}" dt="2025-05-13T08:22:32.469" v="776" actId="478"/>
          <ac:cxnSpMkLst>
            <pc:docMk/>
            <pc:sldMk cId="2368057712" sldId="284"/>
            <ac:cxnSpMk id="46" creationId="{9CD9246D-15FE-51D1-62E8-0D3805DA944C}"/>
          </ac:cxnSpMkLst>
        </pc:cxnChg>
        <pc:cxnChg chg="del">
          <ac:chgData name="Jinyin Yan" userId="7d7b1cac-fbbc-4678-8cfc-23ca66a374ce" providerId="ADAL" clId="{2710C3EF-C210-4106-997C-46551DEC9137}" dt="2025-05-13T08:24:55.336" v="777" actId="478"/>
          <ac:cxnSpMkLst>
            <pc:docMk/>
            <pc:sldMk cId="2368057712" sldId="284"/>
            <ac:cxnSpMk id="48" creationId="{52D58B7A-6F6B-F0FA-EDA5-D5202498E48F}"/>
          </ac:cxnSpMkLst>
        </pc:cxnChg>
        <pc:cxnChg chg="del">
          <ac:chgData name="Jinyin Yan" userId="7d7b1cac-fbbc-4678-8cfc-23ca66a374ce" providerId="ADAL" clId="{2710C3EF-C210-4106-997C-46551DEC9137}" dt="2025-05-13T08:22:30.951" v="775" actId="478"/>
          <ac:cxnSpMkLst>
            <pc:docMk/>
            <pc:sldMk cId="2368057712" sldId="284"/>
            <ac:cxnSpMk id="53" creationId="{3CC318D3-0BB0-2392-695D-DBF0F2134022}"/>
          </ac:cxnSpMkLst>
        </pc:cxnChg>
      </pc:sldChg>
      <pc:sldChg chg="addSp delSp modSp new mod">
        <pc:chgData name="Jinyin Yan" userId="7d7b1cac-fbbc-4678-8cfc-23ca66a374ce" providerId="ADAL" clId="{2710C3EF-C210-4106-997C-46551DEC9137}" dt="2025-05-13T10:00:54.242" v="1130" actId="1076"/>
        <pc:sldMkLst>
          <pc:docMk/>
          <pc:sldMk cId="3614696556" sldId="285"/>
        </pc:sldMkLst>
        <pc:spChg chg="del">
          <ac:chgData name="Jinyin Yan" userId="7d7b1cac-fbbc-4678-8cfc-23ca66a374ce" providerId="ADAL" clId="{2710C3EF-C210-4106-997C-46551DEC9137}" dt="2025-05-13T09:21:40.102" v="864" actId="478"/>
          <ac:spMkLst>
            <pc:docMk/>
            <pc:sldMk cId="3614696556" sldId="285"/>
            <ac:spMk id="2" creationId="{1EFFE486-5BB5-BCC1-2F84-DAE39F803A66}"/>
          </ac:spMkLst>
        </pc:spChg>
        <pc:spChg chg="del">
          <ac:chgData name="Jinyin Yan" userId="7d7b1cac-fbbc-4678-8cfc-23ca66a374ce" providerId="ADAL" clId="{2710C3EF-C210-4106-997C-46551DEC9137}" dt="2025-05-13T09:21:38.876" v="863" actId="478"/>
          <ac:spMkLst>
            <pc:docMk/>
            <pc:sldMk cId="3614696556" sldId="285"/>
            <ac:spMk id="3" creationId="{43BA5FCC-F28D-666D-C234-152302337525}"/>
          </ac:spMkLst>
        </pc:spChg>
        <pc:spChg chg="add mod">
          <ac:chgData name="Jinyin Yan" userId="7d7b1cac-fbbc-4678-8cfc-23ca66a374ce" providerId="ADAL" clId="{2710C3EF-C210-4106-997C-46551DEC9137}" dt="2025-05-13T09:22:18.070" v="879" actId="1076"/>
          <ac:spMkLst>
            <pc:docMk/>
            <pc:sldMk cId="3614696556" sldId="285"/>
            <ac:spMk id="31" creationId="{4AE2060F-BB35-7BAB-8328-28E25287911E}"/>
          </ac:spMkLst>
        </pc:spChg>
        <pc:spChg chg="del">
          <ac:chgData name="Jinyin Yan" userId="7d7b1cac-fbbc-4678-8cfc-23ca66a374ce" providerId="ADAL" clId="{2710C3EF-C210-4106-997C-46551DEC9137}" dt="2025-05-13T09:21:51.515" v="865" actId="478"/>
          <ac:spMkLst>
            <pc:docMk/>
            <pc:sldMk cId="3614696556" sldId="285"/>
            <ac:spMk id="57" creationId="{932D51A5-2358-BEF7-DEB6-31B8966DCE8A}"/>
          </ac:spMkLst>
        </pc:spChg>
        <pc:spChg chg="mod">
          <ac:chgData name="Jinyin Yan" userId="7d7b1cac-fbbc-4678-8cfc-23ca66a374ce" providerId="ADAL" clId="{2710C3EF-C210-4106-997C-46551DEC9137}" dt="2025-05-13T09:40:54.344" v="940" actId="1076"/>
          <ac:spMkLst>
            <pc:docMk/>
            <pc:sldMk cId="3614696556" sldId="285"/>
            <ac:spMk id="58" creationId="{E7FCE4B2-E1F7-BD00-E4F3-C60D0642D1C0}"/>
          </ac:spMkLst>
        </pc:spChg>
        <pc:spChg chg="add mod">
          <ac:chgData name="Jinyin Yan" userId="7d7b1cac-fbbc-4678-8cfc-23ca66a374ce" providerId="ADAL" clId="{2710C3EF-C210-4106-997C-46551DEC9137}" dt="2025-05-13T09:32:13.653" v="881" actId="20577"/>
          <ac:spMkLst>
            <pc:docMk/>
            <pc:sldMk cId="3614696556" sldId="285"/>
            <ac:spMk id="74" creationId="{FBC4231C-4036-19D9-DB62-DECDC658EC68}"/>
          </ac:spMkLst>
        </pc:spChg>
        <pc:spChg chg="add mod">
          <ac:chgData name="Jinyin Yan" userId="7d7b1cac-fbbc-4678-8cfc-23ca66a374ce" providerId="ADAL" clId="{2710C3EF-C210-4106-997C-46551DEC9137}" dt="2025-05-13T09:32:16.953" v="882" actId="20577"/>
          <ac:spMkLst>
            <pc:docMk/>
            <pc:sldMk cId="3614696556" sldId="285"/>
            <ac:spMk id="75" creationId="{DE6B71D2-AC1F-D8D2-8F19-ABCB74936772}"/>
          </ac:spMkLst>
        </pc:spChg>
        <pc:spChg chg="add del mod">
          <ac:chgData name="Jinyin Yan" userId="7d7b1cac-fbbc-4678-8cfc-23ca66a374ce" providerId="ADAL" clId="{2710C3EF-C210-4106-997C-46551DEC9137}" dt="2025-05-13T09:34:07.362" v="895" actId="478"/>
          <ac:spMkLst>
            <pc:docMk/>
            <pc:sldMk cId="3614696556" sldId="285"/>
            <ac:spMk id="76" creationId="{8D2D1604-52A2-51CE-E39F-709696212C72}"/>
          </ac:spMkLst>
        </pc:spChg>
        <pc:spChg chg="add del mod">
          <ac:chgData name="Jinyin Yan" userId="7d7b1cac-fbbc-4678-8cfc-23ca66a374ce" providerId="ADAL" clId="{2710C3EF-C210-4106-997C-46551DEC9137}" dt="2025-05-13T09:39:19.236" v="911" actId="1076"/>
          <ac:spMkLst>
            <pc:docMk/>
            <pc:sldMk cId="3614696556" sldId="285"/>
            <ac:spMk id="77" creationId="{63D18686-3533-B419-2838-A0776978A35A}"/>
          </ac:spMkLst>
        </pc:spChg>
        <pc:spChg chg="add del mod">
          <ac:chgData name="Jinyin Yan" userId="7d7b1cac-fbbc-4678-8cfc-23ca66a374ce" providerId="ADAL" clId="{2710C3EF-C210-4106-997C-46551DEC9137}" dt="2025-05-13T09:32:02.873" v="880" actId="478"/>
          <ac:spMkLst>
            <pc:docMk/>
            <pc:sldMk cId="3614696556" sldId="285"/>
            <ac:spMk id="78" creationId="{81A40DBA-B168-F371-11BB-C034D0DC8A84}"/>
          </ac:spMkLst>
        </pc:spChg>
        <pc:spChg chg="del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79" creationId="{484839FB-58B3-6F10-BCCD-89991C9A244B}"/>
          </ac:spMkLst>
        </pc:spChg>
        <pc:spChg chg="add del mod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80" creationId="{CB6EF640-C857-2A92-52BC-FD4CD98C8725}"/>
          </ac:spMkLst>
        </pc:spChg>
        <pc:spChg chg="add del mod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81" creationId="{A9A26E31-4F35-45A6-3A7B-F30357CEE0A0}"/>
          </ac:spMkLst>
        </pc:spChg>
        <pc:spChg chg="add del mod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82" creationId="{144BB997-9651-B0A7-0300-C109E28A3522}"/>
          </ac:spMkLst>
        </pc:spChg>
        <pc:spChg chg="add del mod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83" creationId="{3C8191F8-1F2A-181A-C5A0-693415863D07}"/>
          </ac:spMkLst>
        </pc:spChg>
        <pc:spChg chg="add del mod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84" creationId="{3AE56695-117C-302D-D425-1CB99778AB53}"/>
          </ac:spMkLst>
        </pc:spChg>
        <pc:spChg chg="del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85" creationId="{FD086ACB-25B5-3675-EC08-79ACF18B22A2}"/>
          </ac:spMkLst>
        </pc:spChg>
        <pc:spChg chg="del">
          <ac:chgData name="Jinyin Yan" userId="7d7b1cac-fbbc-4678-8cfc-23ca66a374ce" providerId="ADAL" clId="{2710C3EF-C210-4106-997C-46551DEC9137}" dt="2025-05-13T09:41:48.435" v="956" actId="478"/>
          <ac:spMkLst>
            <pc:docMk/>
            <pc:sldMk cId="3614696556" sldId="285"/>
            <ac:spMk id="86" creationId="{CDB67D2C-727C-D87A-9DB1-3BBABAF3D5EC}"/>
          </ac:spMkLst>
        </pc:spChg>
        <pc:spChg chg="add mod">
          <ac:chgData name="Jinyin Yan" userId="7d7b1cac-fbbc-4678-8cfc-23ca66a374ce" providerId="ADAL" clId="{2710C3EF-C210-4106-997C-46551DEC9137}" dt="2025-05-13T09:40:22.785" v="927" actId="20577"/>
          <ac:spMkLst>
            <pc:docMk/>
            <pc:sldMk cId="3614696556" sldId="285"/>
            <ac:spMk id="102" creationId="{F884D4A5-BAD9-98D2-9578-FB2E332FF004}"/>
          </ac:spMkLst>
        </pc:spChg>
        <pc:spChg chg="add mod">
          <ac:chgData name="Jinyin Yan" userId="7d7b1cac-fbbc-4678-8cfc-23ca66a374ce" providerId="ADAL" clId="{2710C3EF-C210-4106-997C-46551DEC9137}" dt="2025-05-13T09:40:32.456" v="931" actId="20577"/>
          <ac:spMkLst>
            <pc:docMk/>
            <pc:sldMk cId="3614696556" sldId="285"/>
            <ac:spMk id="103" creationId="{3E4DE334-2560-6507-03A5-B03A3F1ECDFC}"/>
          </ac:spMkLst>
        </pc:spChg>
        <pc:spChg chg="add del mod">
          <ac:chgData name="Jinyin Yan" userId="7d7b1cac-fbbc-4678-8cfc-23ca66a374ce" providerId="ADAL" clId="{2710C3EF-C210-4106-997C-46551DEC9137}" dt="2025-05-13T09:47:08.733" v="983"/>
          <ac:spMkLst>
            <pc:docMk/>
            <pc:sldMk cId="3614696556" sldId="285"/>
            <ac:spMk id="109" creationId="{06455649-A4A5-C54A-50B7-8B60ED339BF7}"/>
          </ac:spMkLst>
        </pc:spChg>
        <pc:spChg chg="add mod">
          <ac:chgData name="Jinyin Yan" userId="7d7b1cac-fbbc-4678-8cfc-23ca66a374ce" providerId="ADAL" clId="{2710C3EF-C210-4106-997C-46551DEC9137}" dt="2025-05-13T09:47:43.255" v="998" actId="1076"/>
          <ac:spMkLst>
            <pc:docMk/>
            <pc:sldMk cId="3614696556" sldId="285"/>
            <ac:spMk id="111" creationId="{F8132AF5-D02D-6832-DAE2-691E8EF0F917}"/>
          </ac:spMkLst>
        </pc:spChg>
        <pc:spChg chg="add mod">
          <ac:chgData name="Jinyin Yan" userId="7d7b1cac-fbbc-4678-8cfc-23ca66a374ce" providerId="ADAL" clId="{2710C3EF-C210-4106-997C-46551DEC9137}" dt="2025-05-13T09:59:29.953" v="1050" actId="1076"/>
          <ac:spMkLst>
            <pc:docMk/>
            <pc:sldMk cId="3614696556" sldId="285"/>
            <ac:spMk id="113" creationId="{637474CD-D311-E479-29B0-4A8FDC91C916}"/>
          </ac:spMkLst>
        </pc:spChg>
        <pc:spChg chg="add mod">
          <ac:chgData name="Jinyin Yan" userId="7d7b1cac-fbbc-4678-8cfc-23ca66a374ce" providerId="ADAL" clId="{2710C3EF-C210-4106-997C-46551DEC9137}" dt="2025-05-13T10:00:54.242" v="1130" actId="1076"/>
          <ac:spMkLst>
            <pc:docMk/>
            <pc:sldMk cId="3614696556" sldId="285"/>
            <ac:spMk id="122" creationId="{16346E1F-E36E-B677-705C-EE9DE15E40A6}"/>
          </ac:spMkLst>
        </pc:spChg>
        <pc:spChg chg="add mod">
          <ac:chgData name="Jinyin Yan" userId="7d7b1cac-fbbc-4678-8cfc-23ca66a374ce" providerId="ADAL" clId="{2710C3EF-C210-4106-997C-46551DEC9137}" dt="2025-05-13T10:00:39.543" v="1107" actId="1076"/>
          <ac:spMkLst>
            <pc:docMk/>
            <pc:sldMk cId="3614696556" sldId="285"/>
            <ac:spMk id="125" creationId="{A5B4FC55-E9B5-8D86-0EC7-C8711555B813}"/>
          </ac:spMkLst>
        </pc:spChg>
        <pc:cxnChg chg="del">
          <ac:chgData name="Jinyin Yan" userId="7d7b1cac-fbbc-4678-8cfc-23ca66a374ce" providerId="ADAL" clId="{2710C3EF-C210-4106-997C-46551DEC9137}" dt="2025-05-13T09:33:47.237" v="886" actId="478"/>
          <ac:cxnSpMkLst>
            <pc:docMk/>
            <pc:sldMk cId="3614696556" sldId="285"/>
            <ac:cxnSpMk id="4" creationId="{97A2BEF7-F56D-D9D6-A6AA-2D482BAEF918}"/>
          </ac:cxnSpMkLst>
        </pc:cxnChg>
        <pc:cxnChg chg="del">
          <ac:chgData name="Jinyin Yan" userId="7d7b1cac-fbbc-4678-8cfc-23ca66a374ce" providerId="ADAL" clId="{2710C3EF-C210-4106-997C-46551DEC9137}" dt="2025-05-13T09:33:58.111" v="888" actId="478"/>
          <ac:cxnSpMkLst>
            <pc:docMk/>
            <pc:sldMk cId="3614696556" sldId="285"/>
            <ac:cxnSpMk id="5" creationId="{9ADB26DE-6383-DC5D-1F6F-8DB62B17A688}"/>
          </ac:cxnSpMkLst>
        </pc:cxnChg>
        <pc:cxnChg chg="del">
          <ac:chgData name="Jinyin Yan" userId="7d7b1cac-fbbc-4678-8cfc-23ca66a374ce" providerId="ADAL" clId="{2710C3EF-C210-4106-997C-46551DEC9137}" dt="2025-05-13T09:34:01.348" v="889" actId="478"/>
          <ac:cxnSpMkLst>
            <pc:docMk/>
            <pc:sldMk cId="3614696556" sldId="285"/>
            <ac:cxnSpMk id="7" creationId="{743937CB-DA8B-361D-1582-8CCF8A7840AA}"/>
          </ac:cxnSpMkLst>
        </pc:cxnChg>
        <pc:cxnChg chg="del">
          <ac:chgData name="Jinyin Yan" userId="7d7b1cac-fbbc-4678-8cfc-23ca66a374ce" providerId="ADAL" clId="{2710C3EF-C210-4106-997C-46551DEC9137}" dt="2025-05-13T09:34:02.289" v="890" actId="478"/>
          <ac:cxnSpMkLst>
            <pc:docMk/>
            <pc:sldMk cId="3614696556" sldId="285"/>
            <ac:cxnSpMk id="8" creationId="{A5BD9971-51A0-899B-D498-969161BE34A8}"/>
          </ac:cxnSpMkLst>
        </pc:cxnChg>
        <pc:cxnChg chg="del">
          <ac:chgData name="Jinyin Yan" userId="7d7b1cac-fbbc-4678-8cfc-23ca66a374ce" providerId="ADAL" clId="{2710C3EF-C210-4106-997C-46551DEC9137}" dt="2025-05-13T09:34:02.971" v="891" actId="478"/>
          <ac:cxnSpMkLst>
            <pc:docMk/>
            <pc:sldMk cId="3614696556" sldId="285"/>
            <ac:cxnSpMk id="9" creationId="{33838FA3-17D5-E06D-8FAE-D38A490AC10D}"/>
          </ac:cxnSpMkLst>
        </pc:cxnChg>
        <pc:cxnChg chg="del">
          <ac:chgData name="Jinyin Yan" userId="7d7b1cac-fbbc-4678-8cfc-23ca66a374ce" providerId="ADAL" clId="{2710C3EF-C210-4106-997C-46551DEC9137}" dt="2025-05-13T09:34:03.805" v="892" actId="478"/>
          <ac:cxnSpMkLst>
            <pc:docMk/>
            <pc:sldMk cId="3614696556" sldId="285"/>
            <ac:cxnSpMk id="10" creationId="{DAB84501-CA2A-F914-3C78-3A99F7809387}"/>
          </ac:cxnSpMkLst>
        </pc:cxnChg>
        <pc:cxnChg chg="del">
          <ac:chgData name="Jinyin Yan" userId="7d7b1cac-fbbc-4678-8cfc-23ca66a374ce" providerId="ADAL" clId="{2710C3EF-C210-4106-997C-46551DEC9137}" dt="2025-05-13T09:34:04.682" v="893" actId="478"/>
          <ac:cxnSpMkLst>
            <pc:docMk/>
            <pc:sldMk cId="3614696556" sldId="285"/>
            <ac:cxnSpMk id="11" creationId="{EC8FA121-3ED2-FA18-5A28-EC3AD999FCED}"/>
          </ac:cxnSpMkLst>
        </pc:cxnChg>
        <pc:cxnChg chg="del">
          <ac:chgData name="Jinyin Yan" userId="7d7b1cac-fbbc-4678-8cfc-23ca66a374ce" providerId="ADAL" clId="{2710C3EF-C210-4106-997C-46551DEC9137}" dt="2025-05-13T09:35:58.303" v="896" actId="478"/>
          <ac:cxnSpMkLst>
            <pc:docMk/>
            <pc:sldMk cId="3614696556" sldId="285"/>
            <ac:cxnSpMk id="13" creationId="{24A64D90-61B6-5CCA-2842-566872DBF98F}"/>
          </ac:cxnSpMkLst>
        </pc:cxnChg>
        <pc:cxnChg chg="del">
          <ac:chgData name="Jinyin Yan" userId="7d7b1cac-fbbc-4678-8cfc-23ca66a374ce" providerId="ADAL" clId="{2710C3EF-C210-4106-997C-46551DEC9137}" dt="2025-05-13T09:39:56.787" v="917" actId="478"/>
          <ac:cxnSpMkLst>
            <pc:docMk/>
            <pc:sldMk cId="3614696556" sldId="285"/>
            <ac:cxnSpMk id="14" creationId="{F3F0E394-27EC-6C9E-C8EE-A4C17E2D3EF5}"/>
          </ac:cxnSpMkLst>
        </pc:cxnChg>
        <pc:cxnChg chg="del">
          <ac:chgData name="Jinyin Yan" userId="7d7b1cac-fbbc-4678-8cfc-23ca66a374ce" providerId="ADAL" clId="{2710C3EF-C210-4106-997C-46551DEC9137}" dt="2025-05-13T09:40:05.764" v="919" actId="478"/>
          <ac:cxnSpMkLst>
            <pc:docMk/>
            <pc:sldMk cId="3614696556" sldId="285"/>
            <ac:cxnSpMk id="15" creationId="{CDFB28FA-A14E-06E9-F242-3DD7F2F3C42A}"/>
          </ac:cxnSpMkLst>
        </pc:cxnChg>
        <pc:cxnChg chg="del">
          <ac:chgData name="Jinyin Yan" userId="7d7b1cac-fbbc-4678-8cfc-23ca66a374ce" providerId="ADAL" clId="{2710C3EF-C210-4106-997C-46551DEC9137}" dt="2025-05-13T09:33:45.600" v="885" actId="478"/>
          <ac:cxnSpMkLst>
            <pc:docMk/>
            <pc:sldMk cId="3614696556" sldId="285"/>
            <ac:cxnSpMk id="16" creationId="{F613E99B-005B-003C-629B-CC49E7A8EB59}"/>
          </ac:cxnSpMkLst>
        </pc:cxnChg>
        <pc:cxnChg chg="mod">
          <ac:chgData name="Jinyin Yan" userId="7d7b1cac-fbbc-4678-8cfc-23ca66a374ce" providerId="ADAL" clId="{2710C3EF-C210-4106-997C-46551DEC9137}" dt="2025-05-13T09:36:20.986" v="897" actId="14100"/>
          <ac:cxnSpMkLst>
            <pc:docMk/>
            <pc:sldMk cId="3614696556" sldId="285"/>
            <ac:cxnSpMk id="17" creationId="{1AABCF79-F4AA-1A5E-8EDD-6010A64068F5}"/>
          </ac:cxnSpMkLst>
        </pc:cxnChg>
        <pc:cxnChg chg="mod">
          <ac:chgData name="Jinyin Yan" userId="7d7b1cac-fbbc-4678-8cfc-23ca66a374ce" providerId="ADAL" clId="{2710C3EF-C210-4106-997C-46551DEC9137}" dt="2025-05-13T09:39:38.780" v="915" actId="1076"/>
          <ac:cxnSpMkLst>
            <pc:docMk/>
            <pc:sldMk cId="3614696556" sldId="285"/>
            <ac:cxnSpMk id="18" creationId="{F7CAF949-CE14-C021-802E-5E931ABD39DB}"/>
          </ac:cxnSpMkLst>
        </pc:cxnChg>
        <pc:cxnChg chg="del">
          <ac:chgData name="Jinyin Yan" userId="7d7b1cac-fbbc-4678-8cfc-23ca66a374ce" providerId="ADAL" clId="{2710C3EF-C210-4106-997C-46551DEC9137}" dt="2025-05-13T09:36:21.832" v="898" actId="478"/>
          <ac:cxnSpMkLst>
            <pc:docMk/>
            <pc:sldMk cId="3614696556" sldId="285"/>
            <ac:cxnSpMk id="19" creationId="{72F5C01E-F8D2-F42D-2CD7-5B5F6C482107}"/>
          </ac:cxnSpMkLst>
        </pc:cxnChg>
        <pc:cxnChg chg="del">
          <ac:chgData name="Jinyin Yan" userId="7d7b1cac-fbbc-4678-8cfc-23ca66a374ce" providerId="ADAL" clId="{2710C3EF-C210-4106-997C-46551DEC9137}" dt="2025-05-13T09:36:25.658" v="902" actId="478"/>
          <ac:cxnSpMkLst>
            <pc:docMk/>
            <pc:sldMk cId="3614696556" sldId="285"/>
            <ac:cxnSpMk id="20" creationId="{1C8DF61D-A539-13E0-934D-4CC0B330D47A}"/>
          </ac:cxnSpMkLst>
        </pc:cxnChg>
        <pc:cxnChg chg="del">
          <ac:chgData name="Jinyin Yan" userId="7d7b1cac-fbbc-4678-8cfc-23ca66a374ce" providerId="ADAL" clId="{2710C3EF-C210-4106-997C-46551DEC9137}" dt="2025-05-13T09:36:22.383" v="899" actId="478"/>
          <ac:cxnSpMkLst>
            <pc:docMk/>
            <pc:sldMk cId="3614696556" sldId="285"/>
            <ac:cxnSpMk id="21" creationId="{241497EE-CEE1-E2D9-8FAE-0E393EC45574}"/>
          </ac:cxnSpMkLst>
        </pc:cxnChg>
        <pc:cxnChg chg="del">
          <ac:chgData name="Jinyin Yan" userId="7d7b1cac-fbbc-4678-8cfc-23ca66a374ce" providerId="ADAL" clId="{2710C3EF-C210-4106-997C-46551DEC9137}" dt="2025-05-13T09:36:25.261" v="901" actId="478"/>
          <ac:cxnSpMkLst>
            <pc:docMk/>
            <pc:sldMk cId="3614696556" sldId="285"/>
            <ac:cxnSpMk id="22" creationId="{4596FD1C-08D7-A024-1736-A98D9195B9A6}"/>
          </ac:cxnSpMkLst>
        </pc:cxnChg>
        <pc:cxnChg chg="del">
          <ac:chgData name="Jinyin Yan" userId="7d7b1cac-fbbc-4678-8cfc-23ca66a374ce" providerId="ADAL" clId="{2710C3EF-C210-4106-997C-46551DEC9137}" dt="2025-05-13T09:36:24.321" v="900" actId="478"/>
          <ac:cxnSpMkLst>
            <pc:docMk/>
            <pc:sldMk cId="3614696556" sldId="285"/>
            <ac:cxnSpMk id="23" creationId="{14DB5910-55D6-B8B7-6479-AA7F85F52681}"/>
          </ac:cxnSpMkLst>
        </pc:cxnChg>
        <pc:cxnChg chg="del">
          <ac:chgData name="Jinyin Yan" userId="7d7b1cac-fbbc-4678-8cfc-23ca66a374ce" providerId="ADAL" clId="{2710C3EF-C210-4106-997C-46551DEC9137}" dt="2025-05-13T09:39:09.765" v="906" actId="478"/>
          <ac:cxnSpMkLst>
            <pc:docMk/>
            <pc:sldMk cId="3614696556" sldId="285"/>
            <ac:cxnSpMk id="24" creationId="{56B98A5E-272E-0C67-730C-F11F0289F117}"/>
          </ac:cxnSpMkLst>
        </pc:cxnChg>
        <pc:cxnChg chg="mod">
          <ac:chgData name="Jinyin Yan" userId="7d7b1cac-fbbc-4678-8cfc-23ca66a374ce" providerId="ADAL" clId="{2710C3EF-C210-4106-997C-46551DEC9137}" dt="2025-05-13T09:40:10.459" v="921" actId="14100"/>
          <ac:cxnSpMkLst>
            <pc:docMk/>
            <pc:sldMk cId="3614696556" sldId="285"/>
            <ac:cxnSpMk id="25" creationId="{FDE5C9BA-3F4A-440F-6EA1-5D229AD08C1F}"/>
          </ac:cxnSpMkLst>
        </pc:cxnChg>
        <pc:cxnChg chg="del">
          <ac:chgData name="Jinyin Yan" userId="7d7b1cac-fbbc-4678-8cfc-23ca66a374ce" providerId="ADAL" clId="{2710C3EF-C210-4106-997C-46551DEC9137}" dt="2025-05-13T09:40:05.133" v="918" actId="478"/>
          <ac:cxnSpMkLst>
            <pc:docMk/>
            <pc:sldMk cId="3614696556" sldId="285"/>
            <ac:cxnSpMk id="26" creationId="{46217A68-D4B7-4601-E192-BE58784093B2}"/>
          </ac:cxnSpMkLst>
        </pc:cxnChg>
        <pc:cxnChg chg="del">
          <ac:chgData name="Jinyin Yan" userId="7d7b1cac-fbbc-4678-8cfc-23ca66a374ce" providerId="ADAL" clId="{2710C3EF-C210-4106-997C-46551DEC9137}" dt="2025-05-13T09:40:11.785" v="922" actId="478"/>
          <ac:cxnSpMkLst>
            <pc:docMk/>
            <pc:sldMk cId="3614696556" sldId="285"/>
            <ac:cxnSpMk id="28" creationId="{29FADDF6-79D2-1DFE-0A4A-7385DB4D9702}"/>
          </ac:cxnSpMkLst>
        </pc:cxnChg>
        <pc:cxnChg chg="del">
          <ac:chgData name="Jinyin Yan" userId="7d7b1cac-fbbc-4678-8cfc-23ca66a374ce" providerId="ADAL" clId="{2710C3EF-C210-4106-997C-46551DEC9137}" dt="2025-05-13T09:40:07.505" v="920" actId="478"/>
          <ac:cxnSpMkLst>
            <pc:docMk/>
            <pc:sldMk cId="3614696556" sldId="285"/>
            <ac:cxnSpMk id="29" creationId="{6AE0800E-E63C-8C29-4B38-5BB93C5D4E54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34" creationId="{3C69407D-9E04-0409-7864-A9E29FA19BE2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37" creationId="{22C2B2BD-13B5-2E28-F969-11037D94A4B0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38" creationId="{F052BD87-FAE6-B9B2-4D40-5ABC04357C95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40" creationId="{8E9CC748-BA36-AB84-C71C-04C809D217D8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42" creationId="{6731B76A-9BDE-4D63-8579-7BEC6C0E954E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43" creationId="{F9DEA286-BB16-5A3F-EDCE-23E6C2C79552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44" creationId="{15DCF220-70E0-E5C7-08C8-4E5FA7EEC8ED}"/>
          </ac:cxnSpMkLst>
        </pc:cxnChg>
        <pc:cxnChg chg="del">
          <ac:chgData name="Jinyin Yan" userId="7d7b1cac-fbbc-4678-8cfc-23ca66a374ce" providerId="ADAL" clId="{2710C3EF-C210-4106-997C-46551DEC9137}" dt="2025-05-13T09:41:02.219" v="941" actId="478"/>
          <ac:cxnSpMkLst>
            <pc:docMk/>
            <pc:sldMk cId="3614696556" sldId="285"/>
            <ac:cxnSpMk id="46" creationId="{510E723F-0E76-DE09-6278-2AB47E6519CC}"/>
          </ac:cxnSpMkLst>
        </pc:cxnChg>
        <pc:cxnChg chg="del">
          <ac:chgData name="Jinyin Yan" userId="7d7b1cac-fbbc-4678-8cfc-23ca66a374ce" providerId="ADAL" clId="{2710C3EF-C210-4106-997C-46551DEC9137}" dt="2025-05-13T09:41:06.007" v="943" actId="478"/>
          <ac:cxnSpMkLst>
            <pc:docMk/>
            <pc:sldMk cId="3614696556" sldId="285"/>
            <ac:cxnSpMk id="47" creationId="{1B22815C-5720-BDD5-FE29-2922A833C51A}"/>
          </ac:cxnSpMkLst>
        </pc:cxnChg>
        <pc:cxnChg chg="del">
          <ac:chgData name="Jinyin Yan" userId="7d7b1cac-fbbc-4678-8cfc-23ca66a374ce" providerId="ADAL" clId="{2710C3EF-C210-4106-997C-46551DEC9137}" dt="2025-05-13T09:41:16.248" v="947" actId="478"/>
          <ac:cxnSpMkLst>
            <pc:docMk/>
            <pc:sldMk cId="3614696556" sldId="285"/>
            <ac:cxnSpMk id="49" creationId="{C571EFE1-6C57-A1B9-2ED6-A47A86019E67}"/>
          </ac:cxnSpMkLst>
        </pc:cxnChg>
        <pc:cxnChg chg="mod">
          <ac:chgData name="Jinyin Yan" userId="7d7b1cac-fbbc-4678-8cfc-23ca66a374ce" providerId="ADAL" clId="{2710C3EF-C210-4106-997C-46551DEC9137}" dt="2025-05-13T09:41:20.925" v="948" actId="1076"/>
          <ac:cxnSpMkLst>
            <pc:docMk/>
            <pc:sldMk cId="3614696556" sldId="285"/>
            <ac:cxnSpMk id="50" creationId="{74BF6AE3-CCB9-9E0B-35A3-A530650CBDD7}"/>
          </ac:cxnSpMkLst>
        </pc:cxnChg>
        <pc:cxnChg chg="mod">
          <ac:chgData name="Jinyin Yan" userId="7d7b1cac-fbbc-4678-8cfc-23ca66a374ce" providerId="ADAL" clId="{2710C3EF-C210-4106-997C-46551DEC9137}" dt="2025-05-13T09:41:09.973" v="945" actId="14100"/>
          <ac:cxnSpMkLst>
            <pc:docMk/>
            <pc:sldMk cId="3614696556" sldId="285"/>
            <ac:cxnSpMk id="51" creationId="{F5169D1F-B501-46FC-D337-8007E3DE3EF7}"/>
          </ac:cxnSpMkLst>
        </pc:cxnChg>
        <pc:cxnChg chg="del">
          <ac:chgData name="Jinyin Yan" userId="7d7b1cac-fbbc-4678-8cfc-23ca66a374ce" providerId="ADAL" clId="{2710C3EF-C210-4106-997C-46551DEC9137}" dt="2025-05-13T09:41:03.136" v="942" actId="478"/>
          <ac:cxnSpMkLst>
            <pc:docMk/>
            <pc:sldMk cId="3614696556" sldId="285"/>
            <ac:cxnSpMk id="52" creationId="{E7FF572F-30A1-71C6-6C1C-25DA53255881}"/>
          </ac:cxnSpMkLst>
        </pc:cxnChg>
        <pc:cxnChg chg="del">
          <ac:chgData name="Jinyin Yan" userId="7d7b1cac-fbbc-4678-8cfc-23ca66a374ce" providerId="ADAL" clId="{2710C3EF-C210-4106-997C-46551DEC9137}" dt="2025-05-13T09:41:06.733" v="944" actId="478"/>
          <ac:cxnSpMkLst>
            <pc:docMk/>
            <pc:sldMk cId="3614696556" sldId="285"/>
            <ac:cxnSpMk id="53" creationId="{EFCD331C-57A1-F447-D05D-7BE6807029B6}"/>
          </ac:cxnSpMkLst>
        </pc:cxnChg>
        <pc:cxnChg chg="mod">
          <ac:chgData name="Jinyin Yan" userId="7d7b1cac-fbbc-4678-8cfc-23ca66a374ce" providerId="ADAL" clId="{2710C3EF-C210-4106-997C-46551DEC9137}" dt="2025-05-13T09:41:26.189" v="950" actId="14100"/>
          <ac:cxnSpMkLst>
            <pc:docMk/>
            <pc:sldMk cId="3614696556" sldId="285"/>
            <ac:cxnSpMk id="54" creationId="{FA349C35-7836-9782-179C-DB3E0E2325CE}"/>
          </ac:cxnSpMkLst>
        </pc:cxnChg>
        <pc:cxnChg chg="del">
          <ac:chgData name="Jinyin Yan" userId="7d7b1cac-fbbc-4678-8cfc-23ca66a374ce" providerId="ADAL" clId="{2710C3EF-C210-4106-997C-46551DEC9137}" dt="2025-05-13T09:41:15.416" v="946" actId="478"/>
          <ac:cxnSpMkLst>
            <pc:docMk/>
            <pc:sldMk cId="3614696556" sldId="285"/>
            <ac:cxnSpMk id="55" creationId="{93FC7DC1-186B-5405-E436-FDDECEDA05A6}"/>
          </ac:cxnSpMkLst>
        </pc:cxnChg>
        <pc:cxnChg chg="del">
          <ac:chgData name="Jinyin Yan" userId="7d7b1cac-fbbc-4678-8cfc-23ca66a374ce" providerId="ADAL" clId="{2710C3EF-C210-4106-997C-46551DEC9137}" dt="2025-05-13T09:41:23.110" v="949" actId="478"/>
          <ac:cxnSpMkLst>
            <pc:docMk/>
            <pc:sldMk cId="3614696556" sldId="285"/>
            <ac:cxnSpMk id="56" creationId="{7351A21C-BD97-F3A2-3442-53B17A57B835}"/>
          </ac:cxnSpMkLst>
        </pc:cxnChg>
        <pc:cxnChg chg="add del">
          <ac:chgData name="Jinyin Yan" userId="7d7b1cac-fbbc-4678-8cfc-23ca66a374ce" providerId="ADAL" clId="{2710C3EF-C210-4106-997C-46551DEC9137}" dt="2025-05-13T09:42:37.167" v="965" actId="478"/>
          <ac:cxnSpMkLst>
            <pc:docMk/>
            <pc:sldMk cId="3614696556" sldId="285"/>
            <ac:cxnSpMk id="59" creationId="{895D8EA3-671E-F662-D62B-DF0006C58FE0}"/>
          </ac:cxnSpMkLst>
        </pc:cxnChg>
        <pc:cxnChg chg="del">
          <ac:chgData name="Jinyin Yan" userId="7d7b1cac-fbbc-4678-8cfc-23ca66a374ce" providerId="ADAL" clId="{2710C3EF-C210-4106-997C-46551DEC9137}" dt="2025-05-13T09:42:11.347" v="957" actId="478"/>
          <ac:cxnSpMkLst>
            <pc:docMk/>
            <pc:sldMk cId="3614696556" sldId="285"/>
            <ac:cxnSpMk id="60" creationId="{7385707D-79F6-4B0C-FF73-C6E7F0F2E4A7}"/>
          </ac:cxnSpMkLst>
        </pc:cxnChg>
        <pc:cxnChg chg="mod">
          <ac:chgData name="Jinyin Yan" userId="7d7b1cac-fbbc-4678-8cfc-23ca66a374ce" providerId="ADAL" clId="{2710C3EF-C210-4106-997C-46551DEC9137}" dt="2025-05-13T09:45:08.530" v="969" actId="1076"/>
          <ac:cxnSpMkLst>
            <pc:docMk/>
            <pc:sldMk cId="3614696556" sldId="285"/>
            <ac:cxnSpMk id="62" creationId="{A30E30EE-E058-8A38-3F4D-297BBA5F0911}"/>
          </ac:cxnSpMkLst>
        </pc:cxnChg>
        <pc:cxnChg chg="mod">
          <ac:chgData name="Jinyin Yan" userId="7d7b1cac-fbbc-4678-8cfc-23ca66a374ce" providerId="ADAL" clId="{2710C3EF-C210-4106-997C-46551DEC9137}" dt="2025-05-13T09:46:31.072" v="970" actId="1076"/>
          <ac:cxnSpMkLst>
            <pc:docMk/>
            <pc:sldMk cId="3614696556" sldId="285"/>
            <ac:cxnSpMk id="63" creationId="{31178CA3-C1E1-DB99-DB41-FB6F27292BFF}"/>
          </ac:cxnSpMkLst>
        </pc:cxnChg>
        <pc:cxnChg chg="del">
          <ac:chgData name="Jinyin Yan" userId="7d7b1cac-fbbc-4678-8cfc-23ca66a374ce" providerId="ADAL" clId="{2710C3EF-C210-4106-997C-46551DEC9137}" dt="2025-05-13T09:46:35.904" v="971" actId="478"/>
          <ac:cxnSpMkLst>
            <pc:docMk/>
            <pc:sldMk cId="3614696556" sldId="285"/>
            <ac:cxnSpMk id="64" creationId="{7C0BC770-B568-2432-CD21-483A89A3125D}"/>
          </ac:cxnSpMkLst>
        </pc:cxnChg>
        <pc:cxnChg chg="del">
          <ac:chgData name="Jinyin Yan" userId="7d7b1cac-fbbc-4678-8cfc-23ca66a374ce" providerId="ADAL" clId="{2710C3EF-C210-4106-997C-46551DEC9137}" dt="2025-05-13T09:46:38.167" v="972" actId="478"/>
          <ac:cxnSpMkLst>
            <pc:docMk/>
            <pc:sldMk cId="3614696556" sldId="285"/>
            <ac:cxnSpMk id="65" creationId="{F7E76B0B-911C-7EB4-0739-C8A59B5CD0E6}"/>
          </ac:cxnSpMkLst>
        </pc:cxnChg>
        <pc:cxnChg chg="del">
          <ac:chgData name="Jinyin Yan" userId="7d7b1cac-fbbc-4678-8cfc-23ca66a374ce" providerId="ADAL" clId="{2710C3EF-C210-4106-997C-46551DEC9137}" dt="2025-05-13T09:46:39.044" v="973" actId="478"/>
          <ac:cxnSpMkLst>
            <pc:docMk/>
            <pc:sldMk cId="3614696556" sldId="285"/>
            <ac:cxnSpMk id="66" creationId="{EBC43411-13D7-8EB9-68DC-F00F1A36D68A}"/>
          </ac:cxnSpMkLst>
        </pc:cxnChg>
        <pc:cxnChg chg="del">
          <ac:chgData name="Jinyin Yan" userId="7d7b1cac-fbbc-4678-8cfc-23ca66a374ce" providerId="ADAL" clId="{2710C3EF-C210-4106-997C-46551DEC9137}" dt="2025-05-13T09:46:41.482" v="974" actId="478"/>
          <ac:cxnSpMkLst>
            <pc:docMk/>
            <pc:sldMk cId="3614696556" sldId="285"/>
            <ac:cxnSpMk id="67" creationId="{B1C2072A-94FE-52EC-7A18-FD7976D44D46}"/>
          </ac:cxnSpMkLst>
        </pc:cxnChg>
        <pc:cxnChg chg="del">
          <ac:chgData name="Jinyin Yan" userId="7d7b1cac-fbbc-4678-8cfc-23ca66a374ce" providerId="ADAL" clId="{2710C3EF-C210-4106-997C-46551DEC9137}" dt="2025-05-13T09:46:42.273" v="975" actId="478"/>
          <ac:cxnSpMkLst>
            <pc:docMk/>
            <pc:sldMk cId="3614696556" sldId="285"/>
            <ac:cxnSpMk id="68" creationId="{DB2DB9C1-4068-5C7D-9255-B957E5685063}"/>
          </ac:cxnSpMkLst>
        </pc:cxnChg>
        <pc:cxnChg chg="add del">
          <ac:chgData name="Jinyin Yan" userId="7d7b1cac-fbbc-4678-8cfc-23ca66a374ce" providerId="ADAL" clId="{2710C3EF-C210-4106-997C-46551DEC9137}" dt="2025-05-13T09:42:40.318" v="966" actId="478"/>
          <ac:cxnSpMkLst>
            <pc:docMk/>
            <pc:sldMk cId="3614696556" sldId="285"/>
            <ac:cxnSpMk id="70" creationId="{0AEB714A-6E20-4C68-B183-E774245F9054}"/>
          </ac:cxnSpMkLst>
        </pc:cxnChg>
        <pc:cxnChg chg="add del">
          <ac:chgData name="Jinyin Yan" userId="7d7b1cac-fbbc-4678-8cfc-23ca66a374ce" providerId="ADAL" clId="{2710C3EF-C210-4106-997C-46551DEC9137}" dt="2025-05-13T09:42:41.176" v="967" actId="478"/>
          <ac:cxnSpMkLst>
            <pc:docMk/>
            <pc:sldMk cId="3614696556" sldId="285"/>
            <ac:cxnSpMk id="71" creationId="{FB75B1EB-1112-74B0-57F7-858D1CB36D58}"/>
          </ac:cxnSpMkLst>
        </pc:cxnChg>
        <pc:cxnChg chg="add del">
          <ac:chgData name="Jinyin Yan" userId="7d7b1cac-fbbc-4678-8cfc-23ca66a374ce" providerId="ADAL" clId="{2710C3EF-C210-4106-997C-46551DEC9137}" dt="2025-05-13T09:42:41.813" v="968" actId="478"/>
          <ac:cxnSpMkLst>
            <pc:docMk/>
            <pc:sldMk cId="3614696556" sldId="285"/>
            <ac:cxnSpMk id="72" creationId="{9AFAA255-E7DB-4FD6-9FCF-9BF752BF0078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87" creationId="{39E05759-38DB-443E-D31F-CCA69C280C2F}"/>
          </ac:cxnSpMkLst>
        </pc:cxnChg>
        <pc:cxnChg chg="del">
          <ac:chgData name="Jinyin Yan" userId="7d7b1cac-fbbc-4678-8cfc-23ca66a374ce" providerId="ADAL" clId="{2710C3EF-C210-4106-997C-46551DEC9137}" dt="2025-05-13T09:21:51.515" v="865" actId="478"/>
          <ac:cxnSpMkLst>
            <pc:docMk/>
            <pc:sldMk cId="3614696556" sldId="285"/>
            <ac:cxnSpMk id="88" creationId="{EE01FE4E-27FF-BE7A-B0F3-738DBD81B7FD}"/>
          </ac:cxnSpMkLst>
        </pc:cxnChg>
        <pc:cxnChg chg="del">
          <ac:chgData name="Jinyin Yan" userId="7d7b1cac-fbbc-4678-8cfc-23ca66a374ce" providerId="ADAL" clId="{2710C3EF-C210-4106-997C-46551DEC9137}" dt="2025-05-13T09:41:27.998" v="951" actId="478"/>
          <ac:cxnSpMkLst>
            <pc:docMk/>
            <pc:sldMk cId="3614696556" sldId="285"/>
            <ac:cxnSpMk id="89" creationId="{A2E763DC-F726-FB0D-DF3B-84272CE7B3BC}"/>
          </ac:cxnSpMkLst>
        </pc:cxnChg>
        <pc:cxnChg chg="del">
          <ac:chgData name="Jinyin Yan" userId="7d7b1cac-fbbc-4678-8cfc-23ca66a374ce" providerId="ADAL" clId="{2710C3EF-C210-4106-997C-46551DEC9137}" dt="2025-05-13T09:41:32.670" v="953" actId="478"/>
          <ac:cxnSpMkLst>
            <pc:docMk/>
            <pc:sldMk cId="3614696556" sldId="285"/>
            <ac:cxnSpMk id="90" creationId="{E3842B2E-4A18-6A12-3009-B576D6404DB5}"/>
          </ac:cxnSpMkLst>
        </pc:cxnChg>
        <pc:cxnChg chg="mod">
          <ac:chgData name="Jinyin Yan" userId="7d7b1cac-fbbc-4678-8cfc-23ca66a374ce" providerId="ADAL" clId="{2710C3EF-C210-4106-997C-46551DEC9137}" dt="2025-05-13T09:41:38.322" v="955" actId="14100"/>
          <ac:cxnSpMkLst>
            <pc:docMk/>
            <pc:sldMk cId="3614696556" sldId="285"/>
            <ac:cxnSpMk id="91" creationId="{39638350-82BA-A624-0E81-DF0A02A1C99A}"/>
          </ac:cxnSpMkLst>
        </pc:cxnChg>
        <pc:cxnChg chg="del">
          <ac:chgData name="Jinyin Yan" userId="7d7b1cac-fbbc-4678-8cfc-23ca66a374ce" providerId="ADAL" clId="{2710C3EF-C210-4106-997C-46551DEC9137}" dt="2025-05-13T09:41:33.315" v="954" actId="478"/>
          <ac:cxnSpMkLst>
            <pc:docMk/>
            <pc:sldMk cId="3614696556" sldId="285"/>
            <ac:cxnSpMk id="92" creationId="{FC29510F-3758-B674-91D0-14EC4BE12DCF}"/>
          </ac:cxnSpMkLst>
        </pc:cxnChg>
        <pc:cxnChg chg="add mod">
          <ac:chgData name="Jinyin Yan" userId="7d7b1cac-fbbc-4678-8cfc-23ca66a374ce" providerId="ADAL" clId="{2710C3EF-C210-4106-997C-46551DEC9137}" dt="2025-05-13T09:47:48.143" v="999" actId="1076"/>
          <ac:cxnSpMkLst>
            <pc:docMk/>
            <pc:sldMk cId="3614696556" sldId="285"/>
            <ac:cxnSpMk id="108" creationId="{D63A5304-9AB5-EEA5-E5A8-877A08E248E5}"/>
          </ac:cxnSpMkLst>
        </pc:cxnChg>
        <pc:cxnChg chg="add mod">
          <ac:chgData name="Jinyin Yan" userId="7d7b1cac-fbbc-4678-8cfc-23ca66a374ce" providerId="ADAL" clId="{2710C3EF-C210-4106-997C-46551DEC9137}" dt="2025-05-13T09:59:29.953" v="1050" actId="1076"/>
          <ac:cxnSpMkLst>
            <pc:docMk/>
            <pc:sldMk cId="3614696556" sldId="285"/>
            <ac:cxnSpMk id="112" creationId="{97FEA375-8F3D-DA85-2AD9-738C689D2CBD}"/>
          </ac:cxnSpMkLst>
        </pc:cxnChg>
        <pc:cxnChg chg="add mod">
          <ac:chgData name="Jinyin Yan" userId="7d7b1cac-fbbc-4678-8cfc-23ca66a374ce" providerId="ADAL" clId="{2710C3EF-C210-4106-997C-46551DEC9137}" dt="2025-05-13T09:59:34.611" v="1051" actId="1076"/>
          <ac:cxnSpMkLst>
            <pc:docMk/>
            <pc:sldMk cId="3614696556" sldId="285"/>
            <ac:cxnSpMk id="116" creationId="{1F24E701-541A-0845-5AC2-F543349B2A14}"/>
          </ac:cxnSpMkLst>
        </pc:cxnChg>
        <pc:cxnChg chg="add mod">
          <ac:chgData name="Jinyin Yan" userId="7d7b1cac-fbbc-4678-8cfc-23ca66a374ce" providerId="ADAL" clId="{2710C3EF-C210-4106-997C-46551DEC9137}" dt="2025-05-13T09:49:40.380" v="1025" actId="693"/>
          <ac:cxnSpMkLst>
            <pc:docMk/>
            <pc:sldMk cId="3614696556" sldId="285"/>
            <ac:cxnSpMk id="119" creationId="{63DAC565-7C5E-3AB9-2549-E3D51D28BE5C}"/>
          </ac:cxnSpMkLst>
        </pc:cxnChg>
        <pc:cxnChg chg="add mod">
          <ac:chgData name="Jinyin Yan" userId="7d7b1cac-fbbc-4678-8cfc-23ca66a374ce" providerId="ADAL" clId="{2710C3EF-C210-4106-997C-46551DEC9137}" dt="2025-05-13T09:59:44.434" v="1054" actId="14100"/>
          <ac:cxnSpMkLst>
            <pc:docMk/>
            <pc:sldMk cId="3614696556" sldId="285"/>
            <ac:cxnSpMk id="123" creationId="{514A204D-4B77-56DF-507E-4BEBC10C2264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3-19T08:18:14.080" v="358" actId="20577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  <pc:spChg chg="add mod">
          <ac:chgData name="Jinyin Yan" userId="7d7b1cac-fbbc-4678-8cfc-23ca66a374ce" providerId="ADAL" clId="{4D1E27EC-2E0F-4672-841A-DB5AE83D0870}" dt="2025-02-18T09:01:27.357" v="97" actId="1076"/>
          <ac:spMkLst>
            <pc:docMk/>
            <pc:sldMk cId="2433470266" sldId="269"/>
            <ac:spMk id="2" creationId="{260AE7FA-C5AA-C612-0054-66B08A3CB25B}"/>
          </ac:spMkLst>
        </pc:spChg>
        <pc:spChg chg="add mod">
          <ac:chgData name="Jinyin Yan" userId="7d7b1cac-fbbc-4678-8cfc-23ca66a374ce" providerId="ADAL" clId="{4D1E27EC-2E0F-4672-841A-DB5AE83D0870}" dt="2025-02-18T09:01:24.397" v="96" actId="1076"/>
          <ac:spMkLst>
            <pc:docMk/>
            <pc:sldMk cId="2433470266" sldId="269"/>
            <ac:spMk id="5" creationId="{E1BB83B3-3281-31FC-EA56-2F9CDA06A572}"/>
          </ac:spMkLst>
        </pc:spChg>
        <pc:spChg chg="add mod">
          <ac:chgData name="Jinyin Yan" userId="7d7b1cac-fbbc-4678-8cfc-23ca66a374ce" providerId="ADAL" clId="{4D1E27EC-2E0F-4672-841A-DB5AE83D0870}" dt="2025-02-18T09:01:21.110" v="95" actId="1076"/>
          <ac:spMkLst>
            <pc:docMk/>
            <pc:sldMk cId="2433470266" sldId="269"/>
            <ac:spMk id="6" creationId="{71DD869C-361D-3E76-7DA5-DC1AEE62D318}"/>
          </ac:spMkLst>
        </pc:spChg>
        <pc:spChg chg="add mod">
          <ac:chgData name="Jinyin Yan" userId="7d7b1cac-fbbc-4678-8cfc-23ca66a374ce" providerId="ADAL" clId="{4D1E27EC-2E0F-4672-841A-DB5AE83D0870}" dt="2025-02-18T09:01:17.195" v="94" actId="1076"/>
          <ac:spMkLst>
            <pc:docMk/>
            <pc:sldMk cId="2433470266" sldId="269"/>
            <ac:spMk id="8" creationId="{CC758FB3-CFEF-8E75-40FF-BA1D3A9D9E12}"/>
          </ac:spMkLst>
        </pc:spChg>
        <pc:spChg chg="add mod">
          <ac:chgData name="Jinyin Yan" userId="7d7b1cac-fbbc-4678-8cfc-23ca66a374ce" providerId="ADAL" clId="{4D1E27EC-2E0F-4672-841A-DB5AE83D0870}" dt="2025-02-18T09:01:31.176" v="98" actId="1076"/>
          <ac:spMkLst>
            <pc:docMk/>
            <pc:sldMk cId="2433470266" sldId="269"/>
            <ac:spMk id="18" creationId="{6077C86E-91CA-C0F0-42AC-6E2DA1471FEF}"/>
          </ac:spMkLst>
        </pc:spChg>
        <pc:spChg chg="add mod">
          <ac:chgData name="Jinyin Yan" userId="7d7b1cac-fbbc-4678-8cfc-23ca66a374ce" providerId="ADAL" clId="{4D1E27EC-2E0F-4672-841A-DB5AE83D0870}" dt="2025-02-18T09:01:33.240" v="99" actId="1076"/>
          <ac:spMkLst>
            <pc:docMk/>
            <pc:sldMk cId="2433470266" sldId="269"/>
            <ac:spMk id="29" creationId="{23480347-774C-0506-BB51-BFBCE84E9964}"/>
          </ac:spMkLst>
        </pc:spChg>
        <pc:spChg chg="add mod">
          <ac:chgData name="Jinyin Yan" userId="7d7b1cac-fbbc-4678-8cfc-23ca66a374ce" providerId="ADAL" clId="{4D1E27EC-2E0F-4672-841A-DB5AE83D0870}" dt="2025-02-18T09:01:38.595" v="103" actId="20577"/>
          <ac:spMkLst>
            <pc:docMk/>
            <pc:sldMk cId="2433470266" sldId="269"/>
            <ac:spMk id="38" creationId="{19985E33-E760-D2FB-03B7-2A8B651E562D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39" creationId="{FF53D613-7E6D-CBAE-D80C-255AFDF696BC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1" creationId="{01D846AD-0042-89CD-C822-E8F44AABD027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2" creationId="{6EA40C9C-997C-C963-3E74-AA2E44455B8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5" creationId="{90DE322C-362C-D4BF-67FD-ED215AEB7AC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6" creationId="{DD255145-CEB5-3637-B6C2-DC2BEF356E3D}"/>
          </ac:spMkLst>
        </pc:spChg>
        <pc:spChg chg="add mod">
          <ac:chgData name="Jinyin Yan" userId="7d7b1cac-fbbc-4678-8cfc-23ca66a374ce" providerId="ADAL" clId="{4D1E27EC-2E0F-4672-841A-DB5AE83D0870}" dt="2025-02-18T09:01:48.978" v="107" actId="20577"/>
          <ac:spMkLst>
            <pc:docMk/>
            <pc:sldMk cId="2433470266" sldId="269"/>
            <ac:spMk id="47" creationId="{2C723902-5F75-D844-5A43-7A2BBFCB0D8B}"/>
          </ac:spMkLst>
        </pc:spChg>
        <pc:spChg chg="add mod">
          <ac:chgData name="Jinyin Yan" userId="7d7b1cac-fbbc-4678-8cfc-23ca66a374ce" providerId="ADAL" clId="{4D1E27EC-2E0F-4672-841A-DB5AE83D0870}" dt="2025-02-18T09:01:56.468" v="111" actId="20577"/>
          <ac:spMkLst>
            <pc:docMk/>
            <pc:sldMk cId="2433470266" sldId="269"/>
            <ac:spMk id="48" creationId="{50304840-E4B3-6264-CBC3-05AB5D6EACE0}"/>
          </ac:spMkLst>
        </pc:spChg>
        <pc:spChg chg="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117" creationId="{A52586C8-D0A2-95C8-70E1-668DEE6E5AD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7" creationId="{1A0BC7EE-9112-207C-55E6-A807EFF0FD2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8" creationId="{352F4686-2C9E-B28F-27B9-69F0E9868FE4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9" creationId="{69F63954-EC49-3420-D9E4-DB6D6350F4CB}"/>
          </ac:spMkLst>
        </pc:spChg>
        <pc:cxnChg chg="add mod">
          <ac:chgData name="Jinyin Yan" userId="7d7b1cac-fbbc-4678-8cfc-23ca66a374ce" providerId="ADAL" clId="{4D1E27EC-2E0F-4672-841A-DB5AE83D0870}" dt="2025-02-18T08:09:45.390" v="7" actId="14100"/>
          <ac:cxnSpMkLst>
            <pc:docMk/>
            <pc:sldMk cId="2433470266" sldId="269"/>
            <ac:cxnSpMk id="4" creationId="{205A8D64-B239-919E-FC04-6DBD4A0F14BD}"/>
          </ac:cxnSpMkLst>
        </pc:cxnChg>
        <pc:cxnChg chg="add mod">
          <ac:chgData name="Jinyin Yan" userId="7d7b1cac-fbbc-4678-8cfc-23ca66a374ce" providerId="ADAL" clId="{4D1E27EC-2E0F-4672-841A-DB5AE83D0870}" dt="2025-02-18T08:09:55.448" v="9" actId="1076"/>
          <ac:cxnSpMkLst>
            <pc:docMk/>
            <pc:sldMk cId="2433470266" sldId="269"/>
            <ac:cxnSpMk id="19" creationId="{EC06F1B1-5F9F-4981-BB3E-0D906B4EA85F}"/>
          </ac:cxnSpMkLst>
        </pc:cxnChg>
        <pc:cxnChg chg="add mod">
          <ac:chgData name="Jinyin Yan" userId="7d7b1cac-fbbc-4678-8cfc-23ca66a374ce" providerId="ADAL" clId="{4D1E27EC-2E0F-4672-841A-DB5AE83D0870}" dt="2025-02-18T08:20:43.424" v="12" actId="1076"/>
          <ac:cxnSpMkLst>
            <pc:docMk/>
            <pc:sldMk cId="2433470266" sldId="269"/>
            <ac:cxnSpMk id="20" creationId="{880A587D-6EBF-0F23-2D7D-95D9EB22C1A9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1" creationId="{74EBA1F5-362C-32C1-7B48-817FF4F6F175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2" creationId="{ED599490-D1D4-E626-01F3-0F89DA0DF2D7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3" creationId="{BEF4BAA7-236E-8EFA-07A1-27C8D1D9C157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4" creationId="{9A26F139-C1DF-5235-3E09-B983A5DA302A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6" creationId="{AEFD80B6-353F-6FAD-7869-085074F5224F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7" creationId="{E8578E1F-4101-BA04-07F1-6F1671BD4295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2" creationId="{8515EDE6-A0DE-5165-8C2A-9213270E2EA3}"/>
          </ac:cxnSpMkLst>
        </pc:cxnChg>
        <pc:cxnChg chg="add 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34" creationId="{7453B8D2-FAB9-E952-D893-C61BA97FE2C2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5" creationId="{557916BD-7F02-66F5-C3C7-E2040C3BD7D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6" creationId="{2F91FFD8-DF7E-72E6-45B7-EC3794D7206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7" creationId="{5398A053-DBCD-90D4-B41C-ED57DC6D8345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94" creationId="{822600B8-6175-C3EE-F909-60BB3F507A73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7" creationId="{F8D1780C-EB36-18F5-113F-71DB8DD75C71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9" creationId="{973C9E7C-E3C6-B017-1916-DA65CF55FEFC}"/>
          </ac:cxnSpMkLst>
        </pc:cxnChg>
        <pc:cxnChg chg="mod">
          <ac:chgData name="Jinyin Yan" userId="7d7b1cac-fbbc-4678-8cfc-23ca66a374ce" providerId="ADAL" clId="{4D1E27EC-2E0F-4672-841A-DB5AE83D0870}" dt="2025-02-18T08:40:39.686" v="58" actId="1076"/>
          <ac:cxnSpMkLst>
            <pc:docMk/>
            <pc:sldMk cId="2433470266" sldId="269"/>
            <ac:cxnSpMk id="100" creationId="{CD73A3CA-1627-7B75-DD61-174ABF557F37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07" creationId="{4FE841EC-0E49-9DBC-6054-6054CD74F6FB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13" creationId="{B4859AA8-36A5-A735-4824-2DC75442B527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14" creationId="{2829316A-2BCE-BC68-F13B-E888D7EF055B}"/>
          </ac:cxnSpMkLst>
        </pc:cxnChg>
        <pc:cxnChg chg="mod">
          <ac:chgData name="Jinyin Yan" userId="7d7b1cac-fbbc-4678-8cfc-23ca66a374ce" providerId="ADAL" clId="{4D1E27EC-2E0F-4672-841A-DB5AE83D0870}" dt="2025-02-18T08:56:14.883" v="59" actId="1076"/>
          <ac:cxnSpMkLst>
            <pc:docMk/>
            <pc:sldMk cId="2433470266" sldId="269"/>
            <ac:cxnSpMk id="130" creationId="{A9AB1186-F80A-932C-94F8-9B34F031CA68}"/>
          </ac:cxnSpMkLst>
        </pc:cxnChg>
        <pc:cxnChg chg="mod">
          <ac:chgData name="Jinyin Yan" userId="7d7b1cac-fbbc-4678-8cfc-23ca66a374ce" providerId="ADAL" clId="{4D1E27EC-2E0F-4672-841A-DB5AE83D0870}" dt="2025-02-18T08:27:02.345" v="19" actId="14100"/>
          <ac:cxnSpMkLst>
            <pc:docMk/>
            <pc:sldMk cId="2433470266" sldId="269"/>
            <ac:cxnSpMk id="139" creationId="{C8625529-AB4A-7F2A-9E36-E0F8203C8D04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6" creationId="{41DBF01E-A76D-AD07-B21F-87768691B679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8" creationId="{788FD296-89F9-4CE8-30BE-BC9A3FD36F16}"/>
          </ac:cxnSpMkLst>
        </pc:cxnChg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5" creationId="{C653E827-BE64-2F9C-B236-CA7C3E625FC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8" creationId="{C65CF020-A375-6E07-670E-6FFCD374692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8" creationId="{64F4A616-6CA5-805C-5CFB-B650A928E156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1" creationId="{E1F65F96-DB6B-166B-B57A-6539E8B7486D}"/>
          </ac:spMkLst>
        </pc:spChg>
        <pc:spChg chg="mod">
          <ac:chgData name="Jinyin Yan" userId="7d7b1cac-fbbc-4678-8cfc-23ca66a374ce" providerId="ADAL" clId="{4D1E27EC-2E0F-4672-841A-DB5AE83D0870}" dt="2025-02-18T09:29:16.833" v="128" actId="20577"/>
          <ac:spMkLst>
            <pc:docMk/>
            <pc:sldMk cId="545908055" sldId="270"/>
            <ac:spMk id="42" creationId="{4B12F11A-2BC5-6CBB-34DB-D6DD91CEDFA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5" creationId="{0B12BB5A-9893-C433-0F6E-A5C942540A7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6" creationId="{62261C3D-81B1-F40A-4178-B9E911C48A84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7" creationId="{35D0A3BF-01C0-DB44-C4BA-24F95135AC2C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8" creationId="{154900F3-9A63-59DA-66DB-0D0B2C2D1E78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17" creationId="{6E0D8D61-FC4C-5AC8-E696-9CAE340A77FD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218" creationId="{321625A1-5EB6-0569-1B3D-D066B2E604A7}"/>
          </ac:spMkLst>
        </pc:spChg>
        <pc:cxnChg chg="mod">
          <ac:chgData name="Jinyin Yan" userId="7d7b1cac-fbbc-4678-8cfc-23ca66a374ce" providerId="ADAL" clId="{4D1E27EC-2E0F-4672-841A-DB5AE83D0870}" dt="2025-02-18T09:40:40.964" v="175" actId="14100"/>
          <ac:cxnSpMkLst>
            <pc:docMk/>
            <pc:sldMk cId="545908055" sldId="270"/>
            <ac:cxnSpMk id="4" creationId="{CDB2A9A7-ED01-B659-00CD-9D41B29E6E56}"/>
          </ac:cxnSpMkLst>
        </pc:cxnChg>
        <pc:cxnChg chg="add del 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19" creationId="{4C485621-ADAC-4BEB-04A4-4673F1A40F05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0" creationId="{D67A3AA6-4A0C-ED34-F6ED-BE7057ABBDCC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1" creationId="{3E861AAC-2963-BB16-7DD6-EFC4604873EA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2" creationId="{C7A56F62-A7CA-269C-676B-DEB82533B000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3" creationId="{FD866BA2-1183-94FE-A818-1011C842D5A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4" creationId="{BFA6F6FB-D682-B693-67FF-442B82890A42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6" creationId="{7463B48C-D88F-E408-C7BC-CAA064B7419B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5" creationId="{2BA92EF1-F68A-2CEE-0C19-5AEB36BB7B79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6" creationId="{FA3BA2EC-34E5-B9F4-1CBE-EB9CD899CA6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7" creationId="{92004921-60F0-9122-B47E-770E09A22EC5}"/>
          </ac:cxnSpMkLst>
        </pc:cxnChg>
        <pc:cxnChg chg="add mod">
          <ac:chgData name="Jinyin Yan" userId="7d7b1cac-fbbc-4678-8cfc-23ca66a374ce" providerId="ADAL" clId="{4D1E27EC-2E0F-4672-841A-DB5AE83D0870}" dt="2025-02-18T09:29:46.726" v="140" actId="1076"/>
          <ac:cxnSpMkLst>
            <pc:docMk/>
            <pc:sldMk cId="545908055" sldId="270"/>
            <ac:cxnSpMk id="49" creationId="{5BEA95CE-D4F5-F9D3-A1AF-4CBF59B3DFC5}"/>
          </ac:cxnSpMkLst>
        </pc:cxnChg>
        <pc:cxnChg chg="add mod">
          <ac:chgData name="Jinyin Yan" userId="7d7b1cac-fbbc-4678-8cfc-23ca66a374ce" providerId="ADAL" clId="{4D1E27EC-2E0F-4672-841A-DB5AE83D0870}" dt="2025-02-18T09:39:31.735" v="163" actId="1076"/>
          <ac:cxnSpMkLst>
            <pc:docMk/>
            <pc:sldMk cId="545908055" sldId="270"/>
            <ac:cxnSpMk id="52" creationId="{E988C8BC-1EE4-C653-734E-EE678BC0D16B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5" creationId="{86DFC1D1-647B-9DAD-00CB-09F5F574B57F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7" creationId="{03364143-A1CA-8CBC-4759-DBCC3D9E3E7E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8" creationId="{7B4EB704-C1F1-E82F-4B6F-DEF654E8D7ED}"/>
          </ac:cxnSpMkLst>
        </pc:cxnChg>
        <pc:cxnChg chg="add mod">
          <ac:chgData name="Jinyin Yan" userId="7d7b1cac-fbbc-4678-8cfc-23ca66a374ce" providerId="ADAL" clId="{4D1E27EC-2E0F-4672-841A-DB5AE83D0870}" dt="2025-02-18T09:40:27.954" v="172" actId="14100"/>
          <ac:cxnSpMkLst>
            <pc:docMk/>
            <pc:sldMk cId="545908055" sldId="270"/>
            <ac:cxnSpMk id="60" creationId="{3D287A94-EE46-C89A-26E1-5CEB6E4AFB42}"/>
          </ac:cxnSpMkLst>
        </pc:cxnChg>
        <pc:cxnChg chg="add del mod">
          <ac:chgData name="Jinyin Yan" userId="7d7b1cac-fbbc-4678-8cfc-23ca66a374ce" providerId="ADAL" clId="{4D1E27EC-2E0F-4672-841A-DB5AE83D0870}" dt="2025-02-18T09:30:29.155" v="155" actId="1076"/>
          <ac:cxnSpMkLst>
            <pc:docMk/>
            <pc:sldMk cId="545908055" sldId="270"/>
            <ac:cxnSpMk id="119" creationId="{2EFD0AF8-8EAA-EAFD-7BE2-ED62A7A4781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3" creationId="{1911C1DC-017E-2EEF-B45C-595A69AFA83B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5" creationId="{E04E59C3-699F-BBE4-6FA7-5B6BB939FFC3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7" creationId="{46C839A1-F72D-56AA-BEBB-97D1CF717D88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9" creationId="{4443D4C7-4729-2C32-5EF5-3BB5DA8DF67C}"/>
          </ac:cxnSpMkLst>
        </pc:cxnChg>
        <pc:cxnChg chg="mod">
          <ac:chgData name="Jinyin Yan" userId="7d7b1cac-fbbc-4678-8cfc-23ca66a374ce" providerId="ADAL" clId="{4D1E27EC-2E0F-4672-841A-DB5AE83D0870}" dt="2025-02-18T09:30:33.587" v="157" actId="14100"/>
          <ac:cxnSpMkLst>
            <pc:docMk/>
            <pc:sldMk cId="545908055" sldId="270"/>
            <ac:cxnSpMk id="130" creationId="{18361B6F-F6AE-1165-A0FC-C6DA2E0AE85D}"/>
          </ac:cxnSpMkLst>
        </pc:cxnChg>
        <pc:cxnChg chg="mod">
          <ac:chgData name="Jinyin Yan" userId="7d7b1cac-fbbc-4678-8cfc-23ca66a374ce" providerId="ADAL" clId="{4D1E27EC-2E0F-4672-841A-DB5AE83D0870}" dt="2025-02-18T09:30:41.502" v="159" actId="14100"/>
          <ac:cxnSpMkLst>
            <pc:docMk/>
            <pc:sldMk cId="545908055" sldId="270"/>
            <ac:cxnSpMk id="133" creationId="{B612233D-AF52-F385-004C-57963E296509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5" creationId="{A3903CB7-1364-4D45-F80D-E273BB98B9ED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6" creationId="{B7971632-DDB9-BF56-9158-C4D32AA6947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7" creationId="{216321F5-5EC2-DFC7-628A-458C9E805A8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9" creationId="{1AB5A4B4-1B7E-7342-09D3-1898084A8FF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2" creationId="{470BE55E-D9D1-7A57-5210-C593B8ABE8F7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3" creationId="{1DE7B88F-8B0C-4C82-4CEE-BE30CE4C9610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7" creationId="{00472B37-4D73-ED06-2C5B-108DCFD84BA7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8" creationId="{858E807D-1C71-955D-281E-3FF8B7723B6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1" creationId="{70895806-CBFE-117B-C912-8CCF392031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2" creationId="{F4AA2AA4-4C21-93B6-4E71-21EADD1193D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5" creationId="{88A93A0A-A7EF-AC00-03B4-A15BA5E46B48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9" creationId="{D4782467-1FE7-46CC-C8F9-258A2EEBE9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0" creationId="{C1A22AA9-C91C-4939-40E4-90D5EB9FB1C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3" creationId="{8EC69CAF-DA34-6C6E-5886-F4F74ECFFF9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4" creationId="{2315A0AD-FDEC-A70F-73E8-DE50063023C9}"/>
          </ac:cxnSpMkLst>
        </pc:cxnChg>
        <pc:cxnChg chg="mod">
          <ac:chgData name="Jinyin Yan" userId="7d7b1cac-fbbc-4678-8cfc-23ca66a374ce" providerId="ADAL" clId="{4D1E27EC-2E0F-4672-841A-DB5AE83D0870}" dt="2025-02-18T09:40:20.554" v="169" actId="14100"/>
          <ac:cxnSpMkLst>
            <pc:docMk/>
            <pc:sldMk cId="545908055" sldId="270"/>
            <ac:cxnSpMk id="170" creationId="{4AC05605-985F-B171-23EF-2B35EB90BFB9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5" creationId="{1E80E4B0-FCD5-DEBA-400D-0968DDE27D8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6" creationId="{9563A8EE-FAD2-1A89-7512-8000D4FAC000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7" creationId="{BA335E11-4D8E-5969-E556-15BE1F999BB6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8" creationId="{829F4224-BA46-22BB-F647-BCA4D719FC6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9" creationId="{5BECCC71-A86E-6EBF-BF1D-495608FA34E9}"/>
          </ac:spMkLst>
        </pc:spChg>
        <pc:spChg chg="add mod">
          <ac:chgData name="Jinyin Yan" userId="7d7b1cac-fbbc-4678-8cfc-23ca66a374ce" providerId="ADAL" clId="{4D1E27EC-2E0F-4672-841A-DB5AE83D0870}" dt="2025-02-20T08:18:20.113" v="210" actId="1076"/>
          <ac:spMkLst>
            <pc:docMk/>
            <pc:sldMk cId="455221363" sldId="271"/>
            <ac:spMk id="10" creationId="{32157F55-BAE9-99DB-6DAC-43FCAF6D6DF3}"/>
          </ac:spMkLst>
        </pc:spChg>
        <pc:spChg chg="add del mod">
          <ac:chgData name="Jinyin Yan" userId="7d7b1cac-fbbc-4678-8cfc-23ca66a374ce" providerId="ADAL" clId="{4D1E27EC-2E0F-4672-841A-DB5AE83D0870}" dt="2025-02-20T08:16:52.535" v="196" actId="6549"/>
          <ac:spMkLst>
            <pc:docMk/>
            <pc:sldMk cId="455221363" sldId="271"/>
            <ac:spMk id="11" creationId="{F9247F95-F05A-16CF-271D-D3189B174218}"/>
          </ac:spMkLst>
        </pc:spChg>
        <pc:spChg chg="add mod">
          <ac:chgData name="Jinyin Yan" userId="7d7b1cac-fbbc-4678-8cfc-23ca66a374ce" providerId="ADAL" clId="{4D1E27EC-2E0F-4672-841A-DB5AE83D0870}" dt="2025-02-20T08:21:45.285" v="216" actId="1076"/>
          <ac:spMkLst>
            <pc:docMk/>
            <pc:sldMk cId="455221363" sldId="271"/>
            <ac:spMk id="20" creationId="{ACC72AC1-10D2-D542-755D-E95335C74D6A}"/>
          </ac:spMkLst>
        </pc:spChg>
        <pc:spChg chg="add mod">
          <ac:chgData name="Jinyin Yan" userId="7d7b1cac-fbbc-4678-8cfc-23ca66a374ce" providerId="ADAL" clId="{4D1E27EC-2E0F-4672-841A-DB5AE83D0870}" dt="2025-02-20T08:22:10.758" v="223" actId="20577"/>
          <ac:spMkLst>
            <pc:docMk/>
            <pc:sldMk cId="455221363" sldId="271"/>
            <ac:spMk id="21" creationId="{E8BAE1FF-B53C-7E7C-43FE-88381B16825C}"/>
          </ac:spMkLst>
        </pc:spChg>
        <pc:spChg chg="add mod">
          <ac:chgData name="Jinyin Yan" userId="7d7b1cac-fbbc-4678-8cfc-23ca66a374ce" providerId="ADAL" clId="{4D1E27EC-2E0F-4672-841A-DB5AE83D0870}" dt="2025-02-20T08:22:36.530" v="230" actId="20577"/>
          <ac:spMkLst>
            <pc:docMk/>
            <pc:sldMk cId="455221363" sldId="271"/>
            <ac:spMk id="51" creationId="{BDCF487C-4EED-F9DE-96DC-07ECD580346F}"/>
          </ac:spMkLst>
        </pc:spChg>
        <pc:spChg chg="add mod">
          <ac:chgData name="Jinyin Yan" userId="7d7b1cac-fbbc-4678-8cfc-23ca66a374ce" providerId="ADAL" clId="{4D1E27EC-2E0F-4672-841A-DB5AE83D0870}" dt="2025-02-20T08:32:50.720" v="240" actId="1076"/>
          <ac:spMkLst>
            <pc:docMk/>
            <pc:sldMk cId="455221363" sldId="271"/>
            <ac:spMk id="52" creationId="{E4B95641-3ECD-8E27-E723-9A7ABAE7F703}"/>
          </ac:spMkLst>
        </pc:spChg>
        <pc:spChg chg="add mod">
          <ac:chgData name="Jinyin Yan" userId="7d7b1cac-fbbc-4678-8cfc-23ca66a374ce" providerId="ADAL" clId="{4D1E27EC-2E0F-4672-841A-DB5AE83D0870}" dt="2025-02-20T08:33:15.584" v="255" actId="20577"/>
          <ac:spMkLst>
            <pc:docMk/>
            <pc:sldMk cId="455221363" sldId="271"/>
            <ac:spMk id="53" creationId="{DCF958E6-AD19-E1B8-3C37-B28166F27C95}"/>
          </ac:spMkLst>
        </pc:spChg>
        <pc:cxnChg chg="mod">
          <ac:chgData name="Jinyin Yan" userId="7d7b1cac-fbbc-4678-8cfc-23ca66a374ce" providerId="ADAL" clId="{4D1E27EC-2E0F-4672-841A-DB5AE83D0870}" dt="2025-02-20T08:22:03.444" v="221" actId="14100"/>
          <ac:cxnSpMkLst>
            <pc:docMk/>
            <pc:sldMk cId="455221363" sldId="271"/>
            <ac:cxnSpMk id="12" creationId="{1BB43396-941B-126B-2CC8-30964F0875A5}"/>
          </ac:cxnSpMkLst>
        </pc:cxnChg>
        <pc:cxnChg chg="add del">
          <ac:chgData name="Jinyin Yan" userId="7d7b1cac-fbbc-4678-8cfc-23ca66a374ce" providerId="ADAL" clId="{4D1E27EC-2E0F-4672-841A-DB5AE83D0870}" dt="2025-02-20T08:16:53.770" v="198" actId="478"/>
          <ac:cxnSpMkLst>
            <pc:docMk/>
            <pc:sldMk cId="455221363" sldId="271"/>
            <ac:cxnSpMk id="18" creationId="{E58E4A63-6D01-4883-64A0-29CA462F08A6}"/>
          </ac:cxnSpMkLst>
        </pc:cxnChg>
        <pc:cxnChg chg="add mod">
          <ac:chgData name="Jinyin Yan" userId="7d7b1cac-fbbc-4678-8cfc-23ca66a374ce" providerId="ADAL" clId="{4D1E27EC-2E0F-4672-841A-DB5AE83D0870}" dt="2025-02-20T08:17:37.581" v="201" actId="14100"/>
          <ac:cxnSpMkLst>
            <pc:docMk/>
            <pc:sldMk cId="455221363" sldId="271"/>
            <ac:cxnSpMk id="23" creationId="{25ACB8E7-ABA1-719C-50B4-12FFC5341456}"/>
          </ac:cxnSpMkLst>
        </pc:cxnChg>
        <pc:cxnChg chg="add mod">
          <ac:chgData name="Jinyin Yan" userId="7d7b1cac-fbbc-4678-8cfc-23ca66a374ce" providerId="ADAL" clId="{4D1E27EC-2E0F-4672-841A-DB5AE83D0870}" dt="2025-02-20T08:18:14.248" v="209" actId="1076"/>
          <ac:cxnSpMkLst>
            <pc:docMk/>
            <pc:sldMk cId="455221363" sldId="271"/>
            <ac:cxnSpMk id="43" creationId="{A2ADC805-AF82-37A0-E04E-7FAB6CA44220}"/>
          </ac:cxnSpMkLst>
        </pc:cxnChg>
        <pc:cxnChg chg="add mod">
          <ac:chgData name="Jinyin Yan" userId="7d7b1cac-fbbc-4678-8cfc-23ca66a374ce" providerId="ADAL" clId="{4D1E27EC-2E0F-4672-841A-DB5AE83D0870}" dt="2025-02-20T08:21:54.781" v="219" actId="14100"/>
          <ac:cxnSpMkLst>
            <pc:docMk/>
            <pc:sldMk cId="455221363" sldId="271"/>
            <ac:cxnSpMk id="48" creationId="{891373C9-FB3A-94F0-47E4-45B3C1C95808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5" creationId="{49863C13-7585-3E00-25E1-0F6E8E69EF6F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6" creationId="{A6C878A9-0195-36F6-FE0C-5509E41BF6F1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7" creationId="{9F598ABC-4468-871B-1580-F9586F42F877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8" creationId="{56E2FA5C-0335-C3FA-3910-0BCD290D3DCA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9" creationId="{CB794B71-5996-19A5-CA92-E789B92DBD25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3" creationId="{7EFF4C50-6485-DBD1-1266-478557314FC7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5" creationId="{0171C3B9-4966-45EC-BAEA-F870FC4D10FC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1" creationId="{C6C1C86A-D518-536C-77A5-F2678B7A8499}"/>
          </ac:spMkLst>
        </pc:spChg>
        <pc:spChg chg="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2" creationId="{FF8033F9-4A8C-5FC6-E75D-B35DA6777832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3" creationId="{D116E129-B2B2-383D-78C5-796D6D71B2AF}"/>
          </ac:spMkLst>
        </pc:spChg>
        <pc:spChg chg="add mod">
          <ac:chgData name="Jinyin Yan" userId="7d7b1cac-fbbc-4678-8cfc-23ca66a374ce" providerId="ADAL" clId="{4D1E27EC-2E0F-4672-841A-DB5AE83D0870}" dt="2025-02-20T09:47:25.128" v="298" actId="1076"/>
          <ac:spMkLst>
            <pc:docMk/>
            <pc:sldMk cId="2007485750" sldId="272"/>
            <ac:spMk id="24" creationId="{24942997-F2AE-4E91-3793-A92022AB2A56}"/>
          </ac:spMkLst>
        </pc:spChg>
        <pc:spChg chg="add mod">
          <ac:chgData name="Jinyin Yan" userId="7d7b1cac-fbbc-4678-8cfc-23ca66a374ce" providerId="ADAL" clId="{4D1E27EC-2E0F-4672-841A-DB5AE83D0870}" dt="2025-02-20T09:23:18.627" v="281" actId="1076"/>
          <ac:spMkLst>
            <pc:docMk/>
            <pc:sldMk cId="2007485750" sldId="272"/>
            <ac:spMk id="27" creationId="{B6AA3178-A036-4BA1-512D-C5019A4F1B59}"/>
          </ac:spMkLst>
        </pc:spChg>
        <pc:spChg chg="add mod">
          <ac:chgData name="Jinyin Yan" userId="7d7b1cac-fbbc-4678-8cfc-23ca66a374ce" providerId="ADAL" clId="{4D1E27EC-2E0F-4672-841A-DB5AE83D0870}" dt="2025-02-20T09:23:10.676" v="278" actId="1076"/>
          <ac:spMkLst>
            <pc:docMk/>
            <pc:sldMk cId="2007485750" sldId="272"/>
            <ac:spMk id="29" creationId="{08DA1D38-6FBA-43A2-DC5B-617BC7F6E5F1}"/>
          </ac:spMkLst>
        </pc:spChg>
        <pc:spChg chg="add mod">
          <ac:chgData name="Jinyin Yan" userId="7d7b1cac-fbbc-4678-8cfc-23ca66a374ce" providerId="ADAL" clId="{4D1E27EC-2E0F-4672-841A-DB5AE83D0870}" dt="2025-02-20T09:47:37.240" v="303" actId="14100"/>
          <ac:spMkLst>
            <pc:docMk/>
            <pc:sldMk cId="2007485750" sldId="272"/>
            <ac:spMk id="38" creationId="{390B0AAE-055A-0B46-AD2F-E56F1F122BB5}"/>
          </ac:spMkLst>
        </pc:spChg>
        <pc:grpChg chg="mod">
          <ac:chgData name="Jinyin Yan" userId="7d7b1cac-fbbc-4678-8cfc-23ca66a374ce" providerId="ADAL" clId="{4D1E27EC-2E0F-4672-841A-DB5AE83D0870}" dt="2025-02-20T09:24:00.673" v="289" actId="1076"/>
          <ac:grpSpMkLst>
            <pc:docMk/>
            <pc:sldMk cId="2007485750" sldId="272"/>
            <ac:grpSpMk id="4" creationId="{C5698826-EC79-6E50-1053-E5A78AFBAD97}"/>
          </ac:grpSpMkLst>
        </pc:grp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0" creationId="{C1B4E280-409D-2C32-C724-2E628D2C2F84}"/>
          </ac:cxnSpMkLst>
        </pc:cxn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1" creationId="{E499A25A-85EC-F2AC-81DC-76CF9446707C}"/>
          </ac:cxnSpMkLst>
        </pc:cxnChg>
        <pc:cxnChg chg="mod">
          <ac:chgData name="Jinyin Yan" userId="7d7b1cac-fbbc-4678-8cfc-23ca66a374ce" providerId="ADAL" clId="{4D1E27EC-2E0F-4672-841A-DB5AE83D0870}" dt="2025-02-20T09:23:12.645" v="279" actId="14100"/>
          <ac:cxnSpMkLst>
            <pc:docMk/>
            <pc:sldMk cId="2007485750" sldId="272"/>
            <ac:cxnSpMk id="12" creationId="{C3507B38-AADF-1366-4FE5-E1527D94A1F5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8" creationId="{63371645-4F01-DC5B-7B37-870DC3F7B9C9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9" creationId="{6F33942C-1416-BC7F-A956-D24CBF08348C}"/>
          </ac:cxnSpMkLst>
        </pc:cxnChg>
        <pc:cxnChg chg="add mod">
          <ac:chgData name="Jinyin Yan" userId="7d7b1cac-fbbc-4678-8cfc-23ca66a374ce" providerId="ADAL" clId="{4D1E27EC-2E0F-4672-841A-DB5AE83D0870}" dt="2025-02-20T09:23:16.026" v="280" actId="1076"/>
          <ac:cxnSpMkLst>
            <pc:docMk/>
            <pc:sldMk cId="2007485750" sldId="272"/>
            <ac:cxnSpMk id="30" creationId="{82ACB4CA-9C96-8BC8-1B89-2CC20BF2A0AA}"/>
          </ac:cxnSpMkLst>
        </pc:cxnChg>
        <pc:cxnChg chg="add mod">
          <ac:chgData name="Jinyin Yan" userId="7d7b1cac-fbbc-4678-8cfc-23ca66a374ce" providerId="ADAL" clId="{4D1E27EC-2E0F-4672-841A-DB5AE83D0870}" dt="2025-02-20T09:23:56.113" v="288" actId="14100"/>
          <ac:cxnSpMkLst>
            <pc:docMk/>
            <pc:sldMk cId="2007485750" sldId="272"/>
            <ac:cxnSpMk id="34" creationId="{DB8D0DCA-560F-E339-A689-3BD7298E9AC4}"/>
          </ac:cxnSpMkLst>
        </pc:cxnChg>
      </pc:sldChg>
      <pc:sldChg chg="addSp modSp mod">
        <pc:chgData name="Jinyin Yan" userId="7d7b1cac-fbbc-4678-8cfc-23ca66a374ce" providerId="ADAL" clId="{4D1E27EC-2E0F-4672-841A-DB5AE83D0870}" dt="2025-03-19T08:18:14.080" v="358" actId="20577"/>
        <pc:sldMkLst>
          <pc:docMk/>
          <pc:sldMk cId="1396720173" sldId="274"/>
        </pc:sldMkLst>
        <pc:spChg chg="add mod">
          <ac:chgData name="Jinyin Yan" userId="7d7b1cac-fbbc-4678-8cfc-23ca66a374ce" providerId="ADAL" clId="{4D1E27EC-2E0F-4672-841A-DB5AE83D0870}" dt="2025-03-19T08:17:51.410" v="347" actId="1076"/>
          <ac:spMkLst>
            <pc:docMk/>
            <pc:sldMk cId="1396720173" sldId="274"/>
            <ac:spMk id="2" creationId="{27B90527-ED27-6158-B3B2-10F1206798B9}"/>
          </ac:spMkLst>
        </pc:spChg>
        <pc:spChg chg="add mod">
          <ac:chgData name="Jinyin Yan" userId="7d7b1cac-fbbc-4678-8cfc-23ca66a374ce" providerId="ADAL" clId="{4D1E27EC-2E0F-4672-841A-DB5AE83D0870}" dt="2025-03-19T07:57:16" v="320"/>
          <ac:spMkLst>
            <pc:docMk/>
            <pc:sldMk cId="1396720173" sldId="274"/>
            <ac:spMk id="3" creationId="{BD75FDF0-0D88-C170-7E93-4DDF5D456D5B}"/>
          </ac:spMkLst>
        </pc:spChg>
        <pc:spChg chg="add mod">
          <ac:chgData name="Jinyin Yan" userId="7d7b1cac-fbbc-4678-8cfc-23ca66a374ce" providerId="ADAL" clId="{4D1E27EC-2E0F-4672-841A-DB5AE83D0870}" dt="2025-03-19T07:58:58.875" v="344"/>
          <ac:spMkLst>
            <pc:docMk/>
            <pc:sldMk cId="1396720173" sldId="274"/>
            <ac:spMk id="47" creationId="{148B66E7-A66A-D051-BC61-DCC20B7D4B14}"/>
          </ac:spMkLst>
        </pc:spChg>
        <pc:spChg chg="add mod">
          <ac:chgData name="Jinyin Yan" userId="7d7b1cac-fbbc-4678-8cfc-23ca66a374ce" providerId="ADAL" clId="{4D1E27EC-2E0F-4672-841A-DB5AE83D0870}" dt="2025-03-19T08:18:04.140" v="354" actId="1076"/>
          <ac:spMkLst>
            <pc:docMk/>
            <pc:sldMk cId="1396720173" sldId="274"/>
            <ac:spMk id="54" creationId="{3893E381-DF14-0385-7048-B0C5733AB88F}"/>
          </ac:spMkLst>
        </pc:spChg>
        <pc:spChg chg="add mod">
          <ac:chgData name="Jinyin Yan" userId="7d7b1cac-fbbc-4678-8cfc-23ca66a374ce" providerId="ADAL" clId="{4D1E27EC-2E0F-4672-841A-DB5AE83D0870}" dt="2025-03-19T08:18:14.080" v="358" actId="20577"/>
          <ac:spMkLst>
            <pc:docMk/>
            <pc:sldMk cId="1396720173" sldId="274"/>
            <ac:spMk id="55" creationId="{AF93B152-BCD8-2654-ADEA-6F9F8A605432}"/>
          </ac:spMkLst>
        </pc:spChg>
        <pc:cxnChg chg="add mod">
          <ac:chgData name="Jinyin Yan" userId="7d7b1cac-fbbc-4678-8cfc-23ca66a374ce" providerId="ADAL" clId="{4D1E27EC-2E0F-4672-841A-DB5AE83D0870}" dt="2025-03-19T08:17:51.410" v="347" actId="1076"/>
          <ac:cxnSpMkLst>
            <pc:docMk/>
            <pc:sldMk cId="1396720173" sldId="274"/>
            <ac:cxnSpMk id="29" creationId="{8C817F15-D388-7DD3-5E37-ECB5915080C7}"/>
          </ac:cxnSpMkLst>
        </pc:cxnChg>
        <pc:cxnChg chg="add mod">
          <ac:chgData name="Jinyin Yan" userId="7d7b1cac-fbbc-4678-8cfc-23ca66a374ce" providerId="ADAL" clId="{4D1E27EC-2E0F-4672-841A-DB5AE83D0870}" dt="2025-03-19T07:58:09.089" v="329" actId="13822"/>
          <ac:cxnSpMkLst>
            <pc:docMk/>
            <pc:sldMk cId="1396720173" sldId="274"/>
            <ac:cxnSpMk id="33" creationId="{A2233A84-3830-6249-A5F1-45B66E1E1283}"/>
          </ac:cxnSpMkLst>
        </pc:cxnChg>
        <pc:cxnChg chg="add mod">
          <ac:chgData name="Jinyin Yan" userId="7d7b1cac-fbbc-4678-8cfc-23ca66a374ce" providerId="ADAL" clId="{4D1E27EC-2E0F-4672-841A-DB5AE83D0870}" dt="2025-03-19T07:58:46.913" v="335" actId="14100"/>
          <ac:cxnSpMkLst>
            <pc:docMk/>
            <pc:sldMk cId="1396720173" sldId="274"/>
            <ac:cxnSpMk id="37" creationId="{198C5B4F-A403-5230-F676-4B04B6C1872B}"/>
          </ac:cxnSpMkLst>
        </pc:cxnChg>
      </pc:sldChg>
    </pc:docChg>
  </pc:docChgLst>
  <pc:docChgLst>
    <pc:chgData name="Jinyin Yan" userId="7d7b1cac-fbbc-4678-8cfc-23ca66a374ce" providerId="ADAL" clId="{94CF3AC0-7A50-4DBC-AA9F-FF5A4D4E570D}"/>
    <pc:docChg chg="undo custSel addSld modSld">
      <pc:chgData name="Jinyin Yan" userId="7d7b1cac-fbbc-4678-8cfc-23ca66a374ce" providerId="ADAL" clId="{94CF3AC0-7A50-4DBC-AA9F-FF5A4D4E570D}" dt="2025-04-14T09:06:40.800" v="311" actId="1076"/>
      <pc:docMkLst>
        <pc:docMk/>
      </pc:docMkLst>
      <pc:sldChg chg="addSp delSp modSp add mod">
        <pc:chgData name="Jinyin Yan" userId="7d7b1cac-fbbc-4678-8cfc-23ca66a374ce" providerId="ADAL" clId="{94CF3AC0-7A50-4DBC-AA9F-FF5A4D4E570D}" dt="2025-04-14T08:42:51.520" v="296" actId="6549"/>
        <pc:sldMkLst>
          <pc:docMk/>
          <pc:sldMk cId="3013762545" sldId="275"/>
        </pc:sldMkLst>
        <pc:spChg chg="add del mod">
          <ac:chgData name="Jinyin Yan" userId="7d7b1cac-fbbc-4678-8cfc-23ca66a374ce" providerId="ADAL" clId="{94CF3AC0-7A50-4DBC-AA9F-FF5A4D4E570D}" dt="2025-04-14T08:36:30.692" v="180" actId="1076"/>
          <ac:spMkLst>
            <pc:docMk/>
            <pc:sldMk cId="3013762545" sldId="275"/>
            <ac:spMk id="24" creationId="{6E710185-5F22-46EF-88CE-2391169B456F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26" creationId="{D23897EA-27FF-0233-9E89-03F57ECA41D4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1" creationId="{AE0A0338-B789-BB48-A37A-84F6E77A9B26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2" creationId="{DAB71F1E-3A4B-66A5-A607-A75984BF5D67}"/>
          </ac:spMkLst>
        </pc:spChg>
        <pc:spChg chg="mod">
          <ac:chgData name="Jinyin Yan" userId="7d7b1cac-fbbc-4678-8cfc-23ca66a374ce" providerId="ADAL" clId="{94CF3AC0-7A50-4DBC-AA9F-FF5A4D4E570D}" dt="2025-04-14T07:11:49.533" v="45" actId="20577"/>
          <ac:spMkLst>
            <pc:docMk/>
            <pc:sldMk cId="3013762545" sldId="275"/>
            <ac:spMk id="43" creationId="{A9C04550-1C10-D6C9-FE82-701433D188D2}"/>
          </ac:spMkLst>
        </pc:spChg>
        <pc:spChg chg="add del mod">
          <ac:chgData name="Jinyin Yan" userId="7d7b1cac-fbbc-4678-8cfc-23ca66a374ce" providerId="ADAL" clId="{94CF3AC0-7A50-4DBC-AA9F-FF5A4D4E570D}" dt="2025-04-14T07:11:59.705" v="48" actId="20577"/>
          <ac:spMkLst>
            <pc:docMk/>
            <pc:sldMk cId="3013762545" sldId="275"/>
            <ac:spMk id="45" creationId="{6A8618D4-903B-9604-BA09-8EE133DEB4C5}"/>
          </ac:spMkLst>
        </pc:spChg>
        <pc:spChg chg="mod">
          <ac:chgData name="Jinyin Yan" userId="7d7b1cac-fbbc-4678-8cfc-23ca66a374ce" providerId="ADAL" clId="{94CF3AC0-7A50-4DBC-AA9F-FF5A4D4E570D}" dt="2025-04-14T08:42:27.529" v="267" actId="1076"/>
          <ac:spMkLst>
            <pc:docMk/>
            <pc:sldMk cId="3013762545" sldId="275"/>
            <ac:spMk id="49" creationId="{2766F6A8-9E7E-F4CD-9C85-D2CE5F700B2D}"/>
          </ac:spMkLst>
        </pc:spChg>
        <pc:spChg chg="mod">
          <ac:chgData name="Jinyin Yan" userId="7d7b1cac-fbbc-4678-8cfc-23ca66a374ce" providerId="ADAL" clId="{94CF3AC0-7A50-4DBC-AA9F-FF5A4D4E570D}" dt="2025-04-14T08:42:51.520" v="296" actId="6549"/>
          <ac:spMkLst>
            <pc:docMk/>
            <pc:sldMk cId="3013762545" sldId="275"/>
            <ac:spMk id="50" creationId="{FB0EE660-F02A-F1EC-5A70-A84FB43C2426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2" creationId="{8FA0BA23-A360-85F6-B0A6-6059264D3289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4" creationId="{F083C8F2-7CB9-FA6A-087D-69F7D550693C}"/>
          </ac:spMkLst>
        </pc:spChg>
        <pc:spChg chg="add mod">
          <ac:chgData name="Jinyin Yan" userId="7d7b1cac-fbbc-4678-8cfc-23ca66a374ce" providerId="ADAL" clId="{94CF3AC0-7A50-4DBC-AA9F-FF5A4D4E570D}" dt="2025-04-14T07:11:51.858" v="46" actId="20577"/>
          <ac:spMkLst>
            <pc:docMk/>
            <pc:sldMk cId="3013762545" sldId="275"/>
            <ac:spMk id="79" creationId="{7AF49466-5A80-B555-FCAC-8DE66CAD8324}"/>
          </ac:spMkLst>
        </pc:spChg>
        <pc:spChg chg="add mod">
          <ac:chgData name="Jinyin Yan" userId="7d7b1cac-fbbc-4678-8cfc-23ca66a374ce" providerId="ADAL" clId="{94CF3AC0-7A50-4DBC-AA9F-FF5A4D4E570D}" dt="2025-04-14T07:11:45.371" v="42" actId="1076"/>
          <ac:spMkLst>
            <pc:docMk/>
            <pc:sldMk cId="3013762545" sldId="275"/>
            <ac:spMk id="80" creationId="{86C9DA91-1EB4-1887-B9E2-CB3A0FAE479A}"/>
          </ac:spMkLst>
        </pc:spChg>
        <pc:spChg chg="add mod">
          <ac:chgData name="Jinyin Yan" userId="7d7b1cac-fbbc-4678-8cfc-23ca66a374ce" providerId="ADAL" clId="{94CF3AC0-7A50-4DBC-AA9F-FF5A4D4E570D}" dt="2025-04-14T08:25:58.122" v="126" actId="20577"/>
          <ac:spMkLst>
            <pc:docMk/>
            <pc:sldMk cId="3013762545" sldId="275"/>
            <ac:spMk id="82" creationId="{1F03DD16-2EC7-CA51-C80A-CB433C69AD0D}"/>
          </ac:spMkLst>
        </pc:spChg>
        <pc:spChg chg="add mod">
          <ac:chgData name="Jinyin Yan" userId="7d7b1cac-fbbc-4678-8cfc-23ca66a374ce" providerId="ADAL" clId="{94CF3AC0-7A50-4DBC-AA9F-FF5A4D4E570D}" dt="2025-04-14T07:12:19.426" v="51" actId="6549"/>
          <ac:spMkLst>
            <pc:docMk/>
            <pc:sldMk cId="3013762545" sldId="275"/>
            <ac:spMk id="85" creationId="{0BD69FB4-031D-0558-C5A7-0E037E815001}"/>
          </ac:spMkLst>
        </pc:spChg>
        <pc:spChg chg="add mod">
          <ac:chgData name="Jinyin Yan" userId="7d7b1cac-fbbc-4678-8cfc-23ca66a374ce" providerId="ADAL" clId="{94CF3AC0-7A50-4DBC-AA9F-FF5A4D4E570D}" dt="2025-04-14T08:25:55.154" v="124" actId="20577"/>
          <ac:spMkLst>
            <pc:docMk/>
            <pc:sldMk cId="3013762545" sldId="275"/>
            <ac:spMk id="94" creationId="{2A0EBF05-BC4B-8000-B2EC-652E0842B47B}"/>
          </ac:spMkLst>
        </pc:spChg>
        <pc:spChg chg="add mod">
          <ac:chgData name="Jinyin Yan" userId="7d7b1cac-fbbc-4678-8cfc-23ca66a374ce" providerId="ADAL" clId="{94CF3AC0-7A50-4DBC-AA9F-FF5A4D4E570D}" dt="2025-04-14T08:31:41.424" v="163" actId="1076"/>
          <ac:spMkLst>
            <pc:docMk/>
            <pc:sldMk cId="3013762545" sldId="275"/>
            <ac:spMk id="112" creationId="{AA17F184-8263-5FAD-357C-08CAE4BE3EC5}"/>
          </ac:spMkLst>
        </pc:spChg>
        <pc:spChg chg="add mod">
          <ac:chgData name="Jinyin Yan" userId="7d7b1cac-fbbc-4678-8cfc-23ca66a374ce" providerId="ADAL" clId="{94CF3AC0-7A50-4DBC-AA9F-FF5A4D4E570D}" dt="2025-04-14T08:31:55.459" v="171" actId="20577"/>
          <ac:spMkLst>
            <pc:docMk/>
            <pc:sldMk cId="3013762545" sldId="275"/>
            <ac:spMk id="114" creationId="{BC8F156E-14F6-7587-6ACF-135960BA88D4}"/>
          </ac:spMkLst>
        </pc:spChg>
        <pc:spChg chg="add mod ord">
          <ac:chgData name="Jinyin Yan" userId="7d7b1cac-fbbc-4678-8cfc-23ca66a374ce" providerId="ADAL" clId="{94CF3AC0-7A50-4DBC-AA9F-FF5A4D4E570D}" dt="2025-04-14T08:36:07.014" v="175" actId="167"/>
          <ac:spMkLst>
            <pc:docMk/>
            <pc:sldMk cId="3013762545" sldId="275"/>
            <ac:spMk id="115" creationId="{C3D1F93D-3B47-F428-4617-81D4BE27C461}"/>
          </ac:spMkLst>
        </pc:spChg>
        <pc:spChg chg="add mod">
          <ac:chgData name="Jinyin Yan" userId="7d7b1cac-fbbc-4678-8cfc-23ca66a374ce" providerId="ADAL" clId="{94CF3AC0-7A50-4DBC-AA9F-FF5A4D4E570D}" dt="2025-04-14T08:36:54.889" v="217" actId="1076"/>
          <ac:spMkLst>
            <pc:docMk/>
            <pc:sldMk cId="3013762545" sldId="275"/>
            <ac:spMk id="117" creationId="{74E8978A-BA6F-0EA1-0BEC-45CD066062C8}"/>
          </ac:spMkLst>
        </pc:spChg>
        <pc:spChg chg="add mod">
          <ac:chgData name="Jinyin Yan" userId="7d7b1cac-fbbc-4678-8cfc-23ca66a374ce" providerId="ADAL" clId="{94CF3AC0-7A50-4DBC-AA9F-FF5A4D4E570D}" dt="2025-04-14T08:37:35.038" v="229" actId="1076"/>
          <ac:spMkLst>
            <pc:docMk/>
            <pc:sldMk cId="3013762545" sldId="275"/>
            <ac:spMk id="120" creationId="{3006D970-5E92-E991-AF20-C63D20065C77}"/>
          </ac:spMkLst>
        </pc:spChg>
        <pc:spChg chg="add mod">
          <ac:chgData name="Jinyin Yan" userId="7d7b1cac-fbbc-4678-8cfc-23ca66a374ce" providerId="ADAL" clId="{94CF3AC0-7A50-4DBC-AA9F-FF5A4D4E570D}" dt="2025-04-14T08:38:01.347" v="232" actId="1076"/>
          <ac:spMkLst>
            <pc:docMk/>
            <pc:sldMk cId="3013762545" sldId="275"/>
            <ac:spMk id="121" creationId="{F6992F1F-0BDA-E2B5-CC82-975627480C4B}"/>
          </ac:spMkLst>
        </pc:spChg>
        <pc:spChg chg="add mod">
          <ac:chgData name="Jinyin Yan" userId="7d7b1cac-fbbc-4678-8cfc-23ca66a374ce" providerId="ADAL" clId="{94CF3AC0-7A50-4DBC-AA9F-FF5A4D4E570D}" dt="2025-04-14T08:38:16.975" v="238" actId="20577"/>
          <ac:spMkLst>
            <pc:docMk/>
            <pc:sldMk cId="3013762545" sldId="275"/>
            <ac:spMk id="122" creationId="{48614769-034F-34D0-417E-40127A822984}"/>
          </ac:spMkLst>
        </pc:spChg>
        <pc:cxnChg chg="add del mod">
          <ac:chgData name="Jinyin Yan" userId="7d7b1cac-fbbc-4678-8cfc-23ca66a374ce" providerId="ADAL" clId="{94CF3AC0-7A50-4DBC-AA9F-FF5A4D4E570D}" dt="2025-04-14T07:11:01.612" v="28" actId="14100"/>
          <ac:cxnSpMkLst>
            <pc:docMk/>
            <pc:sldMk cId="3013762545" sldId="275"/>
            <ac:cxnSpMk id="28" creationId="{F625A7D7-1BDA-E219-1E28-256C9015F0C1}"/>
          </ac:cxnSpMkLst>
        </pc:cxnChg>
        <pc:cxnChg chg="mod">
          <ac:chgData name="Jinyin Yan" userId="7d7b1cac-fbbc-4678-8cfc-23ca66a374ce" providerId="ADAL" clId="{94CF3AC0-7A50-4DBC-AA9F-FF5A4D4E570D}" dt="2025-04-14T07:11:09.390" v="30" actId="14100"/>
          <ac:cxnSpMkLst>
            <pc:docMk/>
            <pc:sldMk cId="3013762545" sldId="275"/>
            <ac:cxnSpMk id="32" creationId="{42046FC2-0D93-148B-5CAB-C57863FF6B58}"/>
          </ac:cxnSpMkLst>
        </pc:cxnChg>
        <pc:cxnChg chg="mod">
          <ac:chgData name="Jinyin Yan" userId="7d7b1cac-fbbc-4678-8cfc-23ca66a374ce" providerId="ADAL" clId="{94CF3AC0-7A50-4DBC-AA9F-FF5A4D4E570D}" dt="2025-04-14T08:22:21.059" v="93" actId="14100"/>
          <ac:cxnSpMkLst>
            <pc:docMk/>
            <pc:sldMk cId="3013762545" sldId="275"/>
            <ac:cxnSpMk id="65" creationId="{FA8DBC1D-A04C-226E-B2D6-A629AF966F84}"/>
          </ac:cxnSpMkLst>
        </pc:cxnChg>
        <pc:cxnChg chg="mod">
          <ac:chgData name="Jinyin Yan" userId="7d7b1cac-fbbc-4678-8cfc-23ca66a374ce" providerId="ADAL" clId="{94CF3AC0-7A50-4DBC-AA9F-FF5A4D4E570D}" dt="2025-04-14T08:22:46.410" v="107" actId="14100"/>
          <ac:cxnSpMkLst>
            <pc:docMk/>
            <pc:sldMk cId="3013762545" sldId="275"/>
            <ac:cxnSpMk id="70" creationId="{B962503F-771A-736C-AB50-75E7FBEAD617}"/>
          </ac:cxnSpMkLst>
        </pc:cxnChg>
        <pc:cxnChg chg="add mod">
          <ac:chgData name="Jinyin Yan" userId="7d7b1cac-fbbc-4678-8cfc-23ca66a374ce" providerId="ADAL" clId="{94CF3AC0-7A50-4DBC-AA9F-FF5A4D4E570D}" dt="2025-04-14T08:25:08.653" v="115" actId="14100"/>
          <ac:cxnSpMkLst>
            <pc:docMk/>
            <pc:sldMk cId="3013762545" sldId="275"/>
            <ac:cxnSpMk id="90" creationId="{3E966908-3B63-E77B-EA95-CB6E9023ABB8}"/>
          </ac:cxnSpMkLst>
        </pc:cxnChg>
        <pc:cxnChg chg="add mod">
          <ac:chgData name="Jinyin Yan" userId="7d7b1cac-fbbc-4678-8cfc-23ca66a374ce" providerId="ADAL" clId="{94CF3AC0-7A50-4DBC-AA9F-FF5A4D4E570D}" dt="2025-04-14T08:37:12.991" v="218" actId="14100"/>
          <ac:cxnSpMkLst>
            <pc:docMk/>
            <pc:sldMk cId="3013762545" sldId="275"/>
            <ac:cxnSpMk id="92" creationId="{E51D2461-3CF2-5F30-8A73-72866170A169}"/>
          </ac:cxnSpMkLst>
        </pc:cxnChg>
        <pc:cxnChg chg="add mod">
          <ac:chgData name="Jinyin Yan" userId="7d7b1cac-fbbc-4678-8cfc-23ca66a374ce" providerId="ADAL" clId="{94CF3AC0-7A50-4DBC-AA9F-FF5A4D4E570D}" dt="2025-04-14T08:37:17.961" v="219" actId="14100"/>
          <ac:cxnSpMkLst>
            <pc:docMk/>
            <pc:sldMk cId="3013762545" sldId="275"/>
            <ac:cxnSpMk id="93" creationId="{5C535A3A-1ED0-6482-0368-600EE127D566}"/>
          </ac:cxnSpMkLst>
        </pc:cxnChg>
        <pc:cxnChg chg="add mod">
          <ac:chgData name="Jinyin Yan" userId="7d7b1cac-fbbc-4678-8cfc-23ca66a374ce" providerId="ADAL" clId="{94CF3AC0-7A50-4DBC-AA9F-FF5A4D4E570D}" dt="2025-04-14T08:26:34.416" v="133" actId="14100"/>
          <ac:cxnSpMkLst>
            <pc:docMk/>
            <pc:sldMk cId="3013762545" sldId="275"/>
            <ac:cxnSpMk id="95" creationId="{BBAAAB16-2C0C-3F48-AF66-29005CCF92EB}"/>
          </ac:cxnSpMkLst>
        </pc:cxnChg>
        <pc:cxnChg chg="add mod">
          <ac:chgData name="Jinyin Yan" userId="7d7b1cac-fbbc-4678-8cfc-23ca66a374ce" providerId="ADAL" clId="{94CF3AC0-7A50-4DBC-AA9F-FF5A4D4E570D}" dt="2025-04-14T08:27:11.502" v="140" actId="1076"/>
          <ac:cxnSpMkLst>
            <pc:docMk/>
            <pc:sldMk cId="3013762545" sldId="275"/>
            <ac:cxnSpMk id="102" creationId="{4A9C057F-4F4D-B78E-48FC-A0317D73B663}"/>
          </ac:cxnSpMkLst>
        </pc:cxnChg>
        <pc:cxnChg chg="add mod">
          <ac:chgData name="Jinyin Yan" userId="7d7b1cac-fbbc-4678-8cfc-23ca66a374ce" providerId="ADAL" clId="{94CF3AC0-7A50-4DBC-AA9F-FF5A4D4E570D}" dt="2025-04-14T08:27:22.829" v="142" actId="1076"/>
          <ac:cxnSpMkLst>
            <pc:docMk/>
            <pc:sldMk cId="3013762545" sldId="275"/>
            <ac:cxnSpMk id="103" creationId="{1D0747C4-CD98-1C1E-A0B3-A3431579AED7}"/>
          </ac:cxnSpMkLst>
        </pc:cxnChg>
        <pc:cxnChg chg="add mod">
          <ac:chgData name="Jinyin Yan" userId="7d7b1cac-fbbc-4678-8cfc-23ca66a374ce" providerId="ADAL" clId="{94CF3AC0-7A50-4DBC-AA9F-FF5A4D4E570D}" dt="2025-04-14T08:28:08.846" v="153" actId="13822"/>
          <ac:cxnSpMkLst>
            <pc:docMk/>
            <pc:sldMk cId="3013762545" sldId="275"/>
            <ac:cxnSpMk id="105" creationId="{6F460DB3-B3A8-BFF8-1837-B771265F63F8}"/>
          </ac:cxnSpMkLst>
        </pc:cxnChg>
        <pc:cxnChg chg="add mod">
          <ac:chgData name="Jinyin Yan" userId="7d7b1cac-fbbc-4678-8cfc-23ca66a374ce" providerId="ADAL" clId="{94CF3AC0-7A50-4DBC-AA9F-FF5A4D4E570D}" dt="2025-04-14T08:31:46.051" v="165" actId="1076"/>
          <ac:cxnSpMkLst>
            <pc:docMk/>
            <pc:sldMk cId="3013762545" sldId="275"/>
            <ac:cxnSpMk id="109" creationId="{3D71693F-393C-C83A-5107-9B45C9E53911}"/>
          </ac:cxnSpMkLst>
        </pc:cxnChg>
        <pc:cxnChg chg="add mod">
          <ac:chgData name="Jinyin Yan" userId="7d7b1cac-fbbc-4678-8cfc-23ca66a374ce" providerId="ADAL" clId="{94CF3AC0-7A50-4DBC-AA9F-FF5A4D4E570D}" dt="2025-04-14T08:36:18.033" v="177" actId="1076"/>
          <ac:cxnSpMkLst>
            <pc:docMk/>
            <pc:sldMk cId="3013762545" sldId="275"/>
            <ac:cxnSpMk id="116" creationId="{3B1F74CB-1360-F85E-08D9-8DFBE12C9557}"/>
          </ac:cxnSpMkLst>
        </pc:cxnChg>
      </pc:sldChg>
      <pc:sldChg chg="modSp add mod">
        <pc:chgData name="Jinyin Yan" userId="7d7b1cac-fbbc-4678-8cfc-23ca66a374ce" providerId="ADAL" clId="{94CF3AC0-7A50-4DBC-AA9F-FF5A4D4E570D}" dt="2025-04-14T09:06:40.800" v="311" actId="1076"/>
        <pc:sldMkLst>
          <pc:docMk/>
          <pc:sldMk cId="1641264760" sldId="276"/>
        </pc:sldMkLst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" creationId="{72F4E012-6B6C-9D6E-49F1-D54E6448A000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3" creationId="{09139460-59BC-96AB-C666-AABFD421EC83}"/>
          </ac:spMkLst>
        </pc:spChg>
        <pc:spChg chg="mod">
          <ac:chgData name="Jinyin Yan" userId="7d7b1cac-fbbc-4678-8cfc-23ca66a374ce" providerId="ADAL" clId="{94CF3AC0-7A50-4DBC-AA9F-FF5A4D4E570D}" dt="2025-04-14T09:05:55.349" v="298" actId="14100"/>
          <ac:spMkLst>
            <pc:docMk/>
            <pc:sldMk cId="1641264760" sldId="276"/>
            <ac:spMk id="24" creationId="{A9AC66A6-2AA4-655E-48EC-895D2237F054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5" creationId="{E908AE74-8188-68C9-655B-0274449DFCDC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6" creationId="{204E64B8-6348-F1F2-F0FC-5B72509B47C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1" creationId="{3AEC6E0F-AF9C-C4B8-278B-7F3055689511}"/>
          </ac:spMkLst>
        </pc:spChg>
        <pc:spChg chg="mod">
          <ac:chgData name="Jinyin Yan" userId="7d7b1cac-fbbc-4678-8cfc-23ca66a374ce" providerId="ADAL" clId="{94CF3AC0-7A50-4DBC-AA9F-FF5A4D4E570D}" dt="2025-04-14T09:06:31.901" v="310" actId="20577"/>
          <ac:spMkLst>
            <pc:docMk/>
            <pc:sldMk cId="1641264760" sldId="276"/>
            <ac:spMk id="43" creationId="{F491A6C2-2CC9-EC9F-4B4D-CF2BF3122C5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5" creationId="{810F854C-A6C0-A73D-ECB3-BD7F10BF049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7" creationId="{C8DF49BB-ABAA-29D9-E940-478BCB8E7CDF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0" creationId="{A6E231E6-A058-B3EF-BAF9-6B820E05BA2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1" creationId="{5D16946C-2E3A-0194-01BA-1169258ABECA}"/>
          </ac:spMkLst>
        </pc:spChg>
        <pc:spChg chg="mod">
          <ac:chgData name="Jinyin Yan" userId="7d7b1cac-fbbc-4678-8cfc-23ca66a374ce" providerId="ADAL" clId="{94CF3AC0-7A50-4DBC-AA9F-FF5A4D4E570D}" dt="2025-04-14T09:06:00.283" v="299" actId="1076"/>
          <ac:spMkLst>
            <pc:docMk/>
            <pc:sldMk cId="1641264760" sldId="276"/>
            <ac:spMk id="52" creationId="{DA293EFD-AC74-F8F9-F9F4-C274F0A1B426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4" creationId="{3EF7C770-45BF-86AD-3F6F-C3C5A27BD7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3C4B5-4626-4CB9-92D8-6ADD905BD658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414-06AE-4BFE-A090-2E00856A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>
            <a:extLst>
              <a:ext uri="{FF2B5EF4-FFF2-40B4-BE49-F238E27FC236}">
                <a16:creationId xmlns:a16="http://schemas.microsoft.com/office/drawing/2014/main" id="{CB2EF36E-FF1B-019D-51C4-9733F97D6059}"/>
              </a:ext>
            </a:extLst>
          </p:cNvPr>
          <p:cNvSpPr/>
          <p:nvPr/>
        </p:nvSpPr>
        <p:spPr>
          <a:xfrm>
            <a:off x="3767336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CBE596C-B8EA-F164-DE5E-285CB0DF1987}"/>
              </a:ext>
            </a:extLst>
          </p:cNvPr>
          <p:cNvSpPr/>
          <p:nvPr/>
        </p:nvSpPr>
        <p:spPr>
          <a:xfrm>
            <a:off x="2911809" y="1225109"/>
            <a:ext cx="7636447" cy="4153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8F86A08B-9E1D-4B9B-2A9F-68676FFEB27B}"/>
              </a:ext>
            </a:extLst>
          </p:cNvPr>
          <p:cNvSpPr/>
          <p:nvPr/>
        </p:nvSpPr>
        <p:spPr>
          <a:xfrm rot="5400000">
            <a:off x="4749088" y="2773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D265451-6237-8860-72B6-FC11C421DBF1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1643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AE7F5FE-643C-EE2A-AF42-2E56EE602CF1}"/>
              </a:ext>
            </a:extLst>
          </p:cNvPr>
          <p:cNvCxnSpPr>
            <a:cxnSpLocks/>
          </p:cNvCxnSpPr>
          <p:nvPr/>
        </p:nvCxnSpPr>
        <p:spPr>
          <a:xfrm>
            <a:off x="4696920" y="3219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F4394B1-60D4-C5C3-0488-7504C6D9660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232891" y="3296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A2FAD626-C351-93BC-5B4D-02FC77666DAB}"/>
              </a:ext>
            </a:extLst>
          </p:cNvPr>
          <p:cNvSpPr/>
          <p:nvPr/>
        </p:nvSpPr>
        <p:spPr>
          <a:xfrm>
            <a:off x="1350473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晶振</a:t>
            </a:r>
            <a:endParaRPr 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915E9B-709B-999C-C64D-0F5C10C6F1A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2264873" y="3219576"/>
            <a:ext cx="15024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7">
            <a:extLst>
              <a:ext uri="{FF2B5EF4-FFF2-40B4-BE49-F238E27FC236}">
                <a16:creationId xmlns:a16="http://schemas.microsoft.com/office/drawing/2014/main" id="{C2F35C7E-B7F8-FFB2-2C22-C4D4F3F19AE9}"/>
              </a:ext>
            </a:extLst>
          </p:cNvPr>
          <p:cNvSpPr/>
          <p:nvPr/>
        </p:nvSpPr>
        <p:spPr>
          <a:xfrm>
            <a:off x="2839809" y="314757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08197F6-904A-CBE6-CCC3-9AEFFD3C91BF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0" cy="511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8F38F-7F7B-AFD3-5AA5-BBDD0102116A}"/>
              </a:ext>
            </a:extLst>
          </p:cNvPr>
          <p:cNvSpPr/>
          <p:nvPr/>
        </p:nvSpPr>
        <p:spPr>
          <a:xfrm>
            <a:off x="3395254" y="319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C8091E-00E1-0FC1-2BBD-15695C5B6A54}"/>
              </a:ext>
            </a:extLst>
          </p:cNvPr>
          <p:cNvSpPr/>
          <p:nvPr/>
        </p:nvSpPr>
        <p:spPr>
          <a:xfrm>
            <a:off x="6096000" y="1690138"/>
            <a:ext cx="914400" cy="251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分频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逻辑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310C3D-ABF5-D5B6-F534-98B717A22853}"/>
              </a:ext>
            </a:extLst>
          </p:cNvPr>
          <p:cNvSpPr/>
          <p:nvPr/>
        </p:nvSpPr>
        <p:spPr>
          <a:xfrm>
            <a:off x="9170892" y="1690138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FFEBAE4-2295-A588-51A4-20A1280BB874}"/>
              </a:ext>
            </a:extLst>
          </p:cNvPr>
          <p:cNvSpPr/>
          <p:nvPr/>
        </p:nvSpPr>
        <p:spPr>
          <a:xfrm>
            <a:off x="9170892" y="2376319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6C8C6FD-F76A-C0E9-1C04-4A6025AAF268}"/>
              </a:ext>
            </a:extLst>
          </p:cNvPr>
          <p:cNvSpPr/>
          <p:nvPr/>
        </p:nvSpPr>
        <p:spPr>
          <a:xfrm>
            <a:off x="9170892" y="3662373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84D1DD-2F8A-6DBA-90C8-300A8C5454EF}"/>
              </a:ext>
            </a:extLst>
          </p:cNvPr>
          <p:cNvSpPr/>
          <p:nvPr/>
        </p:nvSpPr>
        <p:spPr>
          <a:xfrm>
            <a:off x="7994678" y="1690138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F1111A-CB0E-BBFD-CCDB-084CC360EE4F}"/>
              </a:ext>
            </a:extLst>
          </p:cNvPr>
          <p:cNvSpPr txBox="1"/>
          <p:nvPr/>
        </p:nvSpPr>
        <p:spPr>
          <a:xfrm>
            <a:off x="7951932" y="17666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AD8674-12BF-A2D8-4728-775BF157B1A4}"/>
              </a:ext>
            </a:extLst>
          </p:cNvPr>
          <p:cNvSpPr/>
          <p:nvPr/>
        </p:nvSpPr>
        <p:spPr>
          <a:xfrm>
            <a:off x="7994678" y="3661514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0DEAB-9749-18F0-18E2-BB6A56346B63}"/>
              </a:ext>
            </a:extLst>
          </p:cNvPr>
          <p:cNvSpPr txBox="1"/>
          <p:nvPr/>
        </p:nvSpPr>
        <p:spPr>
          <a:xfrm>
            <a:off x="7951932" y="37457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50415-6EE5-A9B5-2415-B453DBE73814}"/>
              </a:ext>
            </a:extLst>
          </p:cNvPr>
          <p:cNvCxnSpPr>
            <a:cxnSpLocks/>
            <a:stCxn id="31" idx="6"/>
            <a:endCxn id="27" idx="1"/>
          </p:cNvCxnSpPr>
          <p:nvPr/>
        </p:nvCxnSpPr>
        <p:spPr>
          <a:xfrm flipV="1">
            <a:off x="8534678" y="1959080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7358E1-3116-B38D-DDBD-9BDEC4A6525F}"/>
              </a:ext>
            </a:extLst>
          </p:cNvPr>
          <p:cNvCxnSpPr>
            <a:cxnSpLocks/>
          </p:cNvCxnSpPr>
          <p:nvPr/>
        </p:nvCxnSpPr>
        <p:spPr>
          <a:xfrm flipV="1">
            <a:off x="8542742" y="3921614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B6AA4B-DF38-DF01-20D0-7EE786B3951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0400" y="1959079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E51C4-4D97-B8E4-A2F0-AE0CF01990C0}"/>
              </a:ext>
            </a:extLst>
          </p:cNvPr>
          <p:cNvCxnSpPr>
            <a:cxnSpLocks/>
          </p:cNvCxnSpPr>
          <p:nvPr/>
        </p:nvCxnSpPr>
        <p:spPr>
          <a:xfrm>
            <a:off x="7002336" y="3930456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43DCB49-BE57-A289-3AE6-7F14D508C6E5}"/>
              </a:ext>
            </a:extLst>
          </p:cNvPr>
          <p:cNvCxnSpPr>
            <a:cxnSpLocks/>
          </p:cNvCxnSpPr>
          <p:nvPr/>
        </p:nvCxnSpPr>
        <p:spPr>
          <a:xfrm flipV="1">
            <a:off x="7010400" y="2644202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A38BAC7-241A-A19B-7627-A3971292AA7D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5404574" y="2945197"/>
            <a:ext cx="6914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FD9DC9-9750-FD16-83C0-942CFB773CC4}"/>
              </a:ext>
            </a:extLst>
          </p:cNvPr>
          <p:cNvCxnSpPr>
            <a:cxnSpLocks/>
          </p:cNvCxnSpPr>
          <p:nvPr/>
        </p:nvCxnSpPr>
        <p:spPr>
          <a:xfrm flipV="1">
            <a:off x="7010400" y="3296000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68">
            <a:extLst>
              <a:ext uri="{FF2B5EF4-FFF2-40B4-BE49-F238E27FC236}">
                <a16:creationId xmlns:a16="http://schemas.microsoft.com/office/drawing/2014/main" id="{354711DA-5A11-D824-8C65-5B60BFEB0696}"/>
              </a:ext>
            </a:extLst>
          </p:cNvPr>
          <p:cNvSpPr txBox="1"/>
          <p:nvPr/>
        </p:nvSpPr>
        <p:spPr>
          <a:xfrm>
            <a:off x="9930779" y="12466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F25AF98D-F77C-5FFA-3242-7FE33A4BFE05}"/>
              </a:ext>
            </a:extLst>
          </p:cNvPr>
          <p:cNvSpPr txBox="1"/>
          <p:nvPr/>
        </p:nvSpPr>
        <p:spPr>
          <a:xfrm>
            <a:off x="7016366" y="16127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Clk1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BAA07B0-A6B7-B5CD-FB62-B78FB5474B50}"/>
              </a:ext>
            </a:extLst>
          </p:cNvPr>
          <p:cNvSpPr txBox="1"/>
          <p:nvPr/>
        </p:nvSpPr>
        <p:spPr>
          <a:xfrm>
            <a:off x="7018453" y="22984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Clk2</a:t>
            </a: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3F8EAB45-1DF4-91D9-2F75-C5102494B75C}"/>
              </a:ext>
            </a:extLst>
          </p:cNvPr>
          <p:cNvSpPr txBox="1"/>
          <p:nvPr/>
        </p:nvSpPr>
        <p:spPr>
          <a:xfrm>
            <a:off x="7016366" y="29093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Clk3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8D5FBF9-82F5-5EF4-80AB-29D470EB95FE}"/>
              </a:ext>
            </a:extLst>
          </p:cNvPr>
          <p:cNvSpPr txBox="1"/>
          <p:nvPr/>
        </p:nvSpPr>
        <p:spPr>
          <a:xfrm>
            <a:off x="7004423" y="35735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Clk4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8FF48F5-BD87-C809-A7C4-A561D249DEDC}"/>
              </a:ext>
            </a:extLst>
          </p:cNvPr>
          <p:cNvSpPr txBox="1"/>
          <p:nvPr/>
        </p:nvSpPr>
        <p:spPr>
          <a:xfrm>
            <a:off x="6120570" y="47985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在所有Clk</a:t>
            </a:r>
            <a:r>
              <a:rPr lang="zh-CN" altLang="en-US" dirty="0"/>
              <a:t>*上的生成时钟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43C5FB7-7D3C-E895-14ED-DB64A1FEEDFD}"/>
              </a:ext>
            </a:extLst>
          </p:cNvPr>
          <p:cNvSpPr txBox="1"/>
          <p:nvPr/>
        </p:nvSpPr>
        <p:spPr>
          <a:xfrm>
            <a:off x="3090585" y="42002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主时钟在这里</a:t>
            </a:r>
            <a:endParaRPr lang="en-US" dirty="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B857D312-A763-D340-E33F-51EBB858A84E}"/>
              </a:ext>
            </a:extLst>
          </p:cNvPr>
          <p:cNvSpPr/>
          <p:nvPr/>
        </p:nvSpPr>
        <p:spPr>
          <a:xfrm>
            <a:off x="2362200" y="3287486"/>
            <a:ext cx="1360714" cy="881743"/>
          </a:xfrm>
          <a:custGeom>
            <a:avLst/>
            <a:gdLst>
              <a:gd name="connsiteX0" fmla="*/ 1360714 w 1360714"/>
              <a:gd name="connsiteY0" fmla="*/ 881743 h 881743"/>
              <a:gd name="connsiteX1" fmla="*/ 1251857 w 1360714"/>
              <a:gd name="connsiteY1" fmla="*/ 609600 h 881743"/>
              <a:gd name="connsiteX2" fmla="*/ 1023257 w 1360714"/>
              <a:gd name="connsiteY2" fmla="*/ 457200 h 881743"/>
              <a:gd name="connsiteX3" fmla="*/ 0 w 1360714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714" h="881743">
                <a:moveTo>
                  <a:pt x="1360714" y="881743"/>
                </a:moveTo>
                <a:cubicBezTo>
                  <a:pt x="1334407" y="781050"/>
                  <a:pt x="1308100" y="680357"/>
                  <a:pt x="1251857" y="609600"/>
                </a:cubicBezTo>
                <a:cubicBezTo>
                  <a:pt x="1195614" y="538843"/>
                  <a:pt x="1231900" y="558800"/>
                  <a:pt x="1023257" y="457200"/>
                </a:cubicBezTo>
                <a:cubicBezTo>
                  <a:pt x="814614" y="355600"/>
                  <a:pt x="407307" y="177800"/>
                  <a:pt x="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20A11375-7126-AAEE-E283-C98F4AFBA0B5}"/>
              </a:ext>
            </a:extLst>
          </p:cNvPr>
          <p:cNvSpPr/>
          <p:nvPr/>
        </p:nvSpPr>
        <p:spPr>
          <a:xfrm>
            <a:off x="3951514" y="3309257"/>
            <a:ext cx="947057" cy="849086"/>
          </a:xfrm>
          <a:custGeom>
            <a:avLst/>
            <a:gdLst>
              <a:gd name="connsiteX0" fmla="*/ 0 w 947057"/>
              <a:gd name="connsiteY0" fmla="*/ 849086 h 849086"/>
              <a:gd name="connsiteX1" fmla="*/ 152400 w 947057"/>
              <a:gd name="connsiteY1" fmla="*/ 642257 h 849086"/>
              <a:gd name="connsiteX2" fmla="*/ 500743 w 947057"/>
              <a:gd name="connsiteY2" fmla="*/ 489857 h 849086"/>
              <a:gd name="connsiteX3" fmla="*/ 838200 w 947057"/>
              <a:gd name="connsiteY3" fmla="*/ 272143 h 849086"/>
              <a:gd name="connsiteX4" fmla="*/ 947057 w 947057"/>
              <a:gd name="connsiteY4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57" h="849086">
                <a:moveTo>
                  <a:pt x="0" y="849086"/>
                </a:moveTo>
                <a:cubicBezTo>
                  <a:pt x="34471" y="775607"/>
                  <a:pt x="68943" y="702128"/>
                  <a:pt x="152400" y="642257"/>
                </a:cubicBezTo>
                <a:cubicBezTo>
                  <a:pt x="235857" y="582385"/>
                  <a:pt x="386443" y="551543"/>
                  <a:pt x="500743" y="489857"/>
                </a:cubicBezTo>
                <a:cubicBezTo>
                  <a:pt x="615043" y="428171"/>
                  <a:pt x="763814" y="353786"/>
                  <a:pt x="838200" y="272143"/>
                </a:cubicBezTo>
                <a:cubicBezTo>
                  <a:pt x="912586" y="190500"/>
                  <a:pt x="929821" y="95250"/>
                  <a:pt x="947057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C5A715E-A15B-CD15-E70D-983D8859E9DA}"/>
              </a:ext>
            </a:extLst>
          </p:cNvPr>
          <p:cNvSpPr/>
          <p:nvPr/>
        </p:nvSpPr>
        <p:spPr>
          <a:xfrm>
            <a:off x="7113408" y="4016829"/>
            <a:ext cx="354192" cy="762000"/>
          </a:xfrm>
          <a:custGeom>
            <a:avLst/>
            <a:gdLst>
              <a:gd name="connsiteX0" fmla="*/ 354192 w 354192"/>
              <a:gd name="connsiteY0" fmla="*/ 762000 h 762000"/>
              <a:gd name="connsiteX1" fmla="*/ 299763 w 354192"/>
              <a:gd name="connsiteY1" fmla="*/ 620485 h 762000"/>
              <a:gd name="connsiteX2" fmla="*/ 147363 w 354192"/>
              <a:gd name="connsiteY2" fmla="*/ 533400 h 762000"/>
              <a:gd name="connsiteX3" fmla="*/ 16735 w 354192"/>
              <a:gd name="connsiteY3" fmla="*/ 283028 h 762000"/>
              <a:gd name="connsiteX4" fmla="*/ 5849 w 354192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192" h="762000">
                <a:moveTo>
                  <a:pt x="354192" y="762000"/>
                </a:moveTo>
                <a:cubicBezTo>
                  <a:pt x="344213" y="710292"/>
                  <a:pt x="334234" y="658585"/>
                  <a:pt x="299763" y="620485"/>
                </a:cubicBezTo>
                <a:cubicBezTo>
                  <a:pt x="265291" y="582385"/>
                  <a:pt x="194534" y="589643"/>
                  <a:pt x="147363" y="533400"/>
                </a:cubicBezTo>
                <a:cubicBezTo>
                  <a:pt x="100192" y="477157"/>
                  <a:pt x="40321" y="371928"/>
                  <a:pt x="16735" y="283028"/>
                </a:cubicBezTo>
                <a:cubicBezTo>
                  <a:pt x="-6851" y="194128"/>
                  <a:pt x="-501" y="97064"/>
                  <a:pt x="5849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9B7BA-ED82-18B8-FDFF-33D403128A24}"/>
              </a:ext>
            </a:extLst>
          </p:cNvPr>
          <p:cNvSpPr txBox="1"/>
          <p:nvPr/>
        </p:nvSpPr>
        <p:spPr>
          <a:xfrm>
            <a:off x="4739005" y="357624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PLL</a:t>
            </a:r>
            <a:r>
              <a:rPr lang="zh-CN" altLang="en-US" dirty="0"/>
              <a:t>旁路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7F0176FC-53E5-9A0E-B11B-DCA93D6D58FB}"/>
              </a:ext>
            </a:extLst>
          </p:cNvPr>
          <p:cNvSpPr/>
          <p:nvPr/>
        </p:nvSpPr>
        <p:spPr>
          <a:xfrm rot="16200000">
            <a:off x="7126277" y="364518"/>
            <a:ext cx="2774811" cy="503055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2A56D75-F469-4E03-FA39-9258F90F168D}"/>
              </a:ext>
            </a:extLst>
          </p:cNvPr>
          <p:cNvCxnSpPr>
            <a:cxnSpLocks/>
          </p:cNvCxnSpPr>
          <p:nvPr/>
        </p:nvCxnSpPr>
        <p:spPr>
          <a:xfrm>
            <a:off x="3543036" y="2236558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5CBBC9A2-628B-6FB1-1317-25D8930861E8}"/>
              </a:ext>
            </a:extLst>
          </p:cNvPr>
          <p:cNvGrpSpPr/>
          <p:nvPr/>
        </p:nvGrpSpPr>
        <p:grpSpPr>
          <a:xfrm>
            <a:off x="2355169" y="200399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3C61A5CF-B0E3-4DA1-EEAA-84C46569FB5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F9A687C8-EBF7-A8B7-4E43-1405C340F46A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6B6C8810-5B76-CABE-562C-C047519219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EDF993FF-315D-44DF-5F5E-FD8124F26B3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E59142EB-FBC3-BABE-1EAF-C065B7471F1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03A22C6-09C3-363D-EC26-EF6052DAB888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FA4D48F-28F8-ED8E-10EA-7ED86875E88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505A3C26-6549-FE20-2474-6DEE00E6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FED3EEAA-35B2-69A0-CF04-9F01902D6B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309E643-ECB2-5C09-2AF4-E351DEA85943}"/>
              </a:ext>
            </a:extLst>
          </p:cNvPr>
          <p:cNvGrpSpPr/>
          <p:nvPr/>
        </p:nvGrpSpPr>
        <p:grpSpPr>
          <a:xfrm>
            <a:off x="8055030" y="2003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F4FDE5C1-4DFC-1F49-F5AC-31671E05122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FDB16C07-108D-8F8C-447D-3DAFD81C8B7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5F160BEE-9EEA-E674-EDDE-F4C3527605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1680BFF5-7233-FAEB-E4F0-612783625E5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ECFA8AB6-7C13-D35C-3C7B-B10AA7C26C2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C6899B9C-191D-CE1A-315B-64509362090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956B560A-1BFD-19CB-4806-8A68B433E96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DF4C1911-B520-A174-9238-2B0F6F3230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314A110C-A281-D30A-F8A8-404FB304D16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F339BC2-FE8C-81F7-1FAB-576FE744FBA7}"/>
              </a:ext>
            </a:extLst>
          </p:cNvPr>
          <p:cNvSpPr/>
          <p:nvPr/>
        </p:nvSpPr>
        <p:spPr>
          <a:xfrm>
            <a:off x="6464801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8F9DB2C5-2072-C12B-481B-B88BBE1CEDD9}"/>
              </a:ext>
            </a:extLst>
          </p:cNvPr>
          <p:cNvSpPr/>
          <p:nvPr/>
        </p:nvSpPr>
        <p:spPr>
          <a:xfrm>
            <a:off x="3523495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652FAF6-0710-CE93-D891-35DBA781B1EA}"/>
              </a:ext>
            </a:extLst>
          </p:cNvPr>
          <p:cNvCxnSpPr>
            <a:cxnSpLocks/>
          </p:cNvCxnSpPr>
          <p:nvPr/>
        </p:nvCxnSpPr>
        <p:spPr>
          <a:xfrm>
            <a:off x="1001486" y="3733800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53F218-9996-F27B-DE15-DEB977970C54}"/>
              </a:ext>
            </a:extLst>
          </p:cNvPr>
          <p:cNvCxnSpPr>
            <a:cxnSpLocks/>
          </p:cNvCxnSpPr>
          <p:nvPr/>
        </p:nvCxnSpPr>
        <p:spPr>
          <a:xfrm>
            <a:off x="8066876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4D3A43-AAED-151B-3729-E61F91171E8D}"/>
              </a:ext>
            </a:extLst>
          </p:cNvPr>
          <p:cNvCxnSpPr>
            <a:cxnSpLocks/>
          </p:cNvCxnSpPr>
          <p:nvPr/>
        </p:nvCxnSpPr>
        <p:spPr>
          <a:xfrm>
            <a:off x="2355169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33D6ABD-323C-CF26-1CA8-CC74121D9FEA}"/>
              </a:ext>
            </a:extLst>
          </p:cNvPr>
          <p:cNvSpPr/>
          <p:nvPr/>
        </p:nvSpPr>
        <p:spPr>
          <a:xfrm>
            <a:off x="5933821" y="21645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3C24EEA5-2B39-73F9-3318-5AC80F4B3081}"/>
              </a:ext>
            </a:extLst>
          </p:cNvPr>
          <p:cNvSpPr/>
          <p:nvPr/>
        </p:nvSpPr>
        <p:spPr>
          <a:xfrm>
            <a:off x="5926406" y="366180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73E954-EE2E-D3DF-317A-71BF1CDBD262}"/>
              </a:ext>
            </a:extLst>
          </p:cNvPr>
          <p:cNvSpPr txBox="1"/>
          <p:nvPr/>
        </p:nvSpPr>
        <p:spPr>
          <a:xfrm>
            <a:off x="965709" y="3371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879B60-0869-E60D-4D5B-F171EF0AB61C}"/>
              </a:ext>
            </a:extLst>
          </p:cNvPr>
          <p:cNvSpPr txBox="1"/>
          <p:nvPr/>
        </p:nvSpPr>
        <p:spPr>
          <a:xfrm>
            <a:off x="5333526" y="18803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INP1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82566A99-5C64-D2B3-CFBB-ED67A20B539F}"/>
              </a:ext>
            </a:extLst>
          </p:cNvPr>
          <p:cNvCxnSpPr>
            <a:cxnSpLocks/>
          </p:cNvCxnSpPr>
          <p:nvPr/>
        </p:nvCxnSpPr>
        <p:spPr>
          <a:xfrm flipV="1">
            <a:off x="2787357" y="243047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/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/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/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410F075F-0532-62EF-DCF4-A9EEB2E768E9}"/>
              </a:ext>
            </a:extLst>
          </p:cNvPr>
          <p:cNvSpPr txBox="1"/>
          <p:nvPr/>
        </p:nvSpPr>
        <p:spPr>
          <a:xfrm>
            <a:off x="9374597" y="14923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90527-ED27-6158-B3B2-10F1206798B9}"/>
              </a:ext>
            </a:extLst>
          </p:cNvPr>
          <p:cNvSpPr txBox="1"/>
          <p:nvPr/>
        </p:nvSpPr>
        <p:spPr>
          <a:xfrm>
            <a:off x="2205128" y="45029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FDF0-0D88-C170-7E93-4DDF5D456D5B}"/>
              </a:ext>
            </a:extLst>
          </p:cNvPr>
          <p:cNvSpPr txBox="1"/>
          <p:nvPr/>
        </p:nvSpPr>
        <p:spPr>
          <a:xfrm>
            <a:off x="7904989" y="450292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817F15-D388-7DD3-5E37-ECB5915080C7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004449" y="3575125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2233A84-3830-6249-A5F1-45B66E1E1283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692639" y="3522578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198C5B4F-A403-5230-F676-4B04B6C1872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632111" y="22365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/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893E381-DF14-0385-7048-B0C5733AB88F}"/>
              </a:ext>
            </a:extLst>
          </p:cNvPr>
          <p:cNvSpPr txBox="1"/>
          <p:nvPr/>
        </p:nvSpPr>
        <p:spPr>
          <a:xfrm>
            <a:off x="2608303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93B152-BCD8-2654-ADEA-6F9F8A605432}"/>
              </a:ext>
            </a:extLst>
          </p:cNvPr>
          <p:cNvSpPr txBox="1"/>
          <p:nvPr/>
        </p:nvSpPr>
        <p:spPr>
          <a:xfrm>
            <a:off x="8308164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3967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636F-205B-C0AB-12C1-97069780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98">
            <a:extLst>
              <a:ext uri="{FF2B5EF4-FFF2-40B4-BE49-F238E27FC236}">
                <a16:creationId xmlns:a16="http://schemas.microsoft.com/office/drawing/2014/main" id="{C3D1F93D-3B47-F428-4617-81D4BE27C461}"/>
              </a:ext>
            </a:extLst>
          </p:cNvPr>
          <p:cNvSpPr/>
          <p:nvPr/>
        </p:nvSpPr>
        <p:spPr>
          <a:xfrm>
            <a:off x="5398181" y="5032555"/>
            <a:ext cx="1310764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6E710185-5F22-46EF-88CE-2391169B456F}"/>
              </a:ext>
            </a:extLst>
          </p:cNvPr>
          <p:cNvSpPr/>
          <p:nvPr/>
        </p:nvSpPr>
        <p:spPr>
          <a:xfrm rot="16200000">
            <a:off x="6840642" y="993052"/>
            <a:ext cx="2774811" cy="190658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625A7D7-1BDA-E219-1E28-256C9015F0C1}"/>
              </a:ext>
            </a:extLst>
          </p:cNvPr>
          <p:cNvCxnSpPr>
            <a:cxnSpLocks/>
          </p:cNvCxnSpPr>
          <p:nvPr/>
        </p:nvCxnSpPr>
        <p:spPr>
          <a:xfrm>
            <a:off x="4819386" y="1303108"/>
            <a:ext cx="23907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DF1D20D3-7D63-31D1-6550-D6B43AAEA700}"/>
              </a:ext>
            </a:extLst>
          </p:cNvPr>
          <p:cNvGrpSpPr/>
          <p:nvPr/>
        </p:nvGrpSpPr>
        <p:grpSpPr>
          <a:xfrm>
            <a:off x="3631519" y="107054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5B51D832-7C32-9C8E-516A-7DB1F7590AC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D1070829-8045-B875-597E-20E5E77BDA3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38BBD558-BEF6-9F30-3869-8CDE044C247C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C007C91-0F45-CE68-388D-9B3F9D9D78F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899C0CB5-63CD-7C41-556C-4949A11A11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E831020A-CCDB-4782-CEB7-DEA7C04B8F6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39252E2-0482-AD47-C2F3-9D57D69870B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94CF94A-B90E-E7A5-77B9-F8662932983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98EEA6DE-ED51-B3D5-DFDB-5A0E80C441F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loud 29">
            <a:extLst>
              <a:ext uri="{FF2B5EF4-FFF2-40B4-BE49-F238E27FC236}">
                <a16:creationId xmlns:a16="http://schemas.microsoft.com/office/drawing/2014/main" id="{D23897EA-27FF-0233-9E89-03F57ECA41D4}"/>
              </a:ext>
            </a:extLst>
          </p:cNvPr>
          <p:cNvSpPr/>
          <p:nvPr/>
        </p:nvSpPr>
        <p:spPr>
          <a:xfrm>
            <a:off x="4799845" y="93215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2046FC2-0D93-148B-5CAB-C57863FF6B5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277836" y="2800350"/>
            <a:ext cx="492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D364C1A-8B79-F4E6-9712-6AAE7FA53A60}"/>
              </a:ext>
            </a:extLst>
          </p:cNvPr>
          <p:cNvCxnSpPr>
            <a:cxnSpLocks/>
          </p:cNvCxnSpPr>
          <p:nvPr/>
        </p:nvCxnSpPr>
        <p:spPr>
          <a:xfrm>
            <a:off x="3631519" y="183034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AE0A0338-B789-BB48-A37A-84F6E77A9B26}"/>
              </a:ext>
            </a:extLst>
          </p:cNvPr>
          <p:cNvSpPr/>
          <p:nvPr/>
        </p:nvSpPr>
        <p:spPr>
          <a:xfrm>
            <a:off x="7210171" y="123110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DAB71F1E-3A4B-66A5-A607-A75984BF5D67}"/>
              </a:ext>
            </a:extLst>
          </p:cNvPr>
          <p:cNvSpPr/>
          <p:nvPr/>
        </p:nvSpPr>
        <p:spPr>
          <a:xfrm>
            <a:off x="7202756" y="272835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C04550-1C10-D6C9-FE82-701433D188D2}"/>
              </a:ext>
            </a:extLst>
          </p:cNvPr>
          <p:cNvSpPr txBox="1"/>
          <p:nvPr/>
        </p:nvSpPr>
        <p:spPr>
          <a:xfrm>
            <a:off x="2242059" y="243842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CLKP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8618D4-903B-9604-BA09-8EE133DEB4C5}"/>
              </a:ext>
            </a:extLst>
          </p:cNvPr>
          <p:cNvSpPr txBox="1"/>
          <p:nvPr/>
        </p:nvSpPr>
        <p:spPr>
          <a:xfrm>
            <a:off x="6609876" y="9468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INPA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6F2EDDD3-42A8-8876-585D-353B0415DB30}"/>
              </a:ext>
            </a:extLst>
          </p:cNvPr>
          <p:cNvCxnSpPr>
            <a:cxnSpLocks/>
          </p:cNvCxnSpPr>
          <p:nvPr/>
        </p:nvCxnSpPr>
        <p:spPr>
          <a:xfrm flipV="1">
            <a:off x="4063707" y="14970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/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=1.1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/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=5.6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=2.2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8FA0BA23-A360-85F6-B0A6-6059264D3289}"/>
              </a:ext>
            </a:extLst>
          </p:cNvPr>
          <p:cNvSpPr txBox="1"/>
          <p:nvPr/>
        </p:nvSpPr>
        <p:spPr>
          <a:xfrm>
            <a:off x="8098247" y="5527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3C8F2-7CB9-FA6A-087D-69F7D550693C}"/>
              </a:ext>
            </a:extLst>
          </p:cNvPr>
          <p:cNvSpPr txBox="1"/>
          <p:nvPr/>
        </p:nvSpPr>
        <p:spPr>
          <a:xfrm>
            <a:off x="3884653" y="70302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cxnSp>
        <p:nvCxnSpPr>
          <p:cNvPr id="57" name="直线连接符 94">
            <a:extLst>
              <a:ext uri="{FF2B5EF4-FFF2-40B4-BE49-F238E27FC236}">
                <a16:creationId xmlns:a16="http://schemas.microsoft.com/office/drawing/2014/main" id="{87A09A3D-2795-0E37-196E-34D7168203C3}"/>
              </a:ext>
            </a:extLst>
          </p:cNvPr>
          <p:cNvCxnSpPr>
            <a:cxnSpLocks/>
          </p:cNvCxnSpPr>
          <p:nvPr/>
        </p:nvCxnSpPr>
        <p:spPr>
          <a:xfrm>
            <a:off x="5402655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102">
            <a:extLst>
              <a:ext uri="{FF2B5EF4-FFF2-40B4-BE49-F238E27FC236}">
                <a16:creationId xmlns:a16="http://schemas.microsoft.com/office/drawing/2014/main" id="{FA8DBC1D-A04C-226E-B2D6-A629AF966F84}"/>
              </a:ext>
            </a:extLst>
          </p:cNvPr>
          <p:cNvCxnSpPr>
            <a:cxnSpLocks/>
          </p:cNvCxnSpPr>
          <p:nvPr/>
        </p:nvCxnSpPr>
        <p:spPr>
          <a:xfrm>
            <a:off x="3243396" y="4344883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07">
            <a:extLst>
              <a:ext uri="{FF2B5EF4-FFF2-40B4-BE49-F238E27FC236}">
                <a16:creationId xmlns:a16="http://schemas.microsoft.com/office/drawing/2014/main" id="{B962503F-771A-736C-AB50-75E7FBEAD617}"/>
              </a:ext>
            </a:extLst>
          </p:cNvPr>
          <p:cNvCxnSpPr>
            <a:cxnSpLocks/>
          </p:cNvCxnSpPr>
          <p:nvPr/>
        </p:nvCxnSpPr>
        <p:spPr>
          <a:xfrm>
            <a:off x="5398180" y="3805056"/>
            <a:ext cx="3027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12">
            <a:extLst>
              <a:ext uri="{FF2B5EF4-FFF2-40B4-BE49-F238E27FC236}">
                <a16:creationId xmlns:a16="http://schemas.microsoft.com/office/drawing/2014/main" id="{E635789C-68EE-906D-3BBD-F8A53A5D1445}"/>
              </a:ext>
            </a:extLst>
          </p:cNvPr>
          <p:cNvCxnSpPr>
            <a:cxnSpLocks/>
          </p:cNvCxnSpPr>
          <p:nvPr/>
        </p:nvCxnSpPr>
        <p:spPr>
          <a:xfrm>
            <a:off x="843128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42">
            <a:extLst>
              <a:ext uri="{FF2B5EF4-FFF2-40B4-BE49-F238E27FC236}">
                <a16:creationId xmlns:a16="http://schemas.microsoft.com/office/drawing/2014/main" id="{7AF49466-5A80-B555-FCAC-8DE66CAD8324}"/>
              </a:ext>
            </a:extLst>
          </p:cNvPr>
          <p:cNvSpPr txBox="1"/>
          <p:nvPr/>
        </p:nvSpPr>
        <p:spPr>
          <a:xfrm>
            <a:off x="2373973" y="388977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C9DA91-1EB4-1887-B9E2-CB3A0FAE479A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03DD16-2EC7-CA51-C80A-CB433C69AD0D}"/>
              </a:ext>
            </a:extLst>
          </p:cNvPr>
          <p:cNvSpPr txBox="1"/>
          <p:nvPr/>
        </p:nvSpPr>
        <p:spPr>
          <a:xfrm>
            <a:off x="5210468" y="35472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85" name="文本框 42">
            <a:extLst>
              <a:ext uri="{FF2B5EF4-FFF2-40B4-BE49-F238E27FC236}">
                <a16:creationId xmlns:a16="http://schemas.microsoft.com/office/drawing/2014/main" id="{0BD69FB4-031D-0558-C5A7-0E037E815001}"/>
              </a:ext>
            </a:extLst>
          </p:cNvPr>
          <p:cNvSpPr txBox="1"/>
          <p:nvPr/>
        </p:nvSpPr>
        <p:spPr>
          <a:xfrm>
            <a:off x="6605067" y="243842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90" name="直线连接符 107">
            <a:extLst>
              <a:ext uri="{FF2B5EF4-FFF2-40B4-BE49-F238E27FC236}">
                <a16:creationId xmlns:a16="http://schemas.microsoft.com/office/drawing/2014/main" id="{3E966908-3B63-E77B-EA95-CB6E9023ABB8}"/>
              </a:ext>
            </a:extLst>
          </p:cNvPr>
          <p:cNvCxnSpPr>
            <a:cxnSpLocks/>
          </p:cNvCxnSpPr>
          <p:nvPr/>
        </p:nvCxnSpPr>
        <p:spPr>
          <a:xfrm>
            <a:off x="8425966" y="4344883"/>
            <a:ext cx="649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58">
            <a:extLst>
              <a:ext uri="{FF2B5EF4-FFF2-40B4-BE49-F238E27FC236}">
                <a16:creationId xmlns:a16="http://schemas.microsoft.com/office/drawing/2014/main" id="{E51D2461-3CF2-5F30-8A73-72866170A169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59">
            <a:extLst>
              <a:ext uri="{FF2B5EF4-FFF2-40B4-BE49-F238E27FC236}">
                <a16:creationId xmlns:a16="http://schemas.microsoft.com/office/drawing/2014/main" id="{5C535A3A-1ED0-6482-0368-600EE127D566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A0EBF05-BC4B-8000-B2EC-652E0842B47B}"/>
              </a:ext>
            </a:extLst>
          </p:cNvPr>
          <p:cNvSpPr txBox="1"/>
          <p:nvPr/>
        </p:nvSpPr>
        <p:spPr>
          <a:xfrm>
            <a:off x="8238254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BBAAAB16-2C0C-3F48-AF66-29005CCF92EB}"/>
              </a:ext>
            </a:extLst>
          </p:cNvPr>
          <p:cNvCxnSpPr>
            <a:cxnSpLocks/>
          </p:cNvCxnSpPr>
          <p:nvPr/>
        </p:nvCxnSpPr>
        <p:spPr>
          <a:xfrm>
            <a:off x="540587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线连接符 94">
            <a:extLst>
              <a:ext uri="{FF2B5EF4-FFF2-40B4-BE49-F238E27FC236}">
                <a16:creationId xmlns:a16="http://schemas.microsoft.com/office/drawing/2014/main" id="{4A9C057F-4F4D-B78E-48FC-A0317D73B663}"/>
              </a:ext>
            </a:extLst>
          </p:cNvPr>
          <p:cNvCxnSpPr>
            <a:cxnSpLocks/>
          </p:cNvCxnSpPr>
          <p:nvPr/>
        </p:nvCxnSpPr>
        <p:spPr>
          <a:xfrm>
            <a:off x="670894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线连接符 94">
            <a:extLst>
              <a:ext uri="{FF2B5EF4-FFF2-40B4-BE49-F238E27FC236}">
                <a16:creationId xmlns:a16="http://schemas.microsoft.com/office/drawing/2014/main" id="{1D0747C4-CD98-1C1E-A0B3-A3431579AED7}"/>
              </a:ext>
            </a:extLst>
          </p:cNvPr>
          <p:cNvCxnSpPr>
            <a:cxnSpLocks/>
          </p:cNvCxnSpPr>
          <p:nvPr/>
        </p:nvCxnSpPr>
        <p:spPr>
          <a:xfrm>
            <a:off x="8370055" y="3793495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460DB3-B3A8-BFF8-1837-B771265F63F8}"/>
              </a:ext>
            </a:extLst>
          </p:cNvPr>
          <p:cNvCxnSpPr>
            <a:cxnSpLocks/>
          </p:cNvCxnSpPr>
          <p:nvPr/>
        </p:nvCxnSpPr>
        <p:spPr>
          <a:xfrm>
            <a:off x="5405875" y="454152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71693F-393C-C83A-5107-9B45C9E53911}"/>
              </a:ext>
            </a:extLst>
          </p:cNvPr>
          <p:cNvCxnSpPr>
            <a:cxnSpLocks/>
          </p:cNvCxnSpPr>
          <p:nvPr/>
        </p:nvCxnSpPr>
        <p:spPr>
          <a:xfrm>
            <a:off x="5405875" y="4838700"/>
            <a:ext cx="29641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A17F184-8263-5FAD-357C-08CAE4BE3EC5}"/>
              </a:ext>
            </a:extLst>
          </p:cNvPr>
          <p:cNvSpPr txBox="1"/>
          <p:nvPr/>
        </p:nvSpPr>
        <p:spPr>
          <a:xfrm>
            <a:off x="5885576" y="42831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8F156E-14F6-7587-6ACF-135960BA88D4}"/>
              </a:ext>
            </a:extLst>
          </p:cNvPr>
          <p:cNvSpPr txBox="1"/>
          <p:nvPr/>
        </p:nvSpPr>
        <p:spPr>
          <a:xfrm>
            <a:off x="6719570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6.7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B1F74CB-1360-F85E-08D9-8DFBE12C9557}"/>
              </a:ext>
            </a:extLst>
          </p:cNvPr>
          <p:cNvCxnSpPr>
            <a:cxnSpLocks/>
          </p:cNvCxnSpPr>
          <p:nvPr/>
        </p:nvCxnSpPr>
        <p:spPr>
          <a:xfrm>
            <a:off x="5405875" y="566928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文本框 44">
            <a:extLst>
              <a:ext uri="{FF2B5EF4-FFF2-40B4-BE49-F238E27FC236}">
                <a16:creationId xmlns:a16="http://schemas.microsoft.com/office/drawing/2014/main" id="{74E8978A-BA6F-0EA1-0BEC-45CD066062C8}"/>
              </a:ext>
            </a:extLst>
          </p:cNvPr>
          <p:cNvSpPr txBox="1"/>
          <p:nvPr/>
        </p:nvSpPr>
        <p:spPr>
          <a:xfrm>
            <a:off x="5268733" y="5760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120" name="文本框 44">
            <a:extLst>
              <a:ext uri="{FF2B5EF4-FFF2-40B4-BE49-F238E27FC236}">
                <a16:creationId xmlns:a16="http://schemas.microsoft.com/office/drawing/2014/main" id="{3006D970-5E92-E991-AF20-C63D20065C77}"/>
              </a:ext>
            </a:extLst>
          </p:cNvPr>
          <p:cNvSpPr txBox="1"/>
          <p:nvPr/>
        </p:nvSpPr>
        <p:spPr>
          <a:xfrm>
            <a:off x="3750992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1" name="文本框 44">
            <a:extLst>
              <a:ext uri="{FF2B5EF4-FFF2-40B4-BE49-F238E27FC236}">
                <a16:creationId xmlns:a16="http://schemas.microsoft.com/office/drawing/2014/main" id="{F6992F1F-0BDA-E2B5-CC82-975627480C4B}"/>
              </a:ext>
            </a:extLst>
          </p:cNvPr>
          <p:cNvSpPr txBox="1"/>
          <p:nvPr/>
        </p:nvSpPr>
        <p:spPr>
          <a:xfrm>
            <a:off x="7674049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2" name="TextBox 42">
            <a:extLst>
              <a:ext uri="{FF2B5EF4-FFF2-40B4-BE49-F238E27FC236}">
                <a16:creationId xmlns:a16="http://schemas.microsoft.com/office/drawing/2014/main" id="{48614769-034F-34D0-417E-40127A822984}"/>
              </a:ext>
            </a:extLst>
          </p:cNvPr>
          <p:cNvSpPr txBox="1"/>
          <p:nvPr/>
        </p:nvSpPr>
        <p:spPr>
          <a:xfrm>
            <a:off x="2373973" y="51638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</a:t>
            </a:r>
          </a:p>
        </p:txBody>
      </p:sp>
    </p:spTree>
    <p:extLst>
      <p:ext uri="{BB962C8B-B14F-4D97-AF65-F5344CB8AC3E}">
        <p14:creationId xmlns:p14="http://schemas.microsoft.com/office/powerpoint/2010/main" val="301376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2591514" y="239821"/>
            <a:ext cx="2774811" cy="5301718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</p:cNvCxnSpPr>
          <p:nvPr/>
        </p:nvCxnSpPr>
        <p:spPr>
          <a:xfrm>
            <a:off x="4174408" y="2247444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B1D25B03-A4FD-791B-37C0-D3EA943C387F}"/>
              </a:ext>
            </a:extLst>
          </p:cNvPr>
          <p:cNvGrpSpPr/>
          <p:nvPr/>
        </p:nvGrpSpPr>
        <p:grpSpPr>
          <a:xfrm>
            <a:off x="2986541" y="2014883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AD71BCB6-32F3-D807-D35D-DA1CB8CDE78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81C27C78-0EFA-AAC8-2C37-B7C683C40DC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062769AC-CB05-31D4-AD54-CDBDB23E4AE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D5B1C9CC-CF9F-7CF6-8DC2-6306AFB5A31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D4BECA65-A45C-2C4E-9609-CCA46AA83C1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0CD915A4-4F5A-8B79-2E9A-E618F99FD9B2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687626E3-7425-AFCA-0177-8822D6D21D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CEEC9B9-5391-00EB-C43D-26770B18B52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2ACDB6CD-78AD-C70D-CC68-B5D5602BC7A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686402" y="2014884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7096173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204E64B8-6348-F1F2-F0FC-5B72509B47C1}"/>
              </a:ext>
            </a:extLst>
          </p:cNvPr>
          <p:cNvSpPr/>
          <p:nvPr/>
        </p:nvSpPr>
        <p:spPr>
          <a:xfrm>
            <a:off x="4154867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632858" y="3744686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698248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4DEB6F8D-E96F-BA74-D195-24787565531F}"/>
              </a:ext>
            </a:extLst>
          </p:cNvPr>
          <p:cNvCxnSpPr>
            <a:cxnSpLocks/>
          </p:cNvCxnSpPr>
          <p:nvPr/>
        </p:nvCxnSpPr>
        <p:spPr>
          <a:xfrm>
            <a:off x="2986541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565193" y="2175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CA1B8F5E-3BE1-03F6-7D34-D1FA49904598}"/>
              </a:ext>
            </a:extLst>
          </p:cNvPr>
          <p:cNvSpPr/>
          <p:nvPr/>
        </p:nvSpPr>
        <p:spPr>
          <a:xfrm>
            <a:off x="6557778" y="36726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597081" y="33827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577088" y="17587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OUTB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DA9D0640-6053-A053-2735-D3B138443C7F}"/>
              </a:ext>
            </a:extLst>
          </p:cNvPr>
          <p:cNvCxnSpPr>
            <a:cxnSpLocks/>
          </p:cNvCxnSpPr>
          <p:nvPr/>
        </p:nvCxnSpPr>
        <p:spPr>
          <a:xfrm flipV="1">
            <a:off x="3418729" y="2441359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/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/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2451624" y="15229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4E012-6B6C-9D6E-49F1-D54E6448A000}"/>
              </a:ext>
            </a:extLst>
          </p:cNvPr>
          <p:cNvSpPr txBox="1"/>
          <p:nvPr/>
        </p:nvSpPr>
        <p:spPr>
          <a:xfrm>
            <a:off x="2836500" y="45138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9460-59BC-96AB-C666-AABFD421EC83}"/>
              </a:ext>
            </a:extLst>
          </p:cNvPr>
          <p:cNvSpPr txBox="1"/>
          <p:nvPr/>
        </p:nvSpPr>
        <p:spPr>
          <a:xfrm>
            <a:off x="8536361" y="4513813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56C438E-AD29-303F-A71F-E650C97E2C18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635821" y="3586011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76F5243-9D2E-EE66-FF14-B58B453F0FDD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8324011" y="3533464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9263483" y="2247445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EF7C770-45BF-86AD-3F6F-C3C5A27BD7EA}"/>
              </a:ext>
            </a:extLst>
          </p:cNvPr>
          <p:cNvSpPr txBox="1"/>
          <p:nvPr/>
        </p:nvSpPr>
        <p:spPr>
          <a:xfrm>
            <a:off x="3239675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939536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64126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8">
            <a:extLst>
              <a:ext uri="{FF2B5EF4-FFF2-40B4-BE49-F238E27FC236}">
                <a16:creationId xmlns:a16="http://schemas.microsoft.com/office/drawing/2014/main" id="{46D3CA9A-27F5-ABF6-078F-145459E9AA4D}"/>
              </a:ext>
            </a:extLst>
          </p:cNvPr>
          <p:cNvSpPr/>
          <p:nvPr/>
        </p:nvSpPr>
        <p:spPr>
          <a:xfrm>
            <a:off x="6483133" y="5032555"/>
            <a:ext cx="2592285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3797556" y="815853"/>
            <a:ext cx="2774811" cy="2146682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337718" y="124595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314927" y="10133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6724698" y="8750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311301" y="3429000"/>
            <a:ext cx="7034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326773" y="177319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193718" y="11739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305448" y="30596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205613" y="75722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4567484" y="5017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892008" y="12459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568061" y="6458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cxnSp>
        <p:nvCxnSpPr>
          <p:cNvPr id="36" name="直线连接符 27">
            <a:extLst>
              <a:ext uri="{FF2B5EF4-FFF2-40B4-BE49-F238E27FC236}">
                <a16:creationId xmlns:a16="http://schemas.microsoft.com/office/drawing/2014/main" id="{BCECB4D6-7FBD-C178-EEDA-DE51D4720A32}"/>
              </a:ext>
            </a:extLst>
          </p:cNvPr>
          <p:cNvCxnSpPr>
            <a:cxnSpLocks/>
          </p:cNvCxnSpPr>
          <p:nvPr/>
        </p:nvCxnSpPr>
        <p:spPr>
          <a:xfrm flipV="1">
            <a:off x="3279775" y="2741393"/>
            <a:ext cx="0" cy="687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27">
            <a:extLst>
              <a:ext uri="{FF2B5EF4-FFF2-40B4-BE49-F238E27FC236}">
                <a16:creationId xmlns:a16="http://schemas.microsoft.com/office/drawing/2014/main" id="{DC74A517-ADD0-64DC-1EC4-A4185425F672}"/>
              </a:ext>
            </a:extLst>
          </p:cNvPr>
          <p:cNvCxnSpPr>
            <a:cxnSpLocks/>
          </p:cNvCxnSpPr>
          <p:nvPr/>
        </p:nvCxnSpPr>
        <p:spPr>
          <a:xfrm flipH="1">
            <a:off x="3279775" y="2741393"/>
            <a:ext cx="876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/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hold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98">
            <a:extLst>
              <a:ext uri="{FF2B5EF4-FFF2-40B4-BE49-F238E27FC236}">
                <a16:creationId xmlns:a16="http://schemas.microsoft.com/office/drawing/2014/main" id="{4E4EC4A9-9091-7A59-6BFB-537287AF46AE}"/>
              </a:ext>
            </a:extLst>
          </p:cNvPr>
          <p:cNvSpPr/>
          <p:nvPr/>
        </p:nvSpPr>
        <p:spPr>
          <a:xfrm>
            <a:off x="3251090" y="5032555"/>
            <a:ext cx="173567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94">
            <a:extLst>
              <a:ext uri="{FF2B5EF4-FFF2-40B4-BE49-F238E27FC236}">
                <a16:creationId xmlns:a16="http://schemas.microsoft.com/office/drawing/2014/main" id="{AF932A6C-1207-1167-FCB4-DA0A12E6EE8C}"/>
              </a:ext>
            </a:extLst>
          </p:cNvPr>
          <p:cNvCxnSpPr>
            <a:cxnSpLocks/>
          </p:cNvCxnSpPr>
          <p:nvPr/>
        </p:nvCxnSpPr>
        <p:spPr>
          <a:xfrm>
            <a:off x="324339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86119D35-5397-2ED9-91FD-EC25A401F80C}"/>
              </a:ext>
            </a:extLst>
          </p:cNvPr>
          <p:cNvCxnSpPr>
            <a:cxnSpLocks/>
          </p:cNvCxnSpPr>
          <p:nvPr/>
        </p:nvCxnSpPr>
        <p:spPr>
          <a:xfrm>
            <a:off x="3251091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107">
            <a:extLst>
              <a:ext uri="{FF2B5EF4-FFF2-40B4-BE49-F238E27FC236}">
                <a16:creationId xmlns:a16="http://schemas.microsoft.com/office/drawing/2014/main" id="{E3388A12-B36D-3153-3FE8-C53F5DA10910}"/>
              </a:ext>
            </a:extLst>
          </p:cNvPr>
          <p:cNvCxnSpPr>
            <a:cxnSpLocks/>
          </p:cNvCxnSpPr>
          <p:nvPr/>
        </p:nvCxnSpPr>
        <p:spPr>
          <a:xfrm>
            <a:off x="5392248" y="4344883"/>
            <a:ext cx="81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12">
            <a:extLst>
              <a:ext uri="{FF2B5EF4-FFF2-40B4-BE49-F238E27FC236}">
                <a16:creationId xmlns:a16="http://schemas.microsoft.com/office/drawing/2014/main" id="{B42AABAA-05DB-46B1-C6CA-309B9E652142}"/>
              </a:ext>
            </a:extLst>
          </p:cNvPr>
          <p:cNvCxnSpPr>
            <a:cxnSpLocks/>
          </p:cNvCxnSpPr>
          <p:nvPr/>
        </p:nvCxnSpPr>
        <p:spPr>
          <a:xfrm>
            <a:off x="834601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42">
            <a:extLst>
              <a:ext uri="{FF2B5EF4-FFF2-40B4-BE49-F238E27FC236}">
                <a16:creationId xmlns:a16="http://schemas.microsoft.com/office/drawing/2014/main" id="{4272E9FA-83C2-139C-AC01-D354C5A2348D}"/>
              </a:ext>
            </a:extLst>
          </p:cNvPr>
          <p:cNvSpPr txBox="1"/>
          <p:nvPr/>
        </p:nvSpPr>
        <p:spPr>
          <a:xfrm>
            <a:off x="2373973" y="38897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1850A2-48C6-3FB1-D564-693AA4869702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307602-6A2E-153F-B618-FE85FF587AD1}"/>
              </a:ext>
            </a:extLst>
          </p:cNvPr>
          <p:cNvSpPr txBox="1"/>
          <p:nvPr/>
        </p:nvSpPr>
        <p:spPr>
          <a:xfrm>
            <a:off x="5210468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15ns</a:t>
            </a:r>
          </a:p>
        </p:txBody>
      </p:sp>
      <p:cxnSp>
        <p:nvCxnSpPr>
          <p:cNvPr id="67" name="直线连接符 58">
            <a:extLst>
              <a:ext uri="{FF2B5EF4-FFF2-40B4-BE49-F238E27FC236}">
                <a16:creationId xmlns:a16="http://schemas.microsoft.com/office/drawing/2014/main" id="{0F29E1E3-9626-76B0-BD8C-3B30A5C15A03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59">
            <a:extLst>
              <a:ext uri="{FF2B5EF4-FFF2-40B4-BE49-F238E27FC236}">
                <a16:creationId xmlns:a16="http://schemas.microsoft.com/office/drawing/2014/main" id="{4474F4AA-4D09-2189-62DB-1565327B7927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1637FE3-8696-E4F2-F6F7-F7C32497EE1B}"/>
              </a:ext>
            </a:extLst>
          </p:cNvPr>
          <p:cNvSpPr txBox="1"/>
          <p:nvPr/>
        </p:nvSpPr>
        <p:spPr>
          <a:xfrm>
            <a:off x="6040383" y="3554248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cxnSp>
        <p:nvCxnSpPr>
          <p:cNvPr id="70" name="直线连接符 94">
            <a:extLst>
              <a:ext uri="{FF2B5EF4-FFF2-40B4-BE49-F238E27FC236}">
                <a16:creationId xmlns:a16="http://schemas.microsoft.com/office/drawing/2014/main" id="{E85C01E1-BA6B-8FF0-B520-55423E0F81BD}"/>
              </a:ext>
            </a:extLst>
          </p:cNvPr>
          <p:cNvCxnSpPr>
            <a:cxnSpLocks/>
          </p:cNvCxnSpPr>
          <p:nvPr/>
        </p:nvCxnSpPr>
        <p:spPr>
          <a:xfrm>
            <a:off x="4986775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线连接符 94">
            <a:extLst>
              <a:ext uri="{FF2B5EF4-FFF2-40B4-BE49-F238E27FC236}">
                <a16:creationId xmlns:a16="http://schemas.microsoft.com/office/drawing/2014/main" id="{835C0A60-8DBB-EBB2-DE12-DF21D89D105D}"/>
              </a:ext>
            </a:extLst>
          </p:cNvPr>
          <p:cNvCxnSpPr>
            <a:cxnSpLocks/>
          </p:cNvCxnSpPr>
          <p:nvPr/>
        </p:nvCxnSpPr>
        <p:spPr>
          <a:xfrm>
            <a:off x="6483133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A951D9-393C-8DA0-6B64-2C45A6083F05}"/>
              </a:ext>
            </a:extLst>
          </p:cNvPr>
          <p:cNvCxnSpPr>
            <a:cxnSpLocks/>
          </p:cNvCxnSpPr>
          <p:nvPr/>
        </p:nvCxnSpPr>
        <p:spPr>
          <a:xfrm>
            <a:off x="4986769" y="4539706"/>
            <a:ext cx="1204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EFE3D7-16B5-293A-7F69-A1A86865FAE4}"/>
              </a:ext>
            </a:extLst>
          </p:cNvPr>
          <p:cNvCxnSpPr>
            <a:cxnSpLocks/>
          </p:cNvCxnSpPr>
          <p:nvPr/>
        </p:nvCxnSpPr>
        <p:spPr>
          <a:xfrm>
            <a:off x="6191233" y="4838700"/>
            <a:ext cx="29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FE21F9-BD14-E904-EEC3-3FAC5617B1D6}"/>
              </a:ext>
            </a:extLst>
          </p:cNvPr>
          <p:cNvSpPr txBox="1"/>
          <p:nvPr/>
        </p:nvSpPr>
        <p:spPr>
          <a:xfrm>
            <a:off x="5444610" y="4304592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7.4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123BD4-B302-4B8E-6A9B-82C2BD3202BB}"/>
              </a:ext>
            </a:extLst>
          </p:cNvPr>
          <p:cNvSpPr txBox="1"/>
          <p:nvPr/>
        </p:nvSpPr>
        <p:spPr>
          <a:xfrm>
            <a:off x="6155883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0.2</a:t>
            </a:r>
          </a:p>
        </p:txBody>
      </p:sp>
      <p:sp>
        <p:nvSpPr>
          <p:cNvPr id="78" name="文本框 44">
            <a:extLst>
              <a:ext uri="{FF2B5EF4-FFF2-40B4-BE49-F238E27FC236}">
                <a16:creationId xmlns:a16="http://schemas.microsoft.com/office/drawing/2014/main" id="{2907D196-D0A3-BF3A-A19A-DD3D1DEF9DC6}"/>
              </a:ext>
            </a:extLst>
          </p:cNvPr>
          <p:cNvSpPr txBox="1"/>
          <p:nvPr/>
        </p:nvSpPr>
        <p:spPr>
          <a:xfrm>
            <a:off x="3330256" y="51159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80" name="文本框 44">
            <a:extLst>
              <a:ext uri="{FF2B5EF4-FFF2-40B4-BE49-F238E27FC236}">
                <a16:creationId xmlns:a16="http://schemas.microsoft.com/office/drawing/2014/main" id="{85639AFF-06EF-61C0-022B-2127E217EEAB}"/>
              </a:ext>
            </a:extLst>
          </p:cNvPr>
          <p:cNvSpPr txBox="1"/>
          <p:nvPr/>
        </p:nvSpPr>
        <p:spPr>
          <a:xfrm>
            <a:off x="5149326" y="5115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81" name="TextBox 42">
            <a:extLst>
              <a:ext uri="{FF2B5EF4-FFF2-40B4-BE49-F238E27FC236}">
                <a16:creationId xmlns:a16="http://schemas.microsoft.com/office/drawing/2014/main" id="{BE6F17EE-5EC6-87E3-1A33-0245AFB9C285}"/>
              </a:ext>
            </a:extLst>
          </p:cNvPr>
          <p:cNvSpPr txBox="1"/>
          <p:nvPr/>
        </p:nvSpPr>
        <p:spPr>
          <a:xfrm>
            <a:off x="2373973" y="516387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</a:t>
            </a:r>
          </a:p>
        </p:txBody>
      </p:sp>
      <p:cxnSp>
        <p:nvCxnSpPr>
          <p:cNvPr id="2" name="直线连接符 94">
            <a:extLst>
              <a:ext uri="{FF2B5EF4-FFF2-40B4-BE49-F238E27FC236}">
                <a16:creationId xmlns:a16="http://schemas.microsoft.com/office/drawing/2014/main" id="{9B5762EF-5D57-D6FB-BBFE-9ACCBA62CE45}"/>
              </a:ext>
            </a:extLst>
          </p:cNvPr>
          <p:cNvCxnSpPr>
            <a:cxnSpLocks/>
          </p:cNvCxnSpPr>
          <p:nvPr/>
        </p:nvCxnSpPr>
        <p:spPr>
          <a:xfrm>
            <a:off x="539672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94">
            <a:extLst>
              <a:ext uri="{FF2B5EF4-FFF2-40B4-BE49-F238E27FC236}">
                <a16:creationId xmlns:a16="http://schemas.microsoft.com/office/drawing/2014/main" id="{8C02E938-50B8-EC5A-5DBF-CEA8D583DA2C}"/>
              </a:ext>
            </a:extLst>
          </p:cNvPr>
          <p:cNvCxnSpPr>
            <a:cxnSpLocks/>
          </p:cNvCxnSpPr>
          <p:nvPr/>
        </p:nvCxnSpPr>
        <p:spPr>
          <a:xfrm>
            <a:off x="6193718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02">
            <a:extLst>
              <a:ext uri="{FF2B5EF4-FFF2-40B4-BE49-F238E27FC236}">
                <a16:creationId xmlns:a16="http://schemas.microsoft.com/office/drawing/2014/main" id="{B56F08B2-B4A6-BD8C-2855-B8BF5B048E90}"/>
              </a:ext>
            </a:extLst>
          </p:cNvPr>
          <p:cNvCxnSpPr>
            <a:cxnSpLocks/>
          </p:cNvCxnSpPr>
          <p:nvPr/>
        </p:nvCxnSpPr>
        <p:spPr>
          <a:xfrm>
            <a:off x="6191233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07">
            <a:extLst>
              <a:ext uri="{FF2B5EF4-FFF2-40B4-BE49-F238E27FC236}">
                <a16:creationId xmlns:a16="http://schemas.microsoft.com/office/drawing/2014/main" id="{F364CCA9-8D98-65E9-C353-8309D8B5A6FC}"/>
              </a:ext>
            </a:extLst>
          </p:cNvPr>
          <p:cNvCxnSpPr>
            <a:cxnSpLocks/>
          </p:cNvCxnSpPr>
          <p:nvPr/>
        </p:nvCxnSpPr>
        <p:spPr>
          <a:xfrm>
            <a:off x="8346017" y="4352716"/>
            <a:ext cx="729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94">
            <a:extLst>
              <a:ext uri="{FF2B5EF4-FFF2-40B4-BE49-F238E27FC236}">
                <a16:creationId xmlns:a16="http://schemas.microsoft.com/office/drawing/2014/main" id="{BE2F7D90-0D55-7840-811F-88B33EF7A81F}"/>
              </a:ext>
            </a:extLst>
          </p:cNvPr>
          <p:cNvCxnSpPr>
            <a:cxnSpLocks/>
          </p:cNvCxnSpPr>
          <p:nvPr/>
        </p:nvCxnSpPr>
        <p:spPr>
          <a:xfrm>
            <a:off x="6191233" y="3958741"/>
            <a:ext cx="0" cy="9752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0E212-5092-054D-94DA-C43544DD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D27589D-9C2E-21C0-C9F0-FBC2E3972D9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638833" y="96702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3CE12BF2-1BAD-3BF9-1971-32630F697882}"/>
              </a:ext>
            </a:extLst>
          </p:cNvPr>
          <p:cNvGrpSpPr/>
          <p:nvPr/>
        </p:nvGrpSpPr>
        <p:grpSpPr>
          <a:xfrm>
            <a:off x="9616042" y="73446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9401C35-FD2C-D5A7-BD4B-7A2389C1F18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66E911DC-4392-3093-A5E5-E24E907E58C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8031476E-A371-E8E4-7D5A-F558FC0825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F7591FCE-3B2C-8955-0E35-5209686D245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13FA3033-2F0D-C9F1-2C1A-4944624B58E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C65DDA2-3A78-ABDE-AA71-49B66399DCB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46616291-AD9B-6936-5B2C-9704617ADFA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3F1FBCAD-976C-0827-F65D-AA9B114F1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E183B1EC-F2B6-7153-95EB-E1D851CB57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4A11D4E-2F0D-43AF-046A-5FBAD635F813}"/>
              </a:ext>
            </a:extLst>
          </p:cNvPr>
          <p:cNvSpPr/>
          <p:nvPr/>
        </p:nvSpPr>
        <p:spPr>
          <a:xfrm>
            <a:off x="8025813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12C54CD-7B8B-AF5F-7532-6CA9252FD40F}"/>
              </a:ext>
            </a:extLst>
          </p:cNvPr>
          <p:cNvCxnSpPr>
            <a:cxnSpLocks/>
          </p:cNvCxnSpPr>
          <p:nvPr/>
        </p:nvCxnSpPr>
        <p:spPr>
          <a:xfrm>
            <a:off x="9627888" y="149426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/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53970156-E490-AD8D-9007-206E19FC5787}"/>
              </a:ext>
            </a:extLst>
          </p:cNvPr>
          <p:cNvSpPr txBox="1"/>
          <p:nvPr/>
        </p:nvSpPr>
        <p:spPr>
          <a:xfrm>
            <a:off x="9869176" y="3669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1013CE-4510-A27E-5FDB-6CABFFB4C895}"/>
              </a:ext>
            </a:extLst>
          </p:cNvPr>
          <p:cNvSpPr/>
          <p:nvPr/>
        </p:nvSpPr>
        <p:spPr>
          <a:xfrm>
            <a:off x="5105282" y="6629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0E92D035-4505-926B-6B27-FA768B3066FE}"/>
              </a:ext>
            </a:extLst>
          </p:cNvPr>
          <p:cNvGrpSpPr/>
          <p:nvPr/>
        </p:nvGrpSpPr>
        <p:grpSpPr>
          <a:xfrm>
            <a:off x="1949932" y="728893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2CA96C73-9FC7-CEA9-D1C9-596D5895239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500D9706-AD4C-8E17-22F1-FF3908401B8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2BD6E2CB-AA9C-4751-9E02-36309E30B890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DB413945-8A81-BAA1-A7BF-A4DA497A595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80C42014-4B62-2D56-61C3-1A15B3E85C7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BCDA4325-B94D-B028-7CE7-734DA4AD6FA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227C9D0D-E317-6D18-E6C7-355FBA666E6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68EE132-D40C-7C64-E535-316B2E78DB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2AB1A4F8-9553-43DD-C3EB-5584B6A62721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02A5B75-5468-E291-4B3E-1B8C98C36A40}"/>
              </a:ext>
            </a:extLst>
          </p:cNvPr>
          <p:cNvSpPr/>
          <p:nvPr/>
        </p:nvSpPr>
        <p:spPr>
          <a:xfrm>
            <a:off x="7494833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985B6856-42A0-DA68-2EB0-AD17C05AC136}"/>
              </a:ext>
            </a:extLst>
          </p:cNvPr>
          <p:cNvSpPr/>
          <p:nvPr/>
        </p:nvSpPr>
        <p:spPr>
          <a:xfrm>
            <a:off x="5037670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C5EB1D-3B4D-B421-6322-E59132C3A0A4}"/>
              </a:ext>
            </a:extLst>
          </p:cNvPr>
          <p:cNvSpPr txBox="1"/>
          <p:nvPr/>
        </p:nvSpPr>
        <p:spPr>
          <a:xfrm>
            <a:off x="6329468" y="7823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DATAOUT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757138EA-EC19-60E4-F294-F71CE41AFA3B}"/>
              </a:ext>
            </a:extLst>
          </p:cNvPr>
          <p:cNvSpPr txBox="1"/>
          <p:nvPr/>
        </p:nvSpPr>
        <p:spPr>
          <a:xfrm>
            <a:off x="5161104" y="77455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84A15722-138D-18A5-8665-20616B8E09A8}"/>
              </a:ext>
            </a:extLst>
          </p:cNvPr>
          <p:cNvSpPr/>
          <p:nvPr/>
        </p:nvSpPr>
        <p:spPr>
          <a:xfrm>
            <a:off x="3119946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E9E844B-693B-6AF9-6514-9F2EF9E169F8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705234" y="967027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CA863170-B752-ACBB-389F-080CC6D09C8A}"/>
              </a:ext>
            </a:extLst>
          </p:cNvPr>
          <p:cNvSpPr txBox="1"/>
          <p:nvPr/>
        </p:nvSpPr>
        <p:spPr>
          <a:xfrm>
            <a:off x="6919373" y="232216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46" name="直线连接符 33">
            <a:extLst>
              <a:ext uri="{FF2B5EF4-FFF2-40B4-BE49-F238E27FC236}">
                <a16:creationId xmlns:a16="http://schemas.microsoft.com/office/drawing/2014/main" id="{268EF0EA-6F0D-457A-4716-F39FCBCB19DF}"/>
              </a:ext>
            </a:extLst>
          </p:cNvPr>
          <p:cNvCxnSpPr>
            <a:cxnSpLocks/>
          </p:cNvCxnSpPr>
          <p:nvPr/>
        </p:nvCxnSpPr>
        <p:spPr>
          <a:xfrm>
            <a:off x="1963982" y="1488686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33">
            <a:extLst>
              <a:ext uri="{FF2B5EF4-FFF2-40B4-BE49-F238E27FC236}">
                <a16:creationId xmlns:a16="http://schemas.microsoft.com/office/drawing/2014/main" id="{2CE0CD23-6942-1CCF-B94D-04DDBD40B23C}"/>
              </a:ext>
            </a:extLst>
          </p:cNvPr>
          <p:cNvCxnSpPr>
            <a:cxnSpLocks/>
          </p:cNvCxnSpPr>
          <p:nvPr/>
        </p:nvCxnSpPr>
        <p:spPr>
          <a:xfrm>
            <a:off x="1083070" y="3148171"/>
            <a:ext cx="8564062" cy="5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33">
            <a:extLst>
              <a:ext uri="{FF2B5EF4-FFF2-40B4-BE49-F238E27FC236}">
                <a16:creationId xmlns:a16="http://schemas.microsoft.com/office/drawing/2014/main" id="{349717C2-5153-7FEB-96D4-C6872698E345}"/>
              </a:ext>
            </a:extLst>
          </p:cNvPr>
          <p:cNvCxnSpPr>
            <a:cxnSpLocks/>
          </p:cNvCxnSpPr>
          <p:nvPr/>
        </p:nvCxnSpPr>
        <p:spPr>
          <a:xfrm>
            <a:off x="4705234" y="2299170"/>
            <a:ext cx="0" cy="845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14D58B56-ABE0-1C5D-08A4-23530A867A84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705234" y="2309271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D14BA17B-97DA-ED8F-432A-74200AA8A75D}"/>
              </a:ext>
            </a:extLst>
          </p:cNvPr>
          <p:cNvSpPr/>
          <p:nvPr/>
        </p:nvSpPr>
        <p:spPr>
          <a:xfrm>
            <a:off x="5037670" y="2237271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A3FBF51C-B15B-2E4C-7D45-BC48EAC847F1}"/>
              </a:ext>
            </a:extLst>
          </p:cNvPr>
          <p:cNvSpPr txBox="1"/>
          <p:nvPr/>
        </p:nvSpPr>
        <p:spPr>
          <a:xfrm>
            <a:off x="5165176" y="21145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AE32FA02-A4C5-D5E7-0905-58A175E5A7E6}"/>
              </a:ext>
            </a:extLst>
          </p:cNvPr>
          <p:cNvSpPr txBox="1"/>
          <p:nvPr/>
        </p:nvSpPr>
        <p:spPr>
          <a:xfrm>
            <a:off x="1083070" y="28024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/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线连接符 101">
            <a:extLst>
              <a:ext uri="{FF2B5EF4-FFF2-40B4-BE49-F238E27FC236}">
                <a16:creationId xmlns:a16="http://schemas.microsoft.com/office/drawing/2014/main" id="{305B1E3D-82D3-FCD0-0D6B-DCFAF425E577}"/>
              </a:ext>
            </a:extLst>
          </p:cNvPr>
          <p:cNvCxnSpPr>
            <a:cxnSpLocks/>
          </p:cNvCxnSpPr>
          <p:nvPr/>
        </p:nvCxnSpPr>
        <p:spPr>
          <a:xfrm>
            <a:off x="3388034" y="4443013"/>
            <a:ext cx="220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5">
            <a:extLst>
              <a:ext uri="{FF2B5EF4-FFF2-40B4-BE49-F238E27FC236}">
                <a16:creationId xmlns:a16="http://schemas.microsoft.com/office/drawing/2014/main" id="{BF364149-4AE1-1016-BD5F-13E05F932F73}"/>
              </a:ext>
            </a:extLst>
          </p:cNvPr>
          <p:cNvCxnSpPr>
            <a:cxnSpLocks/>
          </p:cNvCxnSpPr>
          <p:nvPr/>
        </p:nvCxnSpPr>
        <p:spPr>
          <a:xfrm flipV="1">
            <a:off x="3601420" y="3903187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5">
            <a:extLst>
              <a:ext uri="{FF2B5EF4-FFF2-40B4-BE49-F238E27FC236}">
                <a16:creationId xmlns:a16="http://schemas.microsoft.com/office/drawing/2014/main" id="{9F37F194-6F83-2239-1278-CAEC2DA571F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1286390" cy="2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42">
            <a:extLst>
              <a:ext uri="{FF2B5EF4-FFF2-40B4-BE49-F238E27FC236}">
                <a16:creationId xmlns:a16="http://schemas.microsoft.com/office/drawing/2014/main" id="{EFC0F647-ABE7-22DE-6E0E-9AA6778C0F15}"/>
              </a:ext>
            </a:extLst>
          </p:cNvPr>
          <p:cNvSpPr txBox="1"/>
          <p:nvPr/>
        </p:nvSpPr>
        <p:spPr>
          <a:xfrm>
            <a:off x="2524905" y="39925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9FA843-A8EA-98D5-2652-7CBCBD5DC483}"/>
              </a:ext>
            </a:extLst>
          </p:cNvPr>
          <p:cNvSpPr txBox="1"/>
          <p:nvPr/>
        </p:nvSpPr>
        <p:spPr>
          <a:xfrm>
            <a:off x="3209328" y="366152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3AE084-4415-6717-F50D-A332FD9D9380}"/>
              </a:ext>
            </a:extLst>
          </p:cNvPr>
          <p:cNvSpPr txBox="1"/>
          <p:nvPr/>
        </p:nvSpPr>
        <p:spPr>
          <a:xfrm>
            <a:off x="3498425" y="366241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00A1BC-D544-2D27-342C-BCE78A159DB7}"/>
              </a:ext>
            </a:extLst>
          </p:cNvPr>
          <p:cNvSpPr txBox="1"/>
          <p:nvPr/>
        </p:nvSpPr>
        <p:spPr>
          <a:xfrm>
            <a:off x="5546851" y="366424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55ns</a:t>
            </a:r>
          </a:p>
        </p:txBody>
      </p:sp>
      <p:cxnSp>
        <p:nvCxnSpPr>
          <p:cNvPr id="120" name="直线连接符 90">
            <a:extLst>
              <a:ext uri="{FF2B5EF4-FFF2-40B4-BE49-F238E27FC236}">
                <a16:creationId xmlns:a16="http://schemas.microsoft.com/office/drawing/2014/main" id="{F43F3EB4-18C3-E249-CF25-DFEC3C2B7ABD}"/>
              </a:ext>
            </a:extLst>
          </p:cNvPr>
          <p:cNvCxnSpPr>
            <a:cxnSpLocks/>
          </p:cNvCxnSpPr>
          <p:nvPr/>
        </p:nvCxnSpPr>
        <p:spPr>
          <a:xfrm>
            <a:off x="3608817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91">
            <a:extLst>
              <a:ext uri="{FF2B5EF4-FFF2-40B4-BE49-F238E27FC236}">
                <a16:creationId xmlns:a16="http://schemas.microsoft.com/office/drawing/2014/main" id="{52D0D7D8-6F1D-AC01-784A-36CF7E08C990}"/>
              </a:ext>
            </a:extLst>
          </p:cNvPr>
          <p:cNvCxnSpPr>
            <a:cxnSpLocks/>
          </p:cNvCxnSpPr>
          <p:nvPr/>
        </p:nvCxnSpPr>
        <p:spPr>
          <a:xfrm>
            <a:off x="5765129" y="390439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05">
            <a:extLst>
              <a:ext uri="{FF2B5EF4-FFF2-40B4-BE49-F238E27FC236}">
                <a16:creationId xmlns:a16="http://schemas.microsoft.com/office/drawing/2014/main" id="{05AB9866-ED2F-40E6-6EDE-5D9F36FD6448}"/>
              </a:ext>
            </a:extLst>
          </p:cNvPr>
          <p:cNvCxnSpPr>
            <a:cxnSpLocks/>
          </p:cNvCxnSpPr>
          <p:nvPr/>
        </p:nvCxnSpPr>
        <p:spPr>
          <a:xfrm flipV="1">
            <a:off x="5765129" y="4440732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91">
            <a:extLst>
              <a:ext uri="{FF2B5EF4-FFF2-40B4-BE49-F238E27FC236}">
                <a16:creationId xmlns:a16="http://schemas.microsoft.com/office/drawing/2014/main" id="{D4DE2FF8-F3EC-CAFE-4A8F-A3C9F9912C9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55C5E3-3DD3-A8E6-7B94-5C57D04B0DB2}"/>
              </a:ext>
            </a:extLst>
          </p:cNvPr>
          <p:cNvSpPr txBox="1"/>
          <p:nvPr/>
        </p:nvSpPr>
        <p:spPr>
          <a:xfrm>
            <a:off x="7718582" y="3656966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105ns</a:t>
            </a:r>
          </a:p>
        </p:txBody>
      </p:sp>
      <p:sp>
        <p:nvSpPr>
          <p:cNvPr id="147" name="矩形 98">
            <a:extLst>
              <a:ext uri="{FF2B5EF4-FFF2-40B4-BE49-F238E27FC236}">
                <a16:creationId xmlns:a16="http://schemas.microsoft.com/office/drawing/2014/main" id="{115E6978-2D46-0F5E-394C-C2DD022ABEB1}"/>
              </a:ext>
            </a:extLst>
          </p:cNvPr>
          <p:cNvSpPr/>
          <p:nvPr/>
        </p:nvSpPr>
        <p:spPr>
          <a:xfrm>
            <a:off x="8228658" y="4974488"/>
            <a:ext cx="99769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98">
            <a:extLst>
              <a:ext uri="{FF2B5EF4-FFF2-40B4-BE49-F238E27FC236}">
                <a16:creationId xmlns:a16="http://schemas.microsoft.com/office/drawing/2014/main" id="{33B1358B-5BC1-4ACE-ABC1-C8A77119C7F8}"/>
              </a:ext>
            </a:extLst>
          </p:cNvPr>
          <p:cNvSpPr/>
          <p:nvPr/>
        </p:nvSpPr>
        <p:spPr>
          <a:xfrm>
            <a:off x="3873847" y="4974488"/>
            <a:ext cx="96052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9" name="直线连接符 58">
            <a:extLst>
              <a:ext uri="{FF2B5EF4-FFF2-40B4-BE49-F238E27FC236}">
                <a16:creationId xmlns:a16="http://schemas.microsoft.com/office/drawing/2014/main" id="{7D0EE288-2D13-DD74-1E46-4BA4D9E4752C}"/>
              </a:ext>
            </a:extLst>
          </p:cNvPr>
          <p:cNvCxnSpPr>
            <a:cxnSpLocks/>
          </p:cNvCxnSpPr>
          <p:nvPr/>
        </p:nvCxnSpPr>
        <p:spPr>
          <a:xfrm>
            <a:off x="3394328" y="4976399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59">
            <a:extLst>
              <a:ext uri="{FF2B5EF4-FFF2-40B4-BE49-F238E27FC236}">
                <a16:creationId xmlns:a16="http://schemas.microsoft.com/office/drawing/2014/main" id="{F7709C74-F306-E583-7729-F03B8277970F}"/>
              </a:ext>
            </a:extLst>
          </p:cNvPr>
          <p:cNvCxnSpPr>
            <a:cxnSpLocks/>
          </p:cNvCxnSpPr>
          <p:nvPr/>
        </p:nvCxnSpPr>
        <p:spPr>
          <a:xfrm flipV="1">
            <a:off x="3394328" y="5508704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94F08F-49BC-A2AD-7467-C143A639AD7A}"/>
              </a:ext>
            </a:extLst>
          </p:cNvPr>
          <p:cNvCxnSpPr>
            <a:cxnSpLocks/>
          </p:cNvCxnSpPr>
          <p:nvPr/>
        </p:nvCxnSpPr>
        <p:spPr>
          <a:xfrm>
            <a:off x="3601420" y="4859718"/>
            <a:ext cx="272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文本框 44">
            <a:extLst>
              <a:ext uri="{FF2B5EF4-FFF2-40B4-BE49-F238E27FC236}">
                <a16:creationId xmlns:a16="http://schemas.microsoft.com/office/drawing/2014/main" id="{6314CB95-075C-5BBA-0D1E-491E379790B7}"/>
              </a:ext>
            </a:extLst>
          </p:cNvPr>
          <p:cNvSpPr txBox="1"/>
          <p:nvPr/>
        </p:nvSpPr>
        <p:spPr>
          <a:xfrm>
            <a:off x="3800110" y="5062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53" name="文本框 44">
            <a:extLst>
              <a:ext uri="{FF2B5EF4-FFF2-40B4-BE49-F238E27FC236}">
                <a16:creationId xmlns:a16="http://schemas.microsoft.com/office/drawing/2014/main" id="{22E32A41-2C6F-B5B4-8A98-E5F347B4C7B9}"/>
              </a:ext>
            </a:extLst>
          </p:cNvPr>
          <p:cNvSpPr txBox="1"/>
          <p:nvPr/>
        </p:nvSpPr>
        <p:spPr>
          <a:xfrm>
            <a:off x="5905211" y="50694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54" name="TextBox 42">
            <a:extLst>
              <a:ext uri="{FF2B5EF4-FFF2-40B4-BE49-F238E27FC236}">
                <a16:creationId xmlns:a16="http://schemas.microsoft.com/office/drawing/2014/main" id="{5412D011-0BF3-48BD-02CC-3083ACE3A6BB}"/>
              </a:ext>
            </a:extLst>
          </p:cNvPr>
          <p:cNvSpPr txBox="1"/>
          <p:nvPr/>
        </p:nvSpPr>
        <p:spPr>
          <a:xfrm>
            <a:off x="2229308" y="51356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DATAIN</a:t>
            </a:r>
          </a:p>
        </p:txBody>
      </p:sp>
      <p:sp>
        <p:nvSpPr>
          <p:cNvPr id="155" name="矩形 98">
            <a:extLst>
              <a:ext uri="{FF2B5EF4-FFF2-40B4-BE49-F238E27FC236}">
                <a16:creationId xmlns:a16="http://schemas.microsoft.com/office/drawing/2014/main" id="{8D180C8B-AD69-DD6C-EAE8-E32110A9CF62}"/>
              </a:ext>
            </a:extLst>
          </p:cNvPr>
          <p:cNvSpPr/>
          <p:nvPr/>
        </p:nvSpPr>
        <p:spPr>
          <a:xfrm>
            <a:off x="8228658" y="5946993"/>
            <a:ext cx="997690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98">
            <a:extLst>
              <a:ext uri="{FF2B5EF4-FFF2-40B4-BE49-F238E27FC236}">
                <a16:creationId xmlns:a16="http://schemas.microsoft.com/office/drawing/2014/main" id="{E8FF39CF-A49F-4672-135E-E79056C4A441}"/>
              </a:ext>
            </a:extLst>
          </p:cNvPr>
          <p:cNvSpPr/>
          <p:nvPr/>
        </p:nvSpPr>
        <p:spPr>
          <a:xfrm>
            <a:off x="3402020" y="5946993"/>
            <a:ext cx="385170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58">
            <a:extLst>
              <a:ext uri="{FF2B5EF4-FFF2-40B4-BE49-F238E27FC236}">
                <a16:creationId xmlns:a16="http://schemas.microsoft.com/office/drawing/2014/main" id="{E4084F3B-608F-0B2E-AC61-F826DEB6D5A7}"/>
              </a:ext>
            </a:extLst>
          </p:cNvPr>
          <p:cNvCxnSpPr>
            <a:cxnSpLocks/>
          </p:cNvCxnSpPr>
          <p:nvPr/>
        </p:nvCxnSpPr>
        <p:spPr>
          <a:xfrm>
            <a:off x="3394326" y="5948904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59">
            <a:extLst>
              <a:ext uri="{FF2B5EF4-FFF2-40B4-BE49-F238E27FC236}">
                <a16:creationId xmlns:a16="http://schemas.microsoft.com/office/drawing/2014/main" id="{C28902F3-E940-071C-7A3D-B911A1751B0E}"/>
              </a:ext>
            </a:extLst>
          </p:cNvPr>
          <p:cNvCxnSpPr>
            <a:cxnSpLocks/>
          </p:cNvCxnSpPr>
          <p:nvPr/>
        </p:nvCxnSpPr>
        <p:spPr>
          <a:xfrm flipV="1">
            <a:off x="3394326" y="6481209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A4F8E8A-484F-F380-95D5-7113C4551E16}"/>
              </a:ext>
            </a:extLst>
          </p:cNvPr>
          <p:cNvCxnSpPr>
            <a:cxnSpLocks/>
          </p:cNvCxnSpPr>
          <p:nvPr/>
        </p:nvCxnSpPr>
        <p:spPr>
          <a:xfrm>
            <a:off x="7973620" y="5659153"/>
            <a:ext cx="255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文本框 44">
            <a:extLst>
              <a:ext uri="{FF2B5EF4-FFF2-40B4-BE49-F238E27FC236}">
                <a16:creationId xmlns:a16="http://schemas.microsoft.com/office/drawing/2014/main" id="{A2C4B68E-4512-1A04-75CD-015441BFDC0F}"/>
              </a:ext>
            </a:extLst>
          </p:cNvPr>
          <p:cNvSpPr txBox="1"/>
          <p:nvPr/>
        </p:nvSpPr>
        <p:spPr>
          <a:xfrm>
            <a:off x="4690890" y="60395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61" name="文本框 44">
            <a:extLst>
              <a:ext uri="{FF2B5EF4-FFF2-40B4-BE49-F238E27FC236}">
                <a16:creationId xmlns:a16="http://schemas.microsoft.com/office/drawing/2014/main" id="{5453E9B9-9494-528C-045D-57BDCCC4F7A0}"/>
              </a:ext>
            </a:extLst>
          </p:cNvPr>
          <p:cNvSpPr txBox="1"/>
          <p:nvPr/>
        </p:nvSpPr>
        <p:spPr>
          <a:xfrm>
            <a:off x="7164584" y="602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62" name="TextBox 42">
            <a:extLst>
              <a:ext uri="{FF2B5EF4-FFF2-40B4-BE49-F238E27FC236}">
                <a16:creationId xmlns:a16="http://schemas.microsoft.com/office/drawing/2014/main" id="{865210B6-1BDC-B387-C3E2-7EF84DDD0126}"/>
              </a:ext>
            </a:extLst>
          </p:cNvPr>
          <p:cNvSpPr txBox="1"/>
          <p:nvPr/>
        </p:nvSpPr>
        <p:spPr>
          <a:xfrm>
            <a:off x="2028671" y="603959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DATAOUT</a:t>
            </a:r>
          </a:p>
        </p:txBody>
      </p:sp>
      <p:cxnSp>
        <p:nvCxnSpPr>
          <p:cNvPr id="164" name="直线连接符 94">
            <a:extLst>
              <a:ext uri="{FF2B5EF4-FFF2-40B4-BE49-F238E27FC236}">
                <a16:creationId xmlns:a16="http://schemas.microsoft.com/office/drawing/2014/main" id="{C9A529EE-734F-5FFD-58A3-4EB608000217}"/>
              </a:ext>
            </a:extLst>
          </p:cNvPr>
          <p:cNvCxnSpPr>
            <a:cxnSpLocks/>
          </p:cNvCxnSpPr>
          <p:nvPr/>
        </p:nvCxnSpPr>
        <p:spPr>
          <a:xfrm>
            <a:off x="3608817" y="4507217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直线连接符 94">
            <a:extLst>
              <a:ext uri="{FF2B5EF4-FFF2-40B4-BE49-F238E27FC236}">
                <a16:creationId xmlns:a16="http://schemas.microsoft.com/office/drawing/2014/main" id="{0395CB0E-646C-09F4-3BF6-D0A6537A0A43}"/>
              </a:ext>
            </a:extLst>
          </p:cNvPr>
          <p:cNvCxnSpPr>
            <a:cxnSpLocks/>
          </p:cNvCxnSpPr>
          <p:nvPr/>
        </p:nvCxnSpPr>
        <p:spPr>
          <a:xfrm>
            <a:off x="3873847" y="4800310"/>
            <a:ext cx="2" cy="7846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直线连接符 94">
            <a:extLst>
              <a:ext uri="{FF2B5EF4-FFF2-40B4-BE49-F238E27FC236}">
                <a16:creationId xmlns:a16="http://schemas.microsoft.com/office/drawing/2014/main" id="{E8DAB0A7-BB8E-0E5E-7D03-103CCFEF7E12}"/>
              </a:ext>
            </a:extLst>
          </p:cNvPr>
          <p:cNvCxnSpPr>
            <a:cxnSpLocks/>
          </p:cNvCxnSpPr>
          <p:nvPr/>
        </p:nvCxnSpPr>
        <p:spPr>
          <a:xfrm>
            <a:off x="4834375" y="450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直线连接符 94">
            <a:extLst>
              <a:ext uri="{FF2B5EF4-FFF2-40B4-BE49-F238E27FC236}">
                <a16:creationId xmlns:a16="http://schemas.microsoft.com/office/drawing/2014/main" id="{D97AAC90-EF8C-42CB-E531-D1F66F3BA22C}"/>
              </a:ext>
            </a:extLst>
          </p:cNvPr>
          <p:cNvCxnSpPr>
            <a:cxnSpLocks/>
          </p:cNvCxnSpPr>
          <p:nvPr/>
        </p:nvCxnSpPr>
        <p:spPr>
          <a:xfrm>
            <a:off x="7973733" y="4800310"/>
            <a:ext cx="0" cy="9350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直线连接符 94">
            <a:extLst>
              <a:ext uri="{FF2B5EF4-FFF2-40B4-BE49-F238E27FC236}">
                <a16:creationId xmlns:a16="http://schemas.microsoft.com/office/drawing/2014/main" id="{0328300F-2B59-CEA6-503A-42E70F6D9BCD}"/>
              </a:ext>
            </a:extLst>
          </p:cNvPr>
          <p:cNvCxnSpPr>
            <a:cxnSpLocks/>
          </p:cNvCxnSpPr>
          <p:nvPr/>
        </p:nvCxnSpPr>
        <p:spPr>
          <a:xfrm>
            <a:off x="7253725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直线连接符 94">
            <a:extLst>
              <a:ext uri="{FF2B5EF4-FFF2-40B4-BE49-F238E27FC236}">
                <a16:creationId xmlns:a16="http://schemas.microsoft.com/office/drawing/2014/main" id="{3257603E-78F4-AE46-209A-BAAFB7E80023}"/>
              </a:ext>
            </a:extLst>
          </p:cNvPr>
          <p:cNvCxnSpPr>
            <a:cxnSpLocks/>
          </p:cNvCxnSpPr>
          <p:nvPr/>
        </p:nvCxnSpPr>
        <p:spPr>
          <a:xfrm>
            <a:off x="8228658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FC9B5-EF9F-65A2-04D7-AB2EFA72315E}"/>
              </a:ext>
            </a:extLst>
          </p:cNvPr>
          <p:cNvCxnSpPr>
            <a:cxnSpLocks/>
          </p:cNvCxnSpPr>
          <p:nvPr/>
        </p:nvCxnSpPr>
        <p:spPr>
          <a:xfrm>
            <a:off x="3608817" y="4612068"/>
            <a:ext cx="1225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B4F53B2-6E09-286C-96E6-27A43F9408DA}"/>
              </a:ext>
            </a:extLst>
          </p:cNvPr>
          <p:cNvCxnSpPr>
            <a:cxnSpLocks/>
          </p:cNvCxnSpPr>
          <p:nvPr/>
        </p:nvCxnSpPr>
        <p:spPr>
          <a:xfrm>
            <a:off x="7253723" y="5830603"/>
            <a:ext cx="974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A9299B8-C617-A0EB-6FB8-E4A5A37752DE}"/>
              </a:ext>
            </a:extLst>
          </p:cNvPr>
          <p:cNvSpPr txBox="1"/>
          <p:nvPr/>
        </p:nvSpPr>
        <p:spPr>
          <a:xfrm>
            <a:off x="4043528" y="434347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C020DE-7367-EBB3-EB1F-F72B5649E830}"/>
              </a:ext>
            </a:extLst>
          </p:cNvPr>
          <p:cNvSpPr txBox="1"/>
          <p:nvPr/>
        </p:nvSpPr>
        <p:spPr>
          <a:xfrm>
            <a:off x="3613703" y="461117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9DFC43F-EA9D-433F-CCA5-BC31A88CDD91}"/>
              </a:ext>
            </a:extLst>
          </p:cNvPr>
          <p:cNvSpPr txBox="1"/>
          <p:nvPr/>
        </p:nvSpPr>
        <p:spPr>
          <a:xfrm>
            <a:off x="7976922" y="544873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8E6FA5B-C70E-D869-1016-BCC52E64F43D}"/>
              </a:ext>
            </a:extLst>
          </p:cNvPr>
          <p:cNvSpPr txBox="1"/>
          <p:nvPr/>
        </p:nvSpPr>
        <p:spPr>
          <a:xfrm>
            <a:off x="7628880" y="556899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7092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7ADE5-BBE9-E1AC-8325-B3CB56C7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8FD7F-D395-C1D1-EA45-36C3C0FD4F9E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A0393630-D005-DD13-38FD-3824B37D186F}"/>
              </a:ext>
            </a:extLst>
          </p:cNvPr>
          <p:cNvSpPr/>
          <p:nvPr/>
        </p:nvSpPr>
        <p:spPr>
          <a:xfrm>
            <a:off x="4793224" y="304767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F59EF467-CCAD-AF19-DED7-6ADBEEFF70D3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88AF2C-893F-87D7-6CF1-AAA9DFB83B3E}"/>
              </a:ext>
            </a:extLst>
          </p:cNvPr>
          <p:cNvGrpSpPr/>
          <p:nvPr/>
        </p:nvGrpSpPr>
        <p:grpSpPr>
          <a:xfrm>
            <a:off x="4025900" y="3031812"/>
            <a:ext cx="400050" cy="203200"/>
            <a:chOff x="4178300" y="4768850"/>
            <a:chExt cx="400050" cy="2032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4B2437-4D0E-409B-A429-FA6B9F8DA51B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70675E-1FEE-D1BA-911F-E2D4C808F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B1F0D-76DC-494B-F8CE-7A7F15D8E5C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982C5B-93E4-B42A-9D56-7B6FD35D4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AB12C7-2B21-3C5C-02C5-4847A0418464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1B78D1-049C-48E3-A608-53233636B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B99B72-D170-FD40-23F1-5C3D14E6E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A6662-9FAD-A63C-82D0-AB35F68D84A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425950" y="3119678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BDF94C-20FC-02A0-BB59-CA71E72DEAD5}"/>
              </a:ext>
            </a:extLst>
          </p:cNvPr>
          <p:cNvCxnSpPr>
            <a:cxnSpLocks/>
          </p:cNvCxnSpPr>
          <p:nvPr/>
        </p:nvCxnSpPr>
        <p:spPr>
          <a:xfrm>
            <a:off x="3658626" y="3132859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BD722D-583A-EBE2-E6BB-87BC65B031B1}"/>
              </a:ext>
            </a:extLst>
          </p:cNvPr>
          <p:cNvCxnSpPr>
            <a:cxnSpLocks/>
          </p:cNvCxnSpPr>
          <p:nvPr/>
        </p:nvCxnSpPr>
        <p:spPr>
          <a:xfrm>
            <a:off x="3399069" y="2570885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F5BF670-9330-30D4-A964-8511F52D8254}"/>
              </a:ext>
            </a:extLst>
          </p:cNvPr>
          <p:cNvSpPr/>
          <p:nvPr/>
        </p:nvSpPr>
        <p:spPr>
          <a:xfrm>
            <a:off x="3363069" y="2883694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8278964-323F-5656-272E-EEABB712258A}"/>
              </a:ext>
            </a:extLst>
          </p:cNvPr>
          <p:cNvSpPr/>
          <p:nvPr/>
        </p:nvSpPr>
        <p:spPr>
          <a:xfrm>
            <a:off x="3584873" y="3097412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EDEB45-0EF3-A9EA-0039-C1C4EC374623}"/>
              </a:ext>
            </a:extLst>
          </p:cNvPr>
          <p:cNvSpPr/>
          <p:nvPr/>
        </p:nvSpPr>
        <p:spPr>
          <a:xfrm>
            <a:off x="3360192" y="3268503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D7D36-F7A9-76A9-78B6-4B1D98D0133A}"/>
              </a:ext>
            </a:extLst>
          </p:cNvPr>
          <p:cNvCxnSpPr>
            <a:cxnSpLocks/>
          </p:cNvCxnSpPr>
          <p:nvPr/>
        </p:nvCxnSpPr>
        <p:spPr>
          <a:xfrm>
            <a:off x="3396192" y="3340503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8">
            <a:extLst>
              <a:ext uri="{FF2B5EF4-FFF2-40B4-BE49-F238E27FC236}">
                <a16:creationId xmlns:a16="http://schemas.microsoft.com/office/drawing/2014/main" id="{463254EA-DAA8-4D41-214D-0908D0162AC8}"/>
              </a:ext>
            </a:extLst>
          </p:cNvPr>
          <p:cNvSpPr txBox="1"/>
          <p:nvPr/>
        </p:nvSpPr>
        <p:spPr>
          <a:xfrm>
            <a:off x="3867705" y="265745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R=100</a:t>
            </a:r>
          </a:p>
        </p:txBody>
      </p:sp>
      <p:sp>
        <p:nvSpPr>
          <p:cNvPr id="68" name="TextBox 68">
            <a:extLst>
              <a:ext uri="{FF2B5EF4-FFF2-40B4-BE49-F238E27FC236}">
                <a16:creationId xmlns:a16="http://schemas.microsoft.com/office/drawing/2014/main" id="{CCBF142A-1609-D2DA-6C30-26A26B6F3145}"/>
              </a:ext>
            </a:extLst>
          </p:cNvPr>
          <p:cNvSpPr txBox="1"/>
          <p:nvPr/>
        </p:nvSpPr>
        <p:spPr>
          <a:xfrm>
            <a:off x="3138749" y="36039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ss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483188-C383-4D06-A54F-C12A579440D8}"/>
              </a:ext>
            </a:extLst>
          </p:cNvPr>
          <p:cNvSpPr txBox="1"/>
          <p:nvPr/>
        </p:nvSpPr>
        <p:spPr>
          <a:xfrm>
            <a:off x="3127422" y="221927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dd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B8D473-1E91-7A35-139B-93BFC5D2A5F4}"/>
              </a:ext>
            </a:extLst>
          </p:cNvPr>
          <p:cNvCxnSpPr>
            <a:cxnSpLocks/>
            <a:stCxn id="64" idx="2"/>
          </p:cNvCxnSpPr>
          <p:nvPr/>
        </p:nvCxnSpPr>
        <p:spPr>
          <a:xfrm flipH="1" flipV="1">
            <a:off x="3270250" y="2883694"/>
            <a:ext cx="314623" cy="249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CA036F06-9A8B-6B89-240E-843FC1E6A84D}"/>
              </a:ext>
            </a:extLst>
          </p:cNvPr>
          <p:cNvSpPr txBox="1"/>
          <p:nvPr/>
        </p:nvSpPr>
        <p:spPr>
          <a:xfrm>
            <a:off x="4922374" y="292652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5965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20632-5EB0-FF5A-E625-554D497FA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5AC8C-3387-83F3-F79D-DDA3528F7286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B0CDAD53-D009-F500-460F-4C44AE3C87A9}"/>
              </a:ext>
            </a:extLst>
          </p:cNvPr>
          <p:cNvSpPr/>
          <p:nvPr/>
        </p:nvSpPr>
        <p:spPr>
          <a:xfrm>
            <a:off x="4786841" y="25708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0EEFD9DC-675B-8801-FC64-638685A60AB9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39F8BA-CFDE-8A3B-84B8-AC3D6DCDD80B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005263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3F671E0A-3E4C-5FDA-2273-E0D368434A4C}"/>
              </a:ext>
            </a:extLst>
          </p:cNvPr>
          <p:cNvSpPr txBox="1"/>
          <p:nvPr/>
        </p:nvSpPr>
        <p:spPr>
          <a:xfrm>
            <a:off x="4915658" y="247279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INPB</a:t>
            </a:r>
          </a:p>
        </p:txBody>
      </p:sp>
      <p:sp>
        <p:nvSpPr>
          <p:cNvPr id="3" name="三角形 15">
            <a:extLst>
              <a:ext uri="{FF2B5EF4-FFF2-40B4-BE49-F238E27FC236}">
                <a16:creationId xmlns:a16="http://schemas.microsoft.com/office/drawing/2014/main" id="{4F685C2A-85E8-1A75-D56E-A42B331681A2}"/>
              </a:ext>
            </a:extLst>
          </p:cNvPr>
          <p:cNvSpPr/>
          <p:nvPr/>
        </p:nvSpPr>
        <p:spPr>
          <a:xfrm rot="5400000">
            <a:off x="3421062" y="2407542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76">
            <a:extLst>
              <a:ext uri="{FF2B5EF4-FFF2-40B4-BE49-F238E27FC236}">
                <a16:creationId xmlns:a16="http://schemas.microsoft.com/office/drawing/2014/main" id="{84B533F0-1518-4269-A122-D308645F7B96}"/>
              </a:ext>
            </a:extLst>
          </p:cNvPr>
          <p:cNvSpPr/>
          <p:nvPr/>
        </p:nvSpPr>
        <p:spPr>
          <a:xfrm flipV="1">
            <a:off x="3893697" y="2588885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0E67CE0-7281-86F6-DDDE-A577258F74D5}"/>
              </a:ext>
            </a:extLst>
          </p:cNvPr>
          <p:cNvSpPr txBox="1"/>
          <p:nvPr/>
        </p:nvSpPr>
        <p:spPr>
          <a:xfrm>
            <a:off x="3341962" y="288374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91F0CD-4CB5-E139-D73A-15D47A05023D}"/>
              </a:ext>
            </a:extLst>
          </p:cNvPr>
          <p:cNvCxnSpPr>
            <a:cxnSpLocks/>
          </p:cNvCxnSpPr>
          <p:nvPr/>
        </p:nvCxnSpPr>
        <p:spPr>
          <a:xfrm>
            <a:off x="2644997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21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4519F-C98F-95E2-4A7F-2F675A615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2CAAAF-5B50-AB7D-5725-15D6D3E6DCE0}"/>
              </a:ext>
            </a:extLst>
          </p:cNvPr>
          <p:cNvSpPr/>
          <p:nvPr/>
        </p:nvSpPr>
        <p:spPr>
          <a:xfrm>
            <a:off x="6046324" y="158371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9B69A418-092D-2B35-BD6D-10F50FBCFAA4}"/>
              </a:ext>
            </a:extLst>
          </p:cNvPr>
          <p:cNvSpPr/>
          <p:nvPr/>
        </p:nvSpPr>
        <p:spPr>
          <a:xfrm>
            <a:off x="5967941" y="251373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BE76789B-51DF-D289-F155-A38EFE514799}"/>
              </a:ext>
            </a:extLst>
          </p:cNvPr>
          <p:cNvSpPr txBox="1"/>
          <p:nvPr/>
        </p:nvSpPr>
        <p:spPr>
          <a:xfrm>
            <a:off x="7890398" y="15837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34B363-1977-C880-DC3C-73146F8D487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186363" y="258573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506E3350-C586-CB52-5961-45CF0DEBD363}"/>
              </a:ext>
            </a:extLst>
          </p:cNvPr>
          <p:cNvSpPr txBox="1"/>
          <p:nvPr/>
        </p:nvSpPr>
        <p:spPr>
          <a:xfrm>
            <a:off x="6096758" y="241564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F40276-BA36-B0A2-9E76-CA88947A65CA}"/>
              </a:ext>
            </a:extLst>
          </p:cNvPr>
          <p:cNvGrpSpPr/>
          <p:nvPr/>
        </p:nvGrpSpPr>
        <p:grpSpPr>
          <a:xfrm>
            <a:off x="2886887" y="2321492"/>
            <a:ext cx="1793510" cy="463481"/>
            <a:chOff x="2222230" y="2152980"/>
            <a:chExt cx="3217776" cy="726142"/>
          </a:xfrm>
        </p:grpSpPr>
        <p:cxnSp>
          <p:nvCxnSpPr>
            <p:cNvPr id="7" name="直线连接符 24">
              <a:extLst>
                <a:ext uri="{FF2B5EF4-FFF2-40B4-BE49-F238E27FC236}">
                  <a16:creationId xmlns:a16="http://schemas.microsoft.com/office/drawing/2014/main" id="{75652399-351C-CE87-8CF2-58BBC6641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230" y="2879122"/>
              <a:ext cx="14361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25">
              <a:extLst>
                <a:ext uri="{FF2B5EF4-FFF2-40B4-BE49-F238E27FC236}">
                  <a16:creationId xmlns:a16="http://schemas.microsoft.com/office/drawing/2014/main" id="{EFC64A4F-6E20-ED7C-C322-B839017AE88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552" y="2152980"/>
              <a:ext cx="9184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6">
              <a:extLst>
                <a:ext uri="{FF2B5EF4-FFF2-40B4-BE49-F238E27FC236}">
                  <a16:creationId xmlns:a16="http://schemas.microsoft.com/office/drawing/2014/main" id="{58BB0271-A61A-6E6A-9D94-D1BFAB895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8395" y="2152980"/>
              <a:ext cx="863157" cy="7261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68">
            <a:extLst>
              <a:ext uri="{FF2B5EF4-FFF2-40B4-BE49-F238E27FC236}">
                <a16:creationId xmlns:a16="http://schemas.microsoft.com/office/drawing/2014/main" id="{B4E0800F-ABD5-B7AB-B906-A32875DFCED4}"/>
              </a:ext>
            </a:extLst>
          </p:cNvPr>
          <p:cNvSpPr txBox="1"/>
          <p:nvPr/>
        </p:nvSpPr>
        <p:spPr>
          <a:xfrm>
            <a:off x="3526024" y="312980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0.85ns</a:t>
            </a:r>
          </a:p>
        </p:txBody>
      </p:sp>
      <p:cxnSp>
        <p:nvCxnSpPr>
          <p:cNvPr id="15" name="直线连接符 94">
            <a:extLst>
              <a:ext uri="{FF2B5EF4-FFF2-40B4-BE49-F238E27FC236}">
                <a16:creationId xmlns:a16="http://schemas.microsoft.com/office/drawing/2014/main" id="{D1550813-207C-F2ED-7892-167598A107D0}"/>
              </a:ext>
            </a:extLst>
          </p:cNvPr>
          <p:cNvCxnSpPr>
            <a:cxnSpLocks/>
          </p:cNvCxnSpPr>
          <p:nvPr/>
        </p:nvCxnSpPr>
        <p:spPr>
          <a:xfrm>
            <a:off x="3687370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94">
            <a:extLst>
              <a:ext uri="{FF2B5EF4-FFF2-40B4-BE49-F238E27FC236}">
                <a16:creationId xmlns:a16="http://schemas.microsoft.com/office/drawing/2014/main" id="{A9CAD683-AC4E-BFC0-404D-02FEF723FD4E}"/>
              </a:ext>
            </a:extLst>
          </p:cNvPr>
          <p:cNvCxnSpPr>
            <a:cxnSpLocks/>
          </p:cNvCxnSpPr>
          <p:nvPr/>
        </p:nvCxnSpPr>
        <p:spPr>
          <a:xfrm>
            <a:off x="4187341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16BC4E-24A7-B8F4-167E-FD0FD8E93BD8}"/>
              </a:ext>
            </a:extLst>
          </p:cNvPr>
          <p:cNvCxnSpPr>
            <a:cxnSpLocks/>
          </p:cNvCxnSpPr>
          <p:nvPr/>
        </p:nvCxnSpPr>
        <p:spPr>
          <a:xfrm>
            <a:off x="3687370" y="2986879"/>
            <a:ext cx="499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09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4EFF-CD30-7404-B849-AEEA0978C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554811-3920-CD2F-88D5-AA18F5B44C04}"/>
              </a:ext>
            </a:extLst>
          </p:cNvPr>
          <p:cNvSpPr/>
          <p:nvPr/>
        </p:nvSpPr>
        <p:spPr>
          <a:xfrm>
            <a:off x="3055474" y="17424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Summing Junction 167">
            <a:extLst>
              <a:ext uri="{FF2B5EF4-FFF2-40B4-BE49-F238E27FC236}">
                <a16:creationId xmlns:a16="http://schemas.microsoft.com/office/drawing/2014/main" id="{48B57456-F7DC-20DD-7531-052E6DB25B08}"/>
              </a:ext>
            </a:extLst>
          </p:cNvPr>
          <p:cNvSpPr/>
          <p:nvPr/>
        </p:nvSpPr>
        <p:spPr>
          <a:xfrm>
            <a:off x="5445025" y="30280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8">
            <a:extLst>
              <a:ext uri="{FF2B5EF4-FFF2-40B4-BE49-F238E27FC236}">
                <a16:creationId xmlns:a16="http://schemas.microsoft.com/office/drawing/2014/main" id="{E21A22C9-432E-5298-9F83-23C372E84A18}"/>
              </a:ext>
            </a:extLst>
          </p:cNvPr>
          <p:cNvSpPr txBox="1"/>
          <p:nvPr/>
        </p:nvSpPr>
        <p:spPr>
          <a:xfrm>
            <a:off x="4899548" y="17424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9" name="TextBox 68">
            <a:extLst>
              <a:ext uri="{FF2B5EF4-FFF2-40B4-BE49-F238E27FC236}">
                <a16:creationId xmlns:a16="http://schemas.microsoft.com/office/drawing/2014/main" id="{A8B9961B-C32B-F575-0415-7A91F8600C34}"/>
              </a:ext>
            </a:extLst>
          </p:cNvPr>
          <p:cNvSpPr txBox="1"/>
          <p:nvPr/>
        </p:nvSpPr>
        <p:spPr>
          <a:xfrm>
            <a:off x="4678468" y="291541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7DCD4F-E0F9-E41B-CAE5-3CD2B5416E9C}"/>
              </a:ext>
            </a:extLst>
          </p:cNvPr>
          <p:cNvCxnSpPr>
            <a:cxnSpLocks/>
          </p:cNvCxnSpPr>
          <p:nvPr/>
        </p:nvCxnSpPr>
        <p:spPr>
          <a:xfrm>
            <a:off x="6362699" y="3594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B8C9AC-CC7C-012C-8344-180ED01B796A}"/>
              </a:ext>
            </a:extLst>
          </p:cNvPr>
          <p:cNvCxnSpPr>
            <a:cxnSpLocks/>
          </p:cNvCxnSpPr>
          <p:nvPr/>
        </p:nvCxnSpPr>
        <p:spPr>
          <a:xfrm>
            <a:off x="6362699" y="3721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911DE4-DDCC-1752-9301-C93D33CC5B2D}"/>
              </a:ext>
            </a:extLst>
          </p:cNvPr>
          <p:cNvSpPr/>
          <p:nvPr/>
        </p:nvSpPr>
        <p:spPr>
          <a:xfrm rot="10800000">
            <a:off x="6400672" y="4032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58F0A1C-85C0-C280-372A-4426EEED6BD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589025" y="3100085"/>
            <a:ext cx="938773" cy="494015"/>
          </a:xfrm>
          <a:prstGeom prst="bentConnector3">
            <a:avLst>
              <a:gd name="adj1" fmla="val 1000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F6EF57-9753-D87F-0FCB-775FD7D4C63C}"/>
              </a:ext>
            </a:extLst>
          </p:cNvPr>
          <p:cNvCxnSpPr>
            <a:cxnSpLocks/>
            <a:stCxn id="21" idx="3"/>
          </p:cNvCxnSpPr>
          <p:nvPr/>
        </p:nvCxnSpPr>
        <p:spPr>
          <a:xfrm flipH="1" flipV="1">
            <a:off x="6527798" y="3721099"/>
            <a:ext cx="1" cy="311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13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AC61A-5DF1-DE22-695D-1D2B7549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1CF2E51-7AEC-C32E-379B-601A3F7FB36B}"/>
              </a:ext>
            </a:extLst>
          </p:cNvPr>
          <p:cNvSpPr/>
          <p:nvPr/>
        </p:nvSpPr>
        <p:spPr>
          <a:xfrm>
            <a:off x="2247900" y="2774950"/>
            <a:ext cx="615950" cy="2095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4AE48E3-2296-A5D5-5BC7-35BC3B42546B}"/>
              </a:ext>
            </a:extLst>
          </p:cNvPr>
          <p:cNvSpPr/>
          <p:nvPr/>
        </p:nvSpPr>
        <p:spPr>
          <a:xfrm rot="5400000">
            <a:off x="4627864" y="270804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0093F0-97CD-5C6E-DA62-9E7C363D26D1}"/>
              </a:ext>
            </a:extLst>
          </p:cNvPr>
          <p:cNvGrpSpPr/>
          <p:nvPr/>
        </p:nvGrpSpPr>
        <p:grpSpPr>
          <a:xfrm>
            <a:off x="3835399" y="3651250"/>
            <a:ext cx="330200" cy="127000"/>
            <a:chOff x="6362699" y="3594100"/>
            <a:chExt cx="330200" cy="127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269C9E7-E74A-BC11-26FE-1351A7BCCDF8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594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36DAB69-ADF7-194D-E3CB-04DF02A964FD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721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82CA7B-00AA-3DCE-2C2B-391433F11837}"/>
              </a:ext>
            </a:extLst>
          </p:cNvPr>
          <p:cNvCxnSpPr>
            <a:cxnSpLocks/>
            <a:stCxn id="2" idx="3"/>
            <a:endCxn id="3" idx="3"/>
          </p:cNvCxnSpPr>
          <p:nvPr/>
        </p:nvCxnSpPr>
        <p:spPr>
          <a:xfrm>
            <a:off x="2863850" y="2879725"/>
            <a:ext cx="18303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9F7E0F2-9502-8957-5351-814409AE981B}"/>
              </a:ext>
            </a:extLst>
          </p:cNvPr>
          <p:cNvSpPr/>
          <p:nvPr/>
        </p:nvSpPr>
        <p:spPr>
          <a:xfrm>
            <a:off x="8674100" y="2774950"/>
            <a:ext cx="615950" cy="2095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99C21F0-DAC0-B444-A72F-4321C30F158E}"/>
              </a:ext>
            </a:extLst>
          </p:cNvPr>
          <p:cNvSpPr/>
          <p:nvPr/>
        </p:nvSpPr>
        <p:spPr>
          <a:xfrm rot="5400000">
            <a:off x="7044381" y="1825774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CCB731-4F47-3C0D-4591-1F7927822BCB}"/>
              </a:ext>
            </a:extLst>
          </p:cNvPr>
          <p:cNvGrpSpPr/>
          <p:nvPr/>
        </p:nvGrpSpPr>
        <p:grpSpPr>
          <a:xfrm>
            <a:off x="7626349" y="3651250"/>
            <a:ext cx="330200" cy="127000"/>
            <a:chOff x="6362699" y="3594100"/>
            <a:chExt cx="330200" cy="127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5C7DE2-E3CC-D80B-8AC2-D31BF9EDA36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594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B180F3-60DA-1396-53A5-06AE361F38B1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721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C388B29-0214-B71B-416B-5D58EB344EB0}"/>
              </a:ext>
            </a:extLst>
          </p:cNvPr>
          <p:cNvSpPr/>
          <p:nvPr/>
        </p:nvSpPr>
        <p:spPr>
          <a:xfrm rot="10800000">
            <a:off x="7664322" y="408940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BE35485-77C8-B1D1-4625-413A641E0AAF}"/>
              </a:ext>
            </a:extLst>
          </p:cNvPr>
          <p:cNvSpPr/>
          <p:nvPr/>
        </p:nvSpPr>
        <p:spPr>
          <a:xfrm rot="10800000">
            <a:off x="3873372" y="408940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存储的数据 2">
            <a:extLst>
              <a:ext uri="{FF2B5EF4-FFF2-40B4-BE49-F238E27FC236}">
                <a16:creationId xmlns:a16="http://schemas.microsoft.com/office/drawing/2014/main" id="{2A74A18A-4EE5-03EB-386E-32E4F2F05EDA}"/>
              </a:ext>
            </a:extLst>
          </p:cNvPr>
          <p:cNvSpPr/>
          <p:nvPr/>
        </p:nvSpPr>
        <p:spPr>
          <a:xfrm rot="10800000">
            <a:off x="5708626" y="3453522"/>
            <a:ext cx="577768" cy="395455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555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562 w 10895"/>
              <a:gd name="connsiteY0" fmla="*/ 0 h 10000"/>
              <a:gd name="connsiteX1" fmla="*/ 10895 w 10895"/>
              <a:gd name="connsiteY1" fmla="*/ 0 h 10000"/>
              <a:gd name="connsiteX2" fmla="*/ 8450 w 10895"/>
              <a:gd name="connsiteY2" fmla="*/ 5000 h 10000"/>
              <a:gd name="connsiteX3" fmla="*/ 10895 w 10895"/>
              <a:gd name="connsiteY3" fmla="*/ 10000 h 10000"/>
              <a:gd name="connsiteX4" fmla="*/ 2562 w 10895"/>
              <a:gd name="connsiteY4" fmla="*/ 10000 h 10000"/>
              <a:gd name="connsiteX5" fmla="*/ 0 w 10895"/>
              <a:gd name="connsiteY5" fmla="*/ 5029 h 10000"/>
              <a:gd name="connsiteX6" fmla="*/ 2562 w 10895"/>
              <a:gd name="connsiteY6" fmla="*/ 0 h 10000"/>
              <a:gd name="connsiteX0" fmla="*/ 2562 w 10895"/>
              <a:gd name="connsiteY0" fmla="*/ 0 h 10000"/>
              <a:gd name="connsiteX1" fmla="*/ 10895 w 10895"/>
              <a:gd name="connsiteY1" fmla="*/ 0 h 10000"/>
              <a:gd name="connsiteX2" fmla="*/ 7079 w 10895"/>
              <a:gd name="connsiteY2" fmla="*/ 4640 h 10000"/>
              <a:gd name="connsiteX3" fmla="*/ 10895 w 10895"/>
              <a:gd name="connsiteY3" fmla="*/ 10000 h 10000"/>
              <a:gd name="connsiteX4" fmla="*/ 2562 w 10895"/>
              <a:gd name="connsiteY4" fmla="*/ 10000 h 10000"/>
              <a:gd name="connsiteX5" fmla="*/ 0 w 10895"/>
              <a:gd name="connsiteY5" fmla="*/ 5029 h 10000"/>
              <a:gd name="connsiteX6" fmla="*/ 2562 w 10895"/>
              <a:gd name="connsiteY6" fmla="*/ 0 h 10000"/>
              <a:gd name="connsiteX0" fmla="*/ 4521 w 12854"/>
              <a:gd name="connsiteY0" fmla="*/ 0 h 10000"/>
              <a:gd name="connsiteX1" fmla="*/ 12854 w 12854"/>
              <a:gd name="connsiteY1" fmla="*/ 0 h 10000"/>
              <a:gd name="connsiteX2" fmla="*/ 9038 w 12854"/>
              <a:gd name="connsiteY2" fmla="*/ 4640 h 10000"/>
              <a:gd name="connsiteX3" fmla="*/ 12854 w 12854"/>
              <a:gd name="connsiteY3" fmla="*/ 10000 h 10000"/>
              <a:gd name="connsiteX4" fmla="*/ 4521 w 12854"/>
              <a:gd name="connsiteY4" fmla="*/ 10000 h 10000"/>
              <a:gd name="connsiteX5" fmla="*/ 0 w 12854"/>
              <a:gd name="connsiteY5" fmla="*/ 4849 h 10000"/>
              <a:gd name="connsiteX6" fmla="*/ 4521 w 12854"/>
              <a:gd name="connsiteY6" fmla="*/ 0 h 10000"/>
              <a:gd name="connsiteX0" fmla="*/ 4521 w 12854"/>
              <a:gd name="connsiteY0" fmla="*/ 0 h 10000"/>
              <a:gd name="connsiteX1" fmla="*/ 12854 w 12854"/>
              <a:gd name="connsiteY1" fmla="*/ 0 h 10000"/>
              <a:gd name="connsiteX2" fmla="*/ 9234 w 12854"/>
              <a:gd name="connsiteY2" fmla="*/ 4820 h 10000"/>
              <a:gd name="connsiteX3" fmla="*/ 12854 w 12854"/>
              <a:gd name="connsiteY3" fmla="*/ 10000 h 10000"/>
              <a:gd name="connsiteX4" fmla="*/ 4521 w 12854"/>
              <a:gd name="connsiteY4" fmla="*/ 10000 h 10000"/>
              <a:gd name="connsiteX5" fmla="*/ 0 w 12854"/>
              <a:gd name="connsiteY5" fmla="*/ 4849 h 10000"/>
              <a:gd name="connsiteX6" fmla="*/ 4521 w 1285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54" h="10000">
                <a:moveTo>
                  <a:pt x="4521" y="0"/>
                </a:moveTo>
                <a:lnTo>
                  <a:pt x="12854" y="0"/>
                </a:lnTo>
                <a:cubicBezTo>
                  <a:pt x="11933" y="0"/>
                  <a:pt x="9234" y="2059"/>
                  <a:pt x="9234" y="4820"/>
                </a:cubicBezTo>
                <a:cubicBezTo>
                  <a:pt x="9234" y="7581"/>
                  <a:pt x="11933" y="10000"/>
                  <a:pt x="12854" y="10000"/>
                </a:cubicBezTo>
                <a:lnTo>
                  <a:pt x="4521" y="10000"/>
                </a:lnTo>
                <a:cubicBezTo>
                  <a:pt x="3600" y="10000"/>
                  <a:pt x="0" y="7610"/>
                  <a:pt x="0" y="4849"/>
                </a:cubicBezTo>
                <a:cubicBezTo>
                  <a:pt x="0" y="2088"/>
                  <a:pt x="3600" y="0"/>
                  <a:pt x="4521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850452-D214-3A61-0501-395A04F4E73C}"/>
              </a:ext>
            </a:extLst>
          </p:cNvPr>
          <p:cNvCxnSpPr>
            <a:cxnSpLocks/>
            <a:stCxn id="3" idx="0"/>
            <a:endCxn id="10" idx="1"/>
          </p:cNvCxnSpPr>
          <p:nvPr/>
        </p:nvCxnSpPr>
        <p:spPr>
          <a:xfrm>
            <a:off x="5037540" y="2879725"/>
            <a:ext cx="3636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637359-E307-B06A-1566-BDA7441C1614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4000498" y="3778250"/>
            <a:ext cx="1" cy="31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C85CA-17B8-7121-8437-E4AF48AE0499}"/>
              </a:ext>
            </a:extLst>
          </p:cNvPr>
          <p:cNvCxnSpPr>
            <a:cxnSpLocks/>
          </p:cNvCxnSpPr>
          <p:nvPr/>
        </p:nvCxnSpPr>
        <p:spPr>
          <a:xfrm>
            <a:off x="4000498" y="2879724"/>
            <a:ext cx="0" cy="77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CE50B5-2708-2AF8-B578-F3849AAA37CA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286394" y="3657221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2A5875-B2AD-49CC-A4AC-9057E7E00E12}"/>
              </a:ext>
            </a:extLst>
          </p:cNvPr>
          <p:cNvCxnSpPr>
            <a:cxnSpLocks/>
          </p:cNvCxnSpPr>
          <p:nvPr/>
        </p:nvCxnSpPr>
        <p:spPr>
          <a:xfrm>
            <a:off x="7797798" y="3778250"/>
            <a:ext cx="1" cy="31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0BD10-4509-96ED-7318-A6CABFC09AC9}"/>
              </a:ext>
            </a:extLst>
          </p:cNvPr>
          <p:cNvCxnSpPr>
            <a:cxnSpLocks/>
          </p:cNvCxnSpPr>
          <p:nvPr/>
        </p:nvCxnSpPr>
        <p:spPr>
          <a:xfrm>
            <a:off x="7797798" y="2879724"/>
            <a:ext cx="0" cy="77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5A3AF9-115D-3E02-CF9B-B30D6ED58240}"/>
              </a:ext>
            </a:extLst>
          </p:cNvPr>
          <p:cNvCxnSpPr>
            <a:cxnSpLocks/>
          </p:cNvCxnSpPr>
          <p:nvPr/>
        </p:nvCxnSpPr>
        <p:spPr>
          <a:xfrm>
            <a:off x="7442911" y="1997456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E41C35-F7BE-0774-E6C7-AD3AB843F7EC}"/>
              </a:ext>
            </a:extLst>
          </p:cNvPr>
          <p:cNvCxnSpPr>
            <a:cxnSpLocks/>
            <a:stCxn id="11" idx="3"/>
          </p:cNvCxnSpPr>
          <p:nvPr/>
        </p:nvCxnSpPr>
        <p:spPr>
          <a:xfrm rot="10800000" flipV="1">
            <a:off x="6600351" y="1997455"/>
            <a:ext cx="510343" cy="8965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FD004DA-5E3E-32F8-92D8-BF9CA9A145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6335" y="2957802"/>
            <a:ext cx="636588" cy="509007"/>
          </a:xfrm>
          <a:prstGeom prst="bentConnector3">
            <a:avLst>
              <a:gd name="adj1" fmla="val 100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B3A6C5-562D-D7A7-97D5-241720AF8AF5}"/>
              </a:ext>
            </a:extLst>
          </p:cNvPr>
          <p:cNvCxnSpPr>
            <a:cxnSpLocks/>
          </p:cNvCxnSpPr>
          <p:nvPr/>
        </p:nvCxnSpPr>
        <p:spPr>
          <a:xfrm>
            <a:off x="5505177" y="3778250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A541EB7-F413-761F-17F6-DB7E88EE07B3}"/>
              </a:ext>
            </a:extLst>
          </p:cNvPr>
          <p:cNvSpPr txBox="1"/>
          <p:nvPr/>
        </p:nvSpPr>
        <p:spPr>
          <a:xfrm>
            <a:off x="1240893" y="272583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set_drive</a:t>
            </a:r>
            <a:r>
              <a:rPr lang="en-US" altLang="zh-CN" sz="1400" dirty="0"/>
              <a:t> 2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4C6710-2634-5D29-FDD0-0DC98D93798B}"/>
              </a:ext>
            </a:extLst>
          </p:cNvPr>
          <p:cNvSpPr txBox="1"/>
          <p:nvPr/>
        </p:nvSpPr>
        <p:spPr>
          <a:xfrm>
            <a:off x="3279000" y="354755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47EB9F-DE59-764C-76B0-390B21DEB56E}"/>
              </a:ext>
            </a:extLst>
          </p:cNvPr>
          <p:cNvSpPr txBox="1"/>
          <p:nvPr/>
        </p:nvSpPr>
        <p:spPr>
          <a:xfrm>
            <a:off x="7107922" y="354755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05F7F1-B864-851D-5AEA-9F8DED45D5AF}"/>
              </a:ext>
            </a:extLst>
          </p:cNvPr>
          <p:cNvSpPr txBox="1"/>
          <p:nvPr/>
        </p:nvSpPr>
        <p:spPr>
          <a:xfrm>
            <a:off x="4286614" y="382040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pin_load</a:t>
            </a:r>
            <a:r>
              <a:rPr lang="en-US" altLang="zh-CN" sz="1400" dirty="0"/>
              <a:t> 0.03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5631C6-AD41-1FB2-38BF-F33E0971C288}"/>
              </a:ext>
            </a:extLst>
          </p:cNvPr>
          <p:cNvSpPr txBox="1"/>
          <p:nvPr/>
        </p:nvSpPr>
        <p:spPr>
          <a:xfrm>
            <a:off x="5564629" y="1553154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pin_load</a:t>
            </a:r>
            <a:r>
              <a:rPr lang="en-US" altLang="zh-CN" sz="1400" dirty="0"/>
              <a:t> 0.05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A9CF21-77E3-56C5-125C-48B89E5A505D}"/>
              </a:ext>
            </a:extLst>
          </p:cNvPr>
          <p:cNvSpPr txBox="1"/>
          <p:nvPr/>
        </p:nvSpPr>
        <p:spPr>
          <a:xfrm>
            <a:off x="4149155" y="2210129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rise_resistance</a:t>
            </a:r>
            <a:r>
              <a:rPr lang="en-US" altLang="zh-CN" sz="1400" dirty="0"/>
              <a:t> 1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BDC136-9CAE-9BE6-4074-C6E7B120CB9F}"/>
              </a:ext>
            </a:extLst>
          </p:cNvPr>
          <p:cNvSpPr txBox="1"/>
          <p:nvPr/>
        </p:nvSpPr>
        <p:spPr>
          <a:xfrm>
            <a:off x="9302853" y="272037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set_load</a:t>
            </a:r>
            <a:r>
              <a:rPr lang="en-US" altLang="zh-CN" sz="1400" dirty="0"/>
              <a:t> 0.07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5B88E0-CB60-76F4-3D7F-3B520F6B4A45}"/>
              </a:ext>
            </a:extLst>
          </p:cNvPr>
          <p:cNvSpPr txBox="1"/>
          <p:nvPr/>
        </p:nvSpPr>
        <p:spPr>
          <a:xfrm>
            <a:off x="4405764" y="309972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78165D-8ADC-E4FB-E256-3596BBB48350}"/>
              </a:ext>
            </a:extLst>
          </p:cNvPr>
          <p:cNvSpPr txBox="1"/>
          <p:nvPr/>
        </p:nvSpPr>
        <p:spPr>
          <a:xfrm>
            <a:off x="6903748" y="221741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A77046-CF1B-E52B-4348-ECE670406116}"/>
              </a:ext>
            </a:extLst>
          </p:cNvPr>
          <p:cNvSpPr txBox="1"/>
          <p:nvPr/>
        </p:nvSpPr>
        <p:spPr>
          <a:xfrm>
            <a:off x="5590253" y="384123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UOR2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171D8663-800D-4734-B6CA-22BE869A207A}"/>
              </a:ext>
            </a:extLst>
          </p:cNvPr>
          <p:cNvCxnSpPr>
            <a:cxnSpLocks/>
            <a:stCxn id="55" idx="0"/>
            <a:endCxn id="3" idx="3"/>
          </p:cNvCxnSpPr>
          <p:nvPr/>
        </p:nvCxnSpPr>
        <p:spPr>
          <a:xfrm rot="16200000" flipV="1">
            <a:off x="4322305" y="3251597"/>
            <a:ext cx="940675" cy="196931"/>
          </a:xfrm>
          <a:prstGeom prst="curvedConnector4">
            <a:avLst>
              <a:gd name="adj1" fmla="val 40874"/>
              <a:gd name="adj2" fmla="val 290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67620B72-B185-80EC-2632-817B5A9E71B4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5208034" y="3230623"/>
            <a:ext cx="272850" cy="9067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2EC145C-72B0-2E1C-777A-C9AFDB0C0255}"/>
              </a:ext>
            </a:extLst>
          </p:cNvPr>
          <p:cNvCxnSpPr>
            <a:cxnSpLocks/>
            <a:stCxn id="57" idx="2"/>
          </p:cNvCxnSpPr>
          <p:nvPr/>
        </p:nvCxnSpPr>
        <p:spPr>
          <a:xfrm rot="16200000" flipH="1">
            <a:off x="4905377" y="2478386"/>
            <a:ext cx="274046" cy="353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15A9622F-E24A-B6C1-02AC-2B6BB36F0C43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6576099" y="1453953"/>
            <a:ext cx="78493" cy="89244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20C76E-508E-B475-7BD3-E1523FFF66FD}"/>
              </a:ext>
            </a:extLst>
          </p:cNvPr>
          <p:cNvSpPr txBox="1"/>
          <p:nvPr/>
        </p:nvSpPr>
        <p:spPr>
          <a:xfrm>
            <a:off x="3805071" y="26210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B7501-9332-DC8F-2C79-9E77947411A4}"/>
              </a:ext>
            </a:extLst>
          </p:cNvPr>
          <p:cNvSpPr txBox="1"/>
          <p:nvPr/>
        </p:nvSpPr>
        <p:spPr>
          <a:xfrm>
            <a:off x="6395595" y="28749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AC070-EF31-F9FD-3833-22C55BDCC3A4}"/>
              </a:ext>
            </a:extLst>
          </p:cNvPr>
          <p:cNvSpPr txBox="1"/>
          <p:nvPr/>
        </p:nvSpPr>
        <p:spPr>
          <a:xfrm>
            <a:off x="4626168" y="2747236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Z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507740-0CA6-2079-BCD4-D261A7AAC11F}"/>
              </a:ext>
            </a:extLst>
          </p:cNvPr>
          <p:cNvSpPr txBox="1"/>
          <p:nvPr/>
        </p:nvSpPr>
        <p:spPr>
          <a:xfrm>
            <a:off x="5807762" y="3393661"/>
            <a:ext cx="268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0FD85E-8C7E-A56D-86B4-5BB28A662D3F}"/>
              </a:ext>
            </a:extLst>
          </p:cNvPr>
          <p:cNvSpPr txBox="1"/>
          <p:nvPr/>
        </p:nvSpPr>
        <p:spPr>
          <a:xfrm>
            <a:off x="7040724" y="1852227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Z</a:t>
            </a:r>
          </a:p>
        </p:txBody>
      </p:sp>
    </p:spTree>
    <p:extLst>
      <p:ext uri="{BB962C8B-B14F-4D97-AF65-F5344CB8AC3E}">
        <p14:creationId xmlns:p14="http://schemas.microsoft.com/office/powerpoint/2010/main" val="4154000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B1AF-20AA-FB04-B1E0-57B031C0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13CDF4F-AFD1-3B35-553B-C8025E88FA6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758576" y="2730513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EF6E861-4921-2588-D35A-467407E83002}"/>
              </a:ext>
            </a:extLst>
          </p:cNvPr>
          <p:cNvGrpSpPr/>
          <p:nvPr/>
        </p:nvGrpSpPr>
        <p:grpSpPr>
          <a:xfrm>
            <a:off x="9735785" y="2497953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CF4C836-5459-7223-677D-107FC7B4A5F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0CDCABFF-5A43-F60B-C153-B5260427AE8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7918D5D9-26C8-648C-3A47-3FD1F403E4AA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2C6D85BA-6062-47A8-2FB4-A11E79245AD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37911603-B699-015F-1EDA-87CC8EFBE43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33F28142-C902-B06C-40BB-9A6E282D18A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7239999A-98F1-526B-DFA2-B53D62DA06C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1A8F2DFB-76D8-5669-E4A2-EA6546B9FD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AC0BEFF7-D98B-8BDD-6805-25B060201138}"/>
              </a:ext>
            </a:extLst>
          </p:cNvPr>
          <p:cNvSpPr/>
          <p:nvPr/>
        </p:nvSpPr>
        <p:spPr>
          <a:xfrm>
            <a:off x="8145556" y="2359562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6F7C9CFE-462E-CDED-A95E-C4707B3B65F2}"/>
                  </a:ext>
                </a:extLst>
              </p:cNvPr>
              <p:cNvSpPr txBox="1"/>
              <p:nvPr/>
            </p:nvSpPr>
            <p:spPr>
              <a:xfrm>
                <a:off x="8485409" y="2067280"/>
                <a:ext cx="92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=3.3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6F7C9CFE-462E-CDED-A95E-C4707B3B6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9" y="2067280"/>
                <a:ext cx="922368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0DED2F05-CF1D-25F9-4DF3-119C564C8678}"/>
              </a:ext>
            </a:extLst>
          </p:cNvPr>
          <p:cNvSpPr txBox="1"/>
          <p:nvPr/>
        </p:nvSpPr>
        <p:spPr>
          <a:xfrm>
            <a:off x="9988919" y="21304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28D6F8-B21A-7D9B-4C5B-27BC61EB12F9}"/>
              </a:ext>
            </a:extLst>
          </p:cNvPr>
          <p:cNvSpPr/>
          <p:nvPr/>
        </p:nvSpPr>
        <p:spPr>
          <a:xfrm>
            <a:off x="5225025" y="2426445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C1F096D6-8DD0-C95A-DA8C-B23AE2FB0917}"/>
              </a:ext>
            </a:extLst>
          </p:cNvPr>
          <p:cNvGrpSpPr/>
          <p:nvPr/>
        </p:nvGrpSpPr>
        <p:grpSpPr>
          <a:xfrm>
            <a:off x="2069675" y="2492378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705F5D2F-FD3E-16B4-CA64-CB3CC1A6435C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129AD6B3-1ECB-6CDB-67DC-7460EEC1000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68E46798-8B3A-2842-4430-0F57F6877A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02C36363-B5DC-7BFC-CB4B-170C608A5CE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6FC1736A-4323-7526-2F02-0DC005A7255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00273E95-4545-67BE-00D6-7F56143B96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FEBB2C34-31C8-D23A-F6A9-2558899CB24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6B39D75C-930A-4B12-1B46-D861E13512D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5AD1DC0B-BB06-ADA9-68C7-E8AD170BD2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F3CE37C1-4858-11DC-326F-9D4A28A545A9}"/>
              </a:ext>
            </a:extLst>
          </p:cNvPr>
          <p:cNvSpPr/>
          <p:nvPr/>
        </p:nvSpPr>
        <p:spPr>
          <a:xfrm>
            <a:off x="7614576" y="265851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826CDFD2-ED5E-9934-AEF4-D75A7FDE1760}"/>
              </a:ext>
            </a:extLst>
          </p:cNvPr>
          <p:cNvSpPr/>
          <p:nvPr/>
        </p:nvSpPr>
        <p:spPr>
          <a:xfrm>
            <a:off x="5157413" y="265851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BC3BB11-370D-7D4F-7334-96A341A41F2F}"/>
              </a:ext>
            </a:extLst>
          </p:cNvPr>
          <p:cNvSpPr txBox="1"/>
          <p:nvPr/>
        </p:nvSpPr>
        <p:spPr>
          <a:xfrm>
            <a:off x="6570101" y="25458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STATE_O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FA2E7385-32D7-94C1-15D3-E93C1E0218E0}"/>
              </a:ext>
            </a:extLst>
          </p:cNvPr>
          <p:cNvSpPr txBox="1"/>
          <p:nvPr/>
        </p:nvSpPr>
        <p:spPr>
          <a:xfrm>
            <a:off x="5280847" y="253803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ROW_IN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6DF147C7-3EB3-305E-7325-B5EC221D0DA9}"/>
              </a:ext>
            </a:extLst>
          </p:cNvPr>
          <p:cNvSpPr/>
          <p:nvPr/>
        </p:nvSpPr>
        <p:spPr>
          <a:xfrm>
            <a:off x="3239689" y="2359562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7AB4B49-7B0B-6E9F-9682-EF4EC03AAF20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824977" y="2730512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4DDDC196-50ED-9841-4032-79B1B6F699DE}"/>
              </a:ext>
            </a:extLst>
          </p:cNvPr>
          <p:cNvSpPr txBox="1"/>
          <p:nvPr/>
        </p:nvSpPr>
        <p:spPr>
          <a:xfrm>
            <a:off x="7039116" y="40856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7A42391A-AD1F-BFF9-856B-07F0F6ACE0C5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824977" y="4072756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836F7AE1-D586-E87D-D427-23EC7228006C}"/>
              </a:ext>
            </a:extLst>
          </p:cNvPr>
          <p:cNvSpPr/>
          <p:nvPr/>
        </p:nvSpPr>
        <p:spPr>
          <a:xfrm>
            <a:off x="5157413" y="400075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15342821-3FAD-F503-D9D5-19E8B9F107D1}"/>
              </a:ext>
            </a:extLst>
          </p:cNvPr>
          <p:cNvSpPr txBox="1"/>
          <p:nvPr/>
        </p:nvSpPr>
        <p:spPr>
          <a:xfrm>
            <a:off x="5284919" y="387798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0E1E864E-A0AB-E8C4-03CB-53B64FFD1D27}"/>
              </a:ext>
            </a:extLst>
          </p:cNvPr>
          <p:cNvSpPr txBox="1"/>
          <p:nvPr/>
        </p:nvSpPr>
        <p:spPr>
          <a:xfrm>
            <a:off x="8363514" y="334596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CLK_CFG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97980DE7-35BF-02F3-94AF-26276CA9308F}"/>
                  </a:ext>
                </a:extLst>
              </p:cNvPr>
              <p:cNvSpPr txBox="1"/>
              <p:nvPr/>
            </p:nvSpPr>
            <p:spPr>
              <a:xfrm>
                <a:off x="3640039" y="2067280"/>
                <a:ext cx="8013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𝑐𝑜𝑚𝑏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rgbClr val="FF0000"/>
                    </a:solidFill>
                  </a:rPr>
                  <a:t>=2.1</a:t>
                </a:r>
              </a:p>
            </p:txBody>
          </p:sp>
        </mc:Choice>
        <mc:Fallback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97980DE7-35BF-02F3-94AF-26276CA93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39" y="2067280"/>
                <a:ext cx="801373" cy="246221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A627BA5-E467-A14F-59AD-9050B6DEC3CC}"/>
              </a:ext>
            </a:extLst>
          </p:cNvPr>
          <p:cNvCxnSpPr>
            <a:cxnSpLocks/>
            <a:stCxn id="84" idx="3"/>
            <a:endCxn id="20" idx="5"/>
          </p:cNvCxnSpPr>
          <p:nvPr/>
        </p:nvCxnSpPr>
        <p:spPr>
          <a:xfrm flipV="1">
            <a:off x="9431435" y="3268887"/>
            <a:ext cx="610307" cy="2617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68">
            <a:extLst>
              <a:ext uri="{FF2B5EF4-FFF2-40B4-BE49-F238E27FC236}">
                <a16:creationId xmlns:a16="http://schemas.microsoft.com/office/drawing/2014/main" id="{DA2C0966-7B4C-311E-C4CB-95B4E642B633}"/>
              </a:ext>
            </a:extLst>
          </p:cNvPr>
          <p:cNvSpPr txBox="1"/>
          <p:nvPr/>
        </p:nvSpPr>
        <p:spPr>
          <a:xfrm>
            <a:off x="1032329" y="306750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CLK_SAD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103">
                <a:extLst>
                  <a:ext uri="{FF2B5EF4-FFF2-40B4-BE49-F238E27FC236}">
                    <a16:creationId xmlns:a16="http://schemas.microsoft.com/office/drawing/2014/main" id="{DCDB1F61-87E3-8B3B-262D-34C06BEC0945}"/>
                  </a:ext>
                </a:extLst>
              </p:cNvPr>
              <p:cNvSpPr txBox="1"/>
              <p:nvPr/>
            </p:nvSpPr>
            <p:spPr>
              <a:xfrm>
                <a:off x="10534148" y="2776445"/>
                <a:ext cx="935192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𝑠𝑒𝑡𝑢𝑝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TextBox 103">
                <a:extLst>
                  <a:ext uri="{FF2B5EF4-FFF2-40B4-BE49-F238E27FC236}">
                    <a16:creationId xmlns:a16="http://schemas.microsoft.com/office/drawing/2014/main" id="{DCDB1F61-87E3-8B3B-262D-34C06BEC0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148" y="2776445"/>
                <a:ext cx="935192" cy="258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or: Curved 101">
            <a:extLst>
              <a:ext uri="{FF2B5EF4-FFF2-40B4-BE49-F238E27FC236}">
                <a16:creationId xmlns:a16="http://schemas.microsoft.com/office/drawing/2014/main" id="{8649168F-6FEC-CBCF-4326-3CCB320BD4E7}"/>
              </a:ext>
            </a:extLst>
          </p:cNvPr>
          <p:cNvCxnSpPr>
            <a:cxnSpLocks/>
          </p:cNvCxnSpPr>
          <p:nvPr/>
        </p:nvCxnSpPr>
        <p:spPr>
          <a:xfrm flipV="1">
            <a:off x="2419300" y="28611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103">
                <a:extLst>
                  <a:ext uri="{FF2B5EF4-FFF2-40B4-BE49-F238E27FC236}">
                    <a16:creationId xmlns:a16="http://schemas.microsoft.com/office/drawing/2014/main" id="{77B2311A-554A-5245-E5ED-4C64AD2934FB}"/>
                  </a:ext>
                </a:extLst>
              </p:cNvPr>
              <p:cNvSpPr txBox="1"/>
              <p:nvPr/>
            </p:nvSpPr>
            <p:spPr>
              <a:xfrm>
                <a:off x="1660856" y="2831462"/>
                <a:ext cx="7780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2" name="TextBox 103">
                <a:extLst>
                  <a:ext uri="{FF2B5EF4-FFF2-40B4-BE49-F238E27FC236}">
                    <a16:creationId xmlns:a16="http://schemas.microsoft.com/office/drawing/2014/main" id="{77B2311A-554A-5245-E5ED-4C64AD29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56" y="2831462"/>
                <a:ext cx="77809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05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91">
            <a:extLst>
              <a:ext uri="{FF2B5EF4-FFF2-40B4-BE49-F238E27FC236}">
                <a16:creationId xmlns:a16="http://schemas.microsoft.com/office/drawing/2014/main" id="{887B554A-1756-7401-B939-B95CEE12E7A3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7">
            <a:extLst>
              <a:ext uri="{FF2B5EF4-FFF2-40B4-BE49-F238E27FC236}">
                <a16:creationId xmlns:a16="http://schemas.microsoft.com/office/drawing/2014/main" id="{CC5B1CFE-550D-DAF6-A63F-AD4ED4D515DC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02">
            <a:extLst>
              <a:ext uri="{FF2B5EF4-FFF2-40B4-BE49-F238E27FC236}">
                <a16:creationId xmlns:a16="http://schemas.microsoft.com/office/drawing/2014/main" id="{1AABCF79-F4AA-1A5E-8EDD-6010A64068F5}"/>
              </a:ext>
            </a:extLst>
          </p:cNvPr>
          <p:cNvCxnSpPr>
            <a:cxnSpLocks/>
          </p:cNvCxnSpPr>
          <p:nvPr/>
        </p:nvCxnSpPr>
        <p:spPr>
          <a:xfrm>
            <a:off x="3397049" y="2952564"/>
            <a:ext cx="877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03">
            <a:extLst>
              <a:ext uri="{FF2B5EF4-FFF2-40B4-BE49-F238E27FC236}">
                <a16:creationId xmlns:a16="http://schemas.microsoft.com/office/drawing/2014/main" id="{F7CAF949-CE14-C021-802E-5E931ABD39DB}"/>
              </a:ext>
            </a:extLst>
          </p:cNvPr>
          <p:cNvCxnSpPr>
            <a:cxnSpLocks/>
          </p:cNvCxnSpPr>
          <p:nvPr/>
        </p:nvCxnSpPr>
        <p:spPr>
          <a:xfrm flipV="1">
            <a:off x="4256202" y="2417876"/>
            <a:ext cx="2598301" cy="4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110">
            <a:extLst>
              <a:ext uri="{FF2B5EF4-FFF2-40B4-BE49-F238E27FC236}">
                <a16:creationId xmlns:a16="http://schemas.microsoft.com/office/drawing/2014/main" id="{FDE5C9BA-3F4A-440F-6EA1-5D229AD08C1F}"/>
              </a:ext>
            </a:extLst>
          </p:cNvPr>
          <p:cNvCxnSpPr>
            <a:cxnSpLocks/>
          </p:cNvCxnSpPr>
          <p:nvPr/>
        </p:nvCxnSpPr>
        <p:spPr>
          <a:xfrm>
            <a:off x="6854503" y="2952564"/>
            <a:ext cx="1729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112">
            <a:extLst>
              <a:ext uri="{FF2B5EF4-FFF2-40B4-BE49-F238E27FC236}">
                <a16:creationId xmlns:a16="http://schemas.microsoft.com/office/drawing/2014/main" id="{A4A70D6A-566E-D2D7-AD0E-EEAAD81582D1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15">
            <a:extLst>
              <a:ext uri="{FF2B5EF4-FFF2-40B4-BE49-F238E27FC236}">
                <a16:creationId xmlns:a16="http://schemas.microsoft.com/office/drawing/2014/main" id="{C8839AD9-F3FC-E58C-573C-A496CB365E6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42">
            <a:extLst>
              <a:ext uri="{FF2B5EF4-FFF2-40B4-BE49-F238E27FC236}">
                <a16:creationId xmlns:a16="http://schemas.microsoft.com/office/drawing/2014/main" id="{4AE2060F-BB35-7BAB-8328-28E25287911E}"/>
              </a:ext>
            </a:extLst>
          </p:cNvPr>
          <p:cNvSpPr txBox="1"/>
          <p:nvPr/>
        </p:nvSpPr>
        <p:spPr>
          <a:xfrm>
            <a:off x="1359417" y="2465586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VIRTUAL_CLK_SAD</a:t>
            </a:r>
          </a:p>
        </p:txBody>
      </p:sp>
      <p:cxnSp>
        <p:nvCxnSpPr>
          <p:cNvPr id="45" name="直线连接符 146">
            <a:extLst>
              <a:ext uri="{FF2B5EF4-FFF2-40B4-BE49-F238E27FC236}">
                <a16:creationId xmlns:a16="http://schemas.microsoft.com/office/drawing/2014/main" id="{1C410BFB-83BE-4B9B-2D63-FE88F297F515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51">
            <a:extLst>
              <a:ext uri="{FF2B5EF4-FFF2-40B4-BE49-F238E27FC236}">
                <a16:creationId xmlns:a16="http://schemas.microsoft.com/office/drawing/2014/main" id="{22724AA1-2EC7-F7C6-EE7C-10347FA1B8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55">
            <a:extLst>
              <a:ext uri="{FF2B5EF4-FFF2-40B4-BE49-F238E27FC236}">
                <a16:creationId xmlns:a16="http://schemas.microsoft.com/office/drawing/2014/main" id="{74BF6AE3-CCB9-9E0B-35A3-A530650CBDD7}"/>
              </a:ext>
            </a:extLst>
          </p:cNvPr>
          <p:cNvCxnSpPr>
            <a:cxnSpLocks/>
          </p:cNvCxnSpPr>
          <p:nvPr/>
        </p:nvCxnSpPr>
        <p:spPr>
          <a:xfrm>
            <a:off x="7729249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58">
            <a:extLst>
              <a:ext uri="{FF2B5EF4-FFF2-40B4-BE49-F238E27FC236}">
                <a16:creationId xmlns:a16="http://schemas.microsoft.com/office/drawing/2014/main" id="{F5169D1F-B501-46FC-D337-8007E3DE3EF7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21583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163">
            <a:extLst>
              <a:ext uri="{FF2B5EF4-FFF2-40B4-BE49-F238E27FC236}">
                <a16:creationId xmlns:a16="http://schemas.microsoft.com/office/drawing/2014/main" id="{FA349C35-7836-9782-179C-DB3E0E2325CE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217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9">
            <a:extLst>
              <a:ext uri="{FF2B5EF4-FFF2-40B4-BE49-F238E27FC236}">
                <a16:creationId xmlns:a16="http://schemas.microsoft.com/office/drawing/2014/main" id="{E7FCE4B2-E1F7-BD00-E4F3-C60D0642D1C0}"/>
              </a:ext>
            </a:extLst>
          </p:cNvPr>
          <p:cNvSpPr txBox="1"/>
          <p:nvPr/>
        </p:nvSpPr>
        <p:spPr>
          <a:xfrm>
            <a:off x="2168314" y="428793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5D8EA3-671E-F662-D62B-DF0006C58FE0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7E1554-D3B9-E38D-9DAC-F7330881DE67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0E30EE-E058-8A38-3F4D-297BBA5F0911}"/>
              </a:ext>
            </a:extLst>
          </p:cNvPr>
          <p:cNvCxnSpPr>
            <a:cxnSpLocks/>
          </p:cNvCxnSpPr>
          <p:nvPr/>
        </p:nvCxnSpPr>
        <p:spPr>
          <a:xfrm>
            <a:off x="4530165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178CA3-C1E1-DB99-DB41-FB6F27292BFF}"/>
              </a:ext>
            </a:extLst>
          </p:cNvPr>
          <p:cNvCxnSpPr>
            <a:cxnSpLocks/>
          </p:cNvCxnSpPr>
          <p:nvPr/>
        </p:nvCxnSpPr>
        <p:spPr>
          <a:xfrm>
            <a:off x="5448491" y="2879355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01CCDF-ED10-04AB-2873-79B72432A833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CBBB7B-E009-D034-9E1E-B2EFCBF14AC1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C4231C-4036-19D9-DB62-DECDC658EC68}"/>
              </a:ext>
            </a:extLst>
          </p:cNvPr>
          <p:cNvSpPr txBox="1"/>
          <p:nvPr/>
        </p:nvSpPr>
        <p:spPr>
          <a:xfrm>
            <a:off x="4073337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B71D2-AC1F-D8D2-8F19-ABCB74936772}"/>
              </a:ext>
            </a:extLst>
          </p:cNvPr>
          <p:cNvSpPr txBox="1"/>
          <p:nvPr/>
        </p:nvSpPr>
        <p:spPr>
          <a:xfrm>
            <a:off x="4930591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2D1604-52A2-51CE-E39F-709696212C72}"/>
              </a:ext>
            </a:extLst>
          </p:cNvPr>
          <p:cNvSpPr txBox="1"/>
          <p:nvPr/>
        </p:nvSpPr>
        <p:spPr>
          <a:xfrm>
            <a:off x="5788535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18686-3533-B419-2838-A0776978A35A}"/>
              </a:ext>
            </a:extLst>
          </p:cNvPr>
          <p:cNvSpPr txBox="1"/>
          <p:nvPr/>
        </p:nvSpPr>
        <p:spPr>
          <a:xfrm>
            <a:off x="6657283" y="21676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cxnSp>
        <p:nvCxnSpPr>
          <p:cNvPr id="91" name="直线连接符 166">
            <a:extLst>
              <a:ext uri="{FF2B5EF4-FFF2-40B4-BE49-F238E27FC236}">
                <a16:creationId xmlns:a16="http://schemas.microsoft.com/office/drawing/2014/main" id="{39638350-82BA-A624-0E81-DF0A02A1C99A}"/>
              </a:ext>
            </a:extLst>
          </p:cNvPr>
          <p:cNvCxnSpPr>
            <a:cxnSpLocks/>
          </p:cNvCxnSpPr>
          <p:nvPr/>
        </p:nvCxnSpPr>
        <p:spPr>
          <a:xfrm>
            <a:off x="7729249" y="4208189"/>
            <a:ext cx="1296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884D4A5-BAD9-98D2-9578-FB2E332FF004}"/>
              </a:ext>
            </a:extLst>
          </p:cNvPr>
          <p:cNvSpPr txBox="1"/>
          <p:nvPr/>
        </p:nvSpPr>
        <p:spPr>
          <a:xfrm>
            <a:off x="7541537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4DE334-2560-6507-03A5-B03A3F1ECDFC}"/>
              </a:ext>
            </a:extLst>
          </p:cNvPr>
          <p:cNvSpPr txBox="1"/>
          <p:nvPr/>
        </p:nvSpPr>
        <p:spPr>
          <a:xfrm>
            <a:off x="8380013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63A5304-9AB5-EEA5-E5A8-877A08E248E5}"/>
              </a:ext>
            </a:extLst>
          </p:cNvPr>
          <p:cNvCxnSpPr>
            <a:cxnSpLocks/>
          </p:cNvCxnSpPr>
          <p:nvPr/>
        </p:nvCxnSpPr>
        <p:spPr>
          <a:xfrm>
            <a:off x="4281980" y="3344111"/>
            <a:ext cx="2481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F8132AF5-D02D-6832-DAE2-691E8EF0F917}"/>
                  </a:ext>
                </a:extLst>
              </p:cNvPr>
              <p:cNvSpPr txBox="1"/>
              <p:nvPr/>
            </p:nvSpPr>
            <p:spPr>
              <a:xfrm>
                <a:off x="4167192" y="2944001"/>
                <a:ext cx="4777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pPr/>
                <a:r>
                  <a:rPr lang="en-US" sz="1000" dirty="0">
                    <a:solidFill>
                      <a:srgbClr val="FF0000"/>
                    </a:solidFill>
                  </a:rPr>
                  <a:t>  0.6</a:t>
                </a:r>
              </a:p>
            </p:txBody>
          </p:sp>
        </mc:Choice>
        <mc:Fallback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F8132AF5-D02D-6832-DAE2-691E8EF0F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92" y="2944001"/>
                <a:ext cx="477759" cy="400110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FEA375-8F3D-DA85-2AD9-738C689D2CBD}"/>
              </a:ext>
            </a:extLst>
          </p:cNvPr>
          <p:cNvCxnSpPr>
            <a:cxnSpLocks/>
          </p:cNvCxnSpPr>
          <p:nvPr/>
        </p:nvCxnSpPr>
        <p:spPr>
          <a:xfrm>
            <a:off x="4522812" y="3502251"/>
            <a:ext cx="9183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637474CD-D311-E479-29B0-4A8FDC91C916}"/>
                  </a:ext>
                </a:extLst>
              </p:cNvPr>
              <p:cNvSpPr txBox="1"/>
              <p:nvPr/>
            </p:nvSpPr>
            <p:spPr>
              <a:xfrm>
                <a:off x="4633616" y="3115409"/>
                <a:ext cx="673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pPr/>
                <a:r>
                  <a:rPr lang="en-US" sz="1000" dirty="0">
                    <a:solidFill>
                      <a:srgbClr val="FF0000"/>
                    </a:solidFill>
                  </a:rPr>
                  <a:t>     2.1</a:t>
                </a:r>
              </a:p>
            </p:txBody>
          </p:sp>
        </mc:Choice>
        <mc:Fallback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637474CD-D311-E479-29B0-4A8FDC91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16" y="3115409"/>
                <a:ext cx="673326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24E701-541A-0845-5AC2-F543349B2A14}"/>
              </a:ext>
            </a:extLst>
          </p:cNvPr>
          <p:cNvCxnSpPr>
            <a:cxnSpLocks/>
          </p:cNvCxnSpPr>
          <p:nvPr/>
        </p:nvCxnSpPr>
        <p:spPr>
          <a:xfrm>
            <a:off x="5448490" y="3675222"/>
            <a:ext cx="22710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63DAC565-7C5E-3AB9-2549-E3D51D28BE5C}"/>
              </a:ext>
            </a:extLst>
          </p:cNvPr>
          <p:cNvCxnSpPr>
            <a:cxnSpLocks/>
          </p:cNvCxnSpPr>
          <p:nvPr/>
        </p:nvCxnSpPr>
        <p:spPr>
          <a:xfrm>
            <a:off x="4281980" y="2659380"/>
            <a:ext cx="3447269" cy="1776583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2" name="TextBox 103">
            <a:extLst>
              <a:ext uri="{FF2B5EF4-FFF2-40B4-BE49-F238E27FC236}">
                <a16:creationId xmlns:a16="http://schemas.microsoft.com/office/drawing/2014/main" id="{16346E1F-E36E-B677-705C-EE9DE15E40A6}"/>
              </a:ext>
            </a:extLst>
          </p:cNvPr>
          <p:cNvSpPr txBox="1"/>
          <p:nvPr/>
        </p:nvSpPr>
        <p:spPr>
          <a:xfrm>
            <a:off x="5775750" y="3282363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zh-CN" altLang="en-US" sz="1000" dirty="0">
                <a:solidFill>
                  <a:srgbClr val="FF0000"/>
                </a:solidFill>
              </a:rPr>
              <a:t>输入路径的可用时间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/>
            <a:r>
              <a:rPr lang="en-US" sz="1000" dirty="0">
                <a:solidFill>
                  <a:srgbClr val="FF0000"/>
                </a:solidFill>
              </a:rPr>
              <a:t>             5.3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14A204D-4B77-56DF-507E-4BEBC10C2264}"/>
              </a:ext>
            </a:extLst>
          </p:cNvPr>
          <p:cNvCxnSpPr>
            <a:cxnSpLocks/>
          </p:cNvCxnSpPr>
          <p:nvPr/>
        </p:nvCxnSpPr>
        <p:spPr>
          <a:xfrm>
            <a:off x="4265065" y="4086702"/>
            <a:ext cx="34641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03">
            <a:extLst>
              <a:ext uri="{FF2B5EF4-FFF2-40B4-BE49-F238E27FC236}">
                <a16:creationId xmlns:a16="http://schemas.microsoft.com/office/drawing/2014/main" id="{A5B4FC55-E9B5-8D86-0EC7-C8711555B813}"/>
              </a:ext>
            </a:extLst>
          </p:cNvPr>
          <p:cNvSpPr txBox="1"/>
          <p:nvPr/>
        </p:nvSpPr>
        <p:spPr>
          <a:xfrm>
            <a:off x="5218669" y="3718514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zh-CN" altLang="en-US" sz="1000" dirty="0">
                <a:solidFill>
                  <a:srgbClr val="FF0000"/>
                </a:solidFill>
              </a:rPr>
              <a:t>输入路径的总时钟周期</a:t>
            </a:r>
            <a:endParaRPr lang="en-US" altLang="zh-CN" sz="1000" dirty="0">
              <a:solidFill>
                <a:srgbClr val="FF0000"/>
              </a:solidFill>
            </a:endParaRPr>
          </a:p>
          <a:p>
            <a:pPr/>
            <a:r>
              <a:rPr lang="en-US" sz="1000" dirty="0">
                <a:solidFill>
                  <a:srgbClr val="FF0000"/>
                </a:solidFill>
              </a:rPr>
              <a:t>                  8</a:t>
            </a:r>
          </a:p>
        </p:txBody>
      </p:sp>
    </p:spTree>
    <p:extLst>
      <p:ext uri="{BB962C8B-B14F-4D97-AF65-F5344CB8AC3E}">
        <p14:creationId xmlns:p14="http://schemas.microsoft.com/office/powerpoint/2010/main" val="361469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7674</TotalTime>
  <Words>792</Words>
  <Application>Microsoft Office PowerPoint</Application>
  <PresentationFormat>Widescreen</PresentationFormat>
  <Paragraphs>474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等线</vt:lpstr>
      <vt:lpstr>等线 Light</vt:lpstr>
      <vt:lpstr>Aptos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20</cp:revision>
  <dcterms:created xsi:type="dcterms:W3CDTF">2024-12-31T07:51:09Z</dcterms:created>
  <dcterms:modified xsi:type="dcterms:W3CDTF">2025-05-13T10:00:55Z</dcterms:modified>
</cp:coreProperties>
</file>