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0C3EF-C210-4106-997C-46551DEC9137}" v="379" dt="2025-05-27T07:19:58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33"/>
  </p:normalViewPr>
  <p:slideViewPr>
    <p:cSldViewPr snapToGrid="0">
      <p:cViewPr>
        <p:scale>
          <a:sx n="125" d="100"/>
          <a:sy n="125" d="100"/>
        </p:scale>
        <p:origin x="2022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6:57:25.791" v="1567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</pc:sldChg>
      <pc:sldChg chg="addSp delSp modSp new mod">
        <pc:chgData name="Jinyin Yan" userId="7d7b1cac-fbbc-4678-8cfc-23ca66a374ce" providerId="ADAL" clId="{FF26C555-752D-4004-A979-9228B3A43E4C}" dt="2025-01-17T06:10:34.897" v="1428" actId="20577"/>
        <pc:sldMkLst>
          <pc:docMk/>
          <pc:sldMk cId="1937969014" sldId="266"/>
        </pc:sldMkLst>
      </pc:sldChg>
      <pc:sldChg chg="addSp delSp modSp new mod">
        <pc:chgData name="Jinyin Yan" userId="7d7b1cac-fbbc-4678-8cfc-23ca66a374ce" providerId="ADAL" clId="{FF26C555-752D-4004-A979-9228B3A43E4C}" dt="2025-01-17T06:35:32.274" v="1521" actId="1076"/>
        <pc:sldMkLst>
          <pc:docMk/>
          <pc:sldMk cId="2374530566" sldId="267"/>
        </pc:sldMkLst>
      </pc:sldChg>
      <pc:sldChg chg="addSp delSp modSp new mod">
        <pc:chgData name="Jinyin Yan" userId="7d7b1cac-fbbc-4678-8cfc-23ca66a374ce" providerId="ADAL" clId="{FF26C555-752D-4004-A979-9228B3A43E4C}" dt="2025-01-17T06:57:25.791" v="1567" actId="1076"/>
        <pc:sldMkLst>
          <pc:docMk/>
          <pc:sldMk cId="3270565089" sldId="268"/>
        </pc:sldMkLst>
      </pc:sldChg>
    </pc:docChg>
  </pc:docChgLst>
  <pc:docChgLst>
    <pc:chgData name="Jinyin Yan" userId="7d7b1cac-fbbc-4678-8cfc-23ca66a374ce" providerId="ADAL" clId="{2710C3EF-C210-4106-997C-46551DEC9137}"/>
    <pc:docChg chg="undo redo custSel addSld modSld">
      <pc:chgData name="Jinyin Yan" userId="7d7b1cac-fbbc-4678-8cfc-23ca66a374ce" providerId="ADAL" clId="{2710C3EF-C210-4106-997C-46551DEC9137}" dt="2025-05-27T07:19:58.064" v="1823"/>
      <pc:docMkLst>
        <pc:docMk/>
      </pc:docMkLst>
      <pc:sldChg chg="addSp delSp modSp add mod">
        <pc:chgData name="Jinyin Yan" userId="7d7b1cac-fbbc-4678-8cfc-23ca66a374ce" providerId="ADAL" clId="{2710C3EF-C210-4106-997C-46551DEC9137}" dt="2025-05-08T07:30:06.758" v="94" actId="1076"/>
        <pc:sldMkLst>
          <pc:docMk/>
          <pc:sldMk cId="158473578" sldId="277"/>
        </pc:sldMkLst>
        <pc:spChg chg="add mod ord">
          <ac:chgData name="Jinyin Yan" userId="7d7b1cac-fbbc-4678-8cfc-23ca66a374ce" providerId="ADAL" clId="{2710C3EF-C210-4106-997C-46551DEC9137}" dt="2025-05-08T07:28:41.780" v="50" actId="167"/>
          <ac:spMkLst>
            <pc:docMk/>
            <pc:sldMk cId="158473578" sldId="277"/>
            <ac:spMk id="9" creationId="{46D3CA9A-27F5-ABF6-078F-145459E9AA4D}"/>
          </ac:spMkLst>
        </pc:spChg>
        <pc:spChg chg="mod">
          <ac:chgData name="Jinyin Yan" userId="7d7b1cac-fbbc-4678-8cfc-23ca66a374ce" providerId="ADAL" clId="{2710C3EF-C210-4106-997C-46551DEC9137}" dt="2025-05-08T07:27:11.457" v="25" actId="20577"/>
          <ac:spMkLst>
            <pc:docMk/>
            <pc:sldMk cId="158473578" sldId="277"/>
            <ac:spMk id="45" creationId="{810F854C-A6C0-A73D-ECB3-BD7F10BF0498}"/>
          </ac:spMkLst>
        </pc:spChg>
        <pc:spChg chg="mod">
          <ac:chgData name="Jinyin Yan" userId="7d7b1cac-fbbc-4678-8cfc-23ca66a374ce" providerId="ADAL" clId="{2710C3EF-C210-4106-997C-46551DEC9137}" dt="2025-05-08T07:28:00.907" v="39" actId="14100"/>
          <ac:spMkLst>
            <pc:docMk/>
            <pc:sldMk cId="158473578" sldId="277"/>
            <ac:spMk id="58" creationId="{4E4EC4A9-9091-7A59-6BFB-537287AF46AE}"/>
          </ac:spMkLst>
        </pc:spChg>
        <pc:spChg chg="mod">
          <ac:chgData name="Jinyin Yan" userId="7d7b1cac-fbbc-4678-8cfc-23ca66a374ce" providerId="ADAL" clId="{2710C3EF-C210-4106-997C-46551DEC9137}" dt="2025-05-08T07:26:00.037" v="3" actId="20577"/>
          <ac:spMkLst>
            <pc:docMk/>
            <pc:sldMk cId="158473578" sldId="277"/>
            <ac:spMk id="65" creationId="{1C307602-6A2E-153F-B618-FE85FF587AD1}"/>
          </ac:spMkLst>
        </pc:spChg>
        <pc:spChg chg="mod">
          <ac:chgData name="Jinyin Yan" userId="7d7b1cac-fbbc-4678-8cfc-23ca66a374ce" providerId="ADAL" clId="{2710C3EF-C210-4106-997C-46551DEC9137}" dt="2025-05-08T07:27:04.463" v="23" actId="1076"/>
          <ac:spMkLst>
            <pc:docMk/>
            <pc:sldMk cId="158473578" sldId="277"/>
            <ac:spMk id="69" creationId="{11637FE3-8696-E4F2-F6F7-F7C32497EE1B}"/>
          </ac:spMkLst>
        </pc:spChg>
        <pc:spChg chg="mod">
          <ac:chgData name="Jinyin Yan" userId="7d7b1cac-fbbc-4678-8cfc-23ca66a374ce" providerId="ADAL" clId="{2710C3EF-C210-4106-997C-46551DEC9137}" dt="2025-05-08T07:29:46.468" v="84" actId="20577"/>
          <ac:spMkLst>
            <pc:docMk/>
            <pc:sldMk cId="158473578" sldId="277"/>
            <ac:spMk id="75" creationId="{C6FE21F9-BD14-E904-EEC3-3FAC5617B1D6}"/>
          </ac:spMkLst>
        </pc:spChg>
        <pc:spChg chg="mod">
          <ac:chgData name="Jinyin Yan" userId="7d7b1cac-fbbc-4678-8cfc-23ca66a374ce" providerId="ADAL" clId="{2710C3EF-C210-4106-997C-46551DEC9137}" dt="2025-05-08T07:30:06.758" v="94" actId="1076"/>
          <ac:spMkLst>
            <pc:docMk/>
            <pc:sldMk cId="158473578" sldId="277"/>
            <ac:spMk id="76" creationId="{6B123BD4-B302-4B8E-6A9B-82C2BD3202BB}"/>
          </ac:spMkLst>
        </pc:spChg>
        <pc:spChg chg="mod">
          <ac:chgData name="Jinyin Yan" userId="7d7b1cac-fbbc-4678-8cfc-23ca66a374ce" providerId="ADAL" clId="{2710C3EF-C210-4106-997C-46551DEC9137}" dt="2025-05-08T07:29:28.450" v="71" actId="1076"/>
          <ac:spMkLst>
            <pc:docMk/>
            <pc:sldMk cId="158473578" sldId="277"/>
            <ac:spMk id="78" creationId="{2907D196-D0A3-BF3A-A19A-DD3D1DEF9DC6}"/>
          </ac:spMkLst>
        </pc:spChg>
        <pc:spChg chg="mod">
          <ac:chgData name="Jinyin Yan" userId="7d7b1cac-fbbc-4678-8cfc-23ca66a374ce" providerId="ADAL" clId="{2710C3EF-C210-4106-997C-46551DEC9137}" dt="2025-05-08T07:29:27.946" v="70" actId="1076"/>
          <ac:spMkLst>
            <pc:docMk/>
            <pc:sldMk cId="158473578" sldId="277"/>
            <ac:spMk id="80" creationId="{85639AFF-06EF-61C0-022B-2127E217EEAB}"/>
          </ac:spMkLst>
        </pc:spChg>
        <pc:spChg chg="mod">
          <ac:chgData name="Jinyin Yan" userId="7d7b1cac-fbbc-4678-8cfc-23ca66a374ce" providerId="ADAL" clId="{2710C3EF-C210-4106-997C-46551DEC9137}" dt="2025-05-08T07:27:18.691" v="33" actId="20577"/>
          <ac:spMkLst>
            <pc:docMk/>
            <pc:sldMk cId="158473578" sldId="277"/>
            <ac:spMk id="81" creationId="{BE6F17EE-5EC6-87E3-1A33-0245AFB9C285}"/>
          </ac:spMkLst>
        </pc:spChg>
        <pc:cxnChg chg="add mod">
          <ac:chgData name="Jinyin Yan" userId="7d7b1cac-fbbc-4678-8cfc-23ca66a374ce" providerId="ADAL" clId="{2710C3EF-C210-4106-997C-46551DEC9137}" dt="2025-05-08T07:25:58.330" v="2" actId="1076"/>
          <ac:cxnSpMkLst>
            <pc:docMk/>
            <pc:sldMk cId="158473578" sldId="277"/>
            <ac:cxnSpMk id="2" creationId="{9B5762EF-5D57-D6FB-BBFE-9ACCBA62CE45}"/>
          </ac:cxnSpMkLst>
        </pc:cxnChg>
        <pc:cxnChg chg="add mod">
          <ac:chgData name="Jinyin Yan" userId="7d7b1cac-fbbc-4678-8cfc-23ca66a374ce" providerId="ADAL" clId="{2710C3EF-C210-4106-997C-46551DEC9137}" dt="2025-05-08T07:26:30.303" v="11" actId="1076"/>
          <ac:cxnSpMkLst>
            <pc:docMk/>
            <pc:sldMk cId="158473578" sldId="277"/>
            <ac:cxnSpMk id="5" creationId="{8C02E938-50B8-EC5A-5DBF-CEA8D583DA2C}"/>
          </ac:cxnSpMkLst>
        </pc:cxnChg>
        <pc:cxnChg chg="add mod">
          <ac:chgData name="Jinyin Yan" userId="7d7b1cac-fbbc-4678-8cfc-23ca66a374ce" providerId="ADAL" clId="{2710C3EF-C210-4106-997C-46551DEC9137}" dt="2025-05-08T07:26:49.615" v="17" actId="1076"/>
          <ac:cxnSpMkLst>
            <pc:docMk/>
            <pc:sldMk cId="158473578" sldId="277"/>
            <ac:cxnSpMk id="8" creationId="{B56F08B2-B4A6-BD8C-2855-B8BF5B048E90}"/>
          </ac:cxnSpMkLst>
        </pc:cxnChg>
        <pc:cxnChg chg="add mod">
          <ac:chgData name="Jinyin Yan" userId="7d7b1cac-fbbc-4678-8cfc-23ca66a374ce" providerId="ADAL" clId="{2710C3EF-C210-4106-997C-46551DEC9137}" dt="2025-05-08T07:28:18.668" v="45" actId="14100"/>
          <ac:cxnSpMkLst>
            <pc:docMk/>
            <pc:sldMk cId="158473578" sldId="277"/>
            <ac:cxnSpMk id="10" creationId="{F364CCA9-8D98-65E9-C353-8309D8B5A6FC}"/>
          </ac:cxnSpMkLst>
        </pc:cxnChg>
        <pc:cxnChg chg="add mod">
          <ac:chgData name="Jinyin Yan" userId="7d7b1cac-fbbc-4678-8cfc-23ca66a374ce" providerId="ADAL" clId="{2710C3EF-C210-4106-997C-46551DEC9137}" dt="2025-05-08T07:29:53.984" v="85" actId="14100"/>
          <ac:cxnSpMkLst>
            <pc:docMk/>
            <pc:sldMk cId="158473578" sldId="277"/>
            <ac:cxnSpMk id="13" creationId="{BE2F7D90-0D55-7840-811F-88B33EF7A81F}"/>
          </ac:cxnSpMkLst>
        </pc:cxnChg>
        <pc:cxnChg chg="mod">
          <ac:chgData name="Jinyin Yan" userId="7d7b1cac-fbbc-4678-8cfc-23ca66a374ce" providerId="ADAL" clId="{2710C3EF-C210-4106-997C-46551DEC9137}" dt="2025-05-08T07:26:05.510" v="4" actId="1076"/>
          <ac:cxnSpMkLst>
            <pc:docMk/>
            <pc:sldMk cId="158473578" sldId="277"/>
            <ac:cxnSpMk id="60" creationId="{86119D35-5397-2ED9-91FD-EC25A401F80C}"/>
          </ac:cxnSpMkLst>
        </pc:cxnChg>
        <pc:cxnChg chg="mod">
          <ac:chgData name="Jinyin Yan" userId="7d7b1cac-fbbc-4678-8cfc-23ca66a374ce" providerId="ADAL" clId="{2710C3EF-C210-4106-997C-46551DEC9137}" dt="2025-05-08T07:26:23.364" v="9" actId="14100"/>
          <ac:cxnSpMkLst>
            <pc:docMk/>
            <pc:sldMk cId="158473578" sldId="277"/>
            <ac:cxnSpMk id="61" creationId="{E3388A12-B36D-3153-3FE8-C53F5DA10910}"/>
          </ac:cxnSpMkLst>
        </pc:cxnChg>
        <pc:cxnChg chg="mod">
          <ac:chgData name="Jinyin Yan" userId="7d7b1cac-fbbc-4678-8cfc-23ca66a374ce" providerId="ADAL" clId="{2710C3EF-C210-4106-997C-46551DEC9137}" dt="2025-05-08T07:26:57.316" v="18" actId="1076"/>
          <ac:cxnSpMkLst>
            <pc:docMk/>
            <pc:sldMk cId="158473578" sldId="277"/>
            <ac:cxnSpMk id="62" creationId="{B42AABAA-05DB-46B1-C6CA-309B9E652142}"/>
          </ac:cxnSpMkLst>
        </pc:cxnChg>
        <pc:cxnChg chg="mod">
          <ac:chgData name="Jinyin Yan" userId="7d7b1cac-fbbc-4678-8cfc-23ca66a374ce" providerId="ADAL" clId="{2710C3EF-C210-4106-997C-46551DEC9137}" dt="2025-05-08T07:27:39.575" v="34" actId="1076"/>
          <ac:cxnSpMkLst>
            <pc:docMk/>
            <pc:sldMk cId="158473578" sldId="277"/>
            <ac:cxnSpMk id="70" creationId="{E85C01E1-BA6B-8FF0-B520-55423E0F81BD}"/>
          </ac:cxnSpMkLst>
        </pc:cxnChg>
        <pc:cxnChg chg="mod">
          <ac:chgData name="Jinyin Yan" userId="7d7b1cac-fbbc-4678-8cfc-23ca66a374ce" providerId="ADAL" clId="{2710C3EF-C210-4106-997C-46551DEC9137}" dt="2025-05-08T07:27:48.331" v="35" actId="1076"/>
          <ac:cxnSpMkLst>
            <pc:docMk/>
            <pc:sldMk cId="158473578" sldId="277"/>
            <ac:cxnSpMk id="71" creationId="{835C0A60-8DBB-EBB2-DE12-DF21D89D105D}"/>
          </ac:cxnSpMkLst>
        </pc:cxnChg>
        <pc:cxnChg chg="mod">
          <ac:chgData name="Jinyin Yan" userId="7d7b1cac-fbbc-4678-8cfc-23ca66a374ce" providerId="ADAL" clId="{2710C3EF-C210-4106-997C-46551DEC9137}" dt="2025-05-08T07:29:33.958" v="79" actId="14100"/>
          <ac:cxnSpMkLst>
            <pc:docMk/>
            <pc:sldMk cId="158473578" sldId="277"/>
            <ac:cxnSpMk id="73" creationId="{05A951D9-393C-8DA0-6B64-2C45A6083F05}"/>
          </ac:cxnSpMkLst>
        </pc:cxnChg>
        <pc:cxnChg chg="mod">
          <ac:chgData name="Jinyin Yan" userId="7d7b1cac-fbbc-4678-8cfc-23ca66a374ce" providerId="ADAL" clId="{2710C3EF-C210-4106-997C-46551DEC9137}" dt="2025-05-08T07:29:58.185" v="87" actId="14100"/>
          <ac:cxnSpMkLst>
            <pc:docMk/>
            <pc:sldMk cId="158473578" sldId="277"/>
            <ac:cxnSpMk id="74" creationId="{34EFE3D7-16B5-293A-7F69-A1A86865FAE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09T06:52:47.985" v="344" actId="1076"/>
        <pc:sldMkLst>
          <pc:docMk/>
          <pc:sldMk cId="3270925636" sldId="278"/>
        </pc:sldMkLst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12" creationId="{500D9706-AD4C-8E17-22F1-FF3908401B87}"/>
          </ac:spMkLst>
        </pc:spChg>
        <pc:spChg chg="mo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25" creationId="{34A11D4E-2F0D-43AF-046A-5FBAD635F813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6" creationId="{2BD6E2CB-AA9C-4751-9E02-36309E30B890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7" creationId="{DB413945-8A81-BAA1-A7BF-A4DA497A5955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9" creationId="{80C42014-4B62-2D56-61C3-1A15B3E85C70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30" creationId="{BCDA4325-B94D-B028-7CE7-734DA4AD6FA9}"/>
          </ac:spMkLst>
        </pc:spChg>
        <pc:spChg chg="add mod or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31" creationId="{A11013CE-4510-A27E-5FDB-6CABFFB4C895}"/>
          </ac:spMkLst>
        </pc:spChg>
        <pc:spChg chg="add mo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33" creationId="{985B6856-42A0-DA68-2EB0-AD17C05AC136}"/>
          </ac:spMkLst>
        </pc:spChg>
        <pc:spChg chg="add mod">
          <ac:chgData name="Jinyin Yan" userId="7d7b1cac-fbbc-4678-8cfc-23ca66a374ce" providerId="ADAL" clId="{2710C3EF-C210-4106-997C-46551DEC9137}" dt="2025-05-08T07:57:50.370" v="137" actId="1076"/>
          <ac:spMkLst>
            <pc:docMk/>
            <pc:sldMk cId="3270925636" sldId="278"/>
            <ac:spMk id="35" creationId="{757138EA-EC19-60E4-F294-F71CE41AFA3B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38" creationId="{84A15722-138D-18A5-8665-20616B8E09A8}"/>
          </ac:spMkLst>
        </pc:spChg>
        <pc:spChg chg="mod or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41" creationId="{502A5B75-5468-E291-4B3E-1B8C98C36A40}"/>
          </ac:spMkLst>
        </pc:spChg>
        <pc:spChg chg="mod or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45" creationId="{4EC5EB1D-3B4D-B421-6322-E59132C3A0A4}"/>
          </ac:spMkLst>
        </pc:spChg>
        <pc:spChg chg="mod">
          <ac:chgData name="Jinyin Yan" userId="7d7b1cac-fbbc-4678-8cfc-23ca66a374ce" providerId="ADAL" clId="{2710C3EF-C210-4106-997C-46551DEC9137}" dt="2025-05-08T07:58:40.822" v="146" actId="1076"/>
          <ac:spMkLst>
            <pc:docMk/>
            <pc:sldMk cId="3270925636" sldId="278"/>
            <ac:spMk id="51" creationId="{9E4A821D-0076-AD24-B4EE-AE697CD04289}"/>
          </ac:spMkLst>
        </pc:spChg>
        <pc:spChg chg="mod or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52" creationId="{CA863170-B752-ACBB-389F-080CC6D09C8A}"/>
          </ac:spMkLst>
        </pc:spChg>
        <pc:spChg chg="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55" creationId="{53970156-E490-AD8D-9007-206E19FC5787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77" creationId="{D14BA17B-97DA-ED8F-432A-74200AA8A75D}"/>
          </ac:spMkLst>
        </pc:spChg>
        <pc:spChg chg="add mod">
          <ac:chgData name="Jinyin Yan" userId="7d7b1cac-fbbc-4678-8cfc-23ca66a374ce" providerId="ADAL" clId="{2710C3EF-C210-4106-997C-46551DEC9137}" dt="2025-05-08T08:06:28.853" v="172" actId="20577"/>
          <ac:spMkLst>
            <pc:docMk/>
            <pc:sldMk cId="3270925636" sldId="278"/>
            <ac:spMk id="83" creationId="{A3FBF51C-B15B-2E4C-7D45-BC48EAC847F1}"/>
          </ac:spMkLst>
        </pc:spChg>
        <pc:spChg chg="add mod">
          <ac:chgData name="Jinyin Yan" userId="7d7b1cac-fbbc-4678-8cfc-23ca66a374ce" providerId="ADAL" clId="{2710C3EF-C210-4106-997C-46551DEC9137}" dt="2025-05-08T08:11:42.127" v="174" actId="1076"/>
          <ac:spMkLst>
            <pc:docMk/>
            <pc:sldMk cId="3270925636" sldId="278"/>
            <ac:spMk id="84" creationId="{AE32FA02-A4C5-D5E7-0905-58A175E5A7E6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86" creationId="{12935532-E069-1B9A-7D0C-580D8C464637}"/>
          </ac:spMkLst>
        </pc:spChg>
        <pc:spChg chg="add mod">
          <ac:chgData name="Jinyin Yan" userId="7d7b1cac-fbbc-4678-8cfc-23ca66a374ce" providerId="ADAL" clId="{2710C3EF-C210-4106-997C-46551DEC9137}" dt="2025-05-09T06:05:54.066" v="188" actId="20577"/>
          <ac:spMkLst>
            <pc:docMk/>
            <pc:sldMk cId="3270925636" sldId="278"/>
            <ac:spMk id="114" creationId="{EFC0F647-ABE7-22DE-6E0E-9AA6778C0F15}"/>
          </ac:spMkLst>
        </pc:spChg>
        <pc:spChg chg="add mod">
          <ac:chgData name="Jinyin Yan" userId="7d7b1cac-fbbc-4678-8cfc-23ca66a374ce" providerId="ADAL" clId="{2710C3EF-C210-4106-997C-46551DEC9137}" dt="2025-05-09T06:05:51.888" v="186" actId="1076"/>
          <ac:spMkLst>
            <pc:docMk/>
            <pc:sldMk cId="3270925636" sldId="278"/>
            <ac:spMk id="115" creationId="{129FA843-A8EA-98D5-2652-7CBCBD5DC483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116" creationId="{BB3AE084-4415-6717-F50D-A332FD9D9380}"/>
          </ac:spMkLst>
        </pc:spChg>
        <pc:spChg chg="add mod">
          <ac:chgData name="Jinyin Yan" userId="7d7b1cac-fbbc-4678-8cfc-23ca66a374ce" providerId="ADAL" clId="{2710C3EF-C210-4106-997C-46551DEC9137}" dt="2025-05-09T06:10:24.379" v="232" actId="1076"/>
          <ac:spMkLst>
            <pc:docMk/>
            <pc:sldMk cId="3270925636" sldId="278"/>
            <ac:spMk id="117" creationId="{8500A1BC-D544-2D27-342C-BCE78A159DB7}"/>
          </ac:spMkLst>
        </pc:spChg>
        <pc:spChg chg="add mod">
          <ac:chgData name="Jinyin Yan" userId="7d7b1cac-fbbc-4678-8cfc-23ca66a374ce" providerId="ADAL" clId="{2710C3EF-C210-4106-997C-46551DEC9137}" dt="2025-05-09T06:10:31.922" v="239" actId="20577"/>
          <ac:spMkLst>
            <pc:docMk/>
            <pc:sldMk cId="3270925636" sldId="278"/>
            <ac:spMk id="130" creationId="{0455C5E3-3DD3-A8E6-7B94-5C57D04B0DB2}"/>
          </ac:spMkLst>
        </pc:spChg>
        <pc:spChg chg="add mod">
          <ac:chgData name="Jinyin Yan" userId="7d7b1cac-fbbc-4678-8cfc-23ca66a374ce" providerId="ADAL" clId="{2710C3EF-C210-4106-997C-46551DEC9137}" dt="2025-05-09T06:33:04.596" v="272" actId="14100"/>
          <ac:spMkLst>
            <pc:docMk/>
            <pc:sldMk cId="3270925636" sldId="278"/>
            <ac:spMk id="147" creationId="{115E6978-2D46-0F5E-394C-C2DD022ABEB1}"/>
          </ac:spMkLst>
        </pc:spChg>
        <pc:spChg chg="add mod">
          <ac:chgData name="Jinyin Yan" userId="7d7b1cac-fbbc-4678-8cfc-23ca66a374ce" providerId="ADAL" clId="{2710C3EF-C210-4106-997C-46551DEC9137}" dt="2025-05-09T06:32:50.374" v="271" actId="14100"/>
          <ac:spMkLst>
            <pc:docMk/>
            <pc:sldMk cId="3270925636" sldId="278"/>
            <ac:spMk id="148" creationId="{33B1358B-5BC1-4ACE-ABC1-C8A77119C7F8}"/>
          </ac:spMkLst>
        </pc:spChg>
        <pc:spChg chg="add mod">
          <ac:chgData name="Jinyin Yan" userId="7d7b1cac-fbbc-4678-8cfc-23ca66a374ce" providerId="ADAL" clId="{2710C3EF-C210-4106-997C-46551DEC9137}" dt="2025-05-09T06:35:54.706" v="304" actId="1076"/>
          <ac:spMkLst>
            <pc:docMk/>
            <pc:sldMk cId="3270925636" sldId="278"/>
            <ac:spMk id="152" creationId="{6314CB95-075C-5BBA-0D1E-491E379790B7}"/>
          </ac:spMkLst>
        </pc:spChg>
        <pc:spChg chg="add mod">
          <ac:chgData name="Jinyin Yan" userId="7d7b1cac-fbbc-4678-8cfc-23ca66a374ce" providerId="ADAL" clId="{2710C3EF-C210-4106-997C-46551DEC9137}" dt="2025-05-09T06:33:16.581" v="275" actId="1076"/>
          <ac:spMkLst>
            <pc:docMk/>
            <pc:sldMk cId="3270925636" sldId="278"/>
            <ac:spMk id="153" creationId="{22E32A41-2C6F-B5B4-8A98-E5F347B4C7B9}"/>
          </ac:spMkLst>
        </pc:spChg>
        <pc:spChg chg="add mod">
          <ac:chgData name="Jinyin Yan" userId="7d7b1cac-fbbc-4678-8cfc-23ca66a374ce" providerId="ADAL" clId="{2710C3EF-C210-4106-997C-46551DEC9137}" dt="2025-05-09T06:52:34.484" v="336" actId="1076"/>
          <ac:spMkLst>
            <pc:docMk/>
            <pc:sldMk cId="3270925636" sldId="278"/>
            <ac:spMk id="154" creationId="{5412D011-0BF3-48BD-02CC-3083ACE3A6BB}"/>
          </ac:spMkLst>
        </pc:spChg>
        <pc:spChg chg="add mod">
          <ac:chgData name="Jinyin Yan" userId="7d7b1cac-fbbc-4678-8cfc-23ca66a374ce" providerId="ADAL" clId="{2710C3EF-C210-4106-997C-46551DEC9137}" dt="2025-05-09T06:32:28.611" v="266" actId="14100"/>
          <ac:spMkLst>
            <pc:docMk/>
            <pc:sldMk cId="3270925636" sldId="278"/>
            <ac:spMk id="155" creationId="{8D180C8B-AD69-DD6C-EAE8-E32110A9CF62}"/>
          </ac:spMkLst>
        </pc:spChg>
        <pc:spChg chg="add mod">
          <ac:chgData name="Jinyin Yan" userId="7d7b1cac-fbbc-4678-8cfc-23ca66a374ce" providerId="ADAL" clId="{2710C3EF-C210-4106-997C-46551DEC9137}" dt="2025-05-09T06:32:31.301" v="267" actId="14100"/>
          <ac:spMkLst>
            <pc:docMk/>
            <pc:sldMk cId="3270925636" sldId="278"/>
            <ac:spMk id="156" creationId="{E8FF39CF-A49F-4672-135E-E79056C4A441}"/>
          </ac:spMkLst>
        </pc:spChg>
        <pc:spChg chg="add mod">
          <ac:chgData name="Jinyin Yan" userId="7d7b1cac-fbbc-4678-8cfc-23ca66a374ce" providerId="ADAL" clId="{2710C3EF-C210-4106-997C-46551DEC9137}" dt="2025-05-09T06:35:59.042" v="307" actId="1076"/>
          <ac:spMkLst>
            <pc:docMk/>
            <pc:sldMk cId="3270925636" sldId="278"/>
            <ac:spMk id="160" creationId="{A2C4B68E-4512-1A04-75CD-015441BFDC0F}"/>
          </ac:spMkLst>
        </pc:spChg>
        <pc:spChg chg="add mod">
          <ac:chgData name="Jinyin Yan" userId="7d7b1cac-fbbc-4678-8cfc-23ca66a374ce" providerId="ADAL" clId="{2710C3EF-C210-4106-997C-46551DEC9137}" dt="2025-05-09T06:32:36.861" v="268" actId="1076"/>
          <ac:spMkLst>
            <pc:docMk/>
            <pc:sldMk cId="3270925636" sldId="278"/>
            <ac:spMk id="161" creationId="{5453E9B9-9494-528C-045D-57BDCCC4F7A0}"/>
          </ac:spMkLst>
        </pc:spChg>
        <pc:spChg chg="add mod">
          <ac:chgData name="Jinyin Yan" userId="7d7b1cac-fbbc-4678-8cfc-23ca66a374ce" providerId="ADAL" clId="{2710C3EF-C210-4106-997C-46551DEC9137}" dt="2025-05-09T06:52:47.985" v="344" actId="1076"/>
          <ac:spMkLst>
            <pc:docMk/>
            <pc:sldMk cId="3270925636" sldId="278"/>
            <ac:spMk id="162" creationId="{865210B6-1BDC-B387-C3E2-7EF84DDD0126}"/>
          </ac:spMkLst>
        </pc:spChg>
        <pc:spChg chg="add mod">
          <ac:chgData name="Jinyin Yan" userId="7d7b1cac-fbbc-4678-8cfc-23ca66a374ce" providerId="ADAL" clId="{2710C3EF-C210-4106-997C-46551DEC9137}" dt="2025-05-09T06:51:48.346" v="312" actId="1076"/>
          <ac:spMkLst>
            <pc:docMk/>
            <pc:sldMk cId="3270925636" sldId="278"/>
            <ac:spMk id="180" creationId="{2A9299B8-C617-A0EB-6FB8-E4A5A37752DE}"/>
          </ac:spMkLst>
        </pc:spChg>
        <pc:spChg chg="add mod">
          <ac:chgData name="Jinyin Yan" userId="7d7b1cac-fbbc-4678-8cfc-23ca66a374ce" providerId="ADAL" clId="{2710C3EF-C210-4106-997C-46551DEC9137}" dt="2025-05-09T06:51:58.210" v="318" actId="1076"/>
          <ac:spMkLst>
            <pc:docMk/>
            <pc:sldMk cId="3270925636" sldId="278"/>
            <ac:spMk id="181" creationId="{18C020DE-7367-EBB3-EB1F-F72B5649E830}"/>
          </ac:spMkLst>
        </pc:spChg>
        <pc:spChg chg="add mod">
          <ac:chgData name="Jinyin Yan" userId="7d7b1cac-fbbc-4678-8cfc-23ca66a374ce" providerId="ADAL" clId="{2710C3EF-C210-4106-997C-46551DEC9137}" dt="2025-05-09T06:52:05.559" v="320" actId="1076"/>
          <ac:spMkLst>
            <pc:docMk/>
            <pc:sldMk cId="3270925636" sldId="278"/>
            <ac:spMk id="182" creationId="{E9DFC43F-EA9D-433F-CCA5-BC31A88CDD91}"/>
          </ac:spMkLst>
        </pc:spChg>
        <pc:spChg chg="add mod">
          <ac:chgData name="Jinyin Yan" userId="7d7b1cac-fbbc-4678-8cfc-23ca66a374ce" providerId="ADAL" clId="{2710C3EF-C210-4106-997C-46551DEC9137}" dt="2025-05-09T06:52:17.917" v="325" actId="20577"/>
          <ac:spMkLst>
            <pc:docMk/>
            <pc:sldMk cId="3270925636" sldId="278"/>
            <ac:spMk id="183" creationId="{C8E6FA5B-C70E-D869-1016-BCC52E64F43D}"/>
          </ac:spMkLst>
        </pc:spChg>
        <pc:grpChg chg="add mod">
          <ac:chgData name="Jinyin Yan" userId="7d7b1cac-fbbc-4678-8cfc-23ca66a374ce" providerId="ADAL" clId="{2710C3EF-C210-4106-997C-46551DEC9137}" dt="2025-05-08T07:58:36.540" v="145" actId="1076"/>
          <ac:grpSpMkLst>
            <pc:docMk/>
            <pc:sldMk cId="3270925636" sldId="278"/>
            <ac:grpSpMk id="3" creationId="{0E92D035-4505-926B-6B27-FA768B3066FE}"/>
          </ac:grpSpMkLst>
        </pc:grpChg>
        <pc:grpChg chg="mod">
          <ac:chgData name="Jinyin Yan" userId="7d7b1cac-fbbc-4678-8cfc-23ca66a374ce" providerId="ADAL" clId="{2710C3EF-C210-4106-997C-46551DEC9137}" dt="2025-05-08T07:56:04.697" v="97"/>
          <ac:grpSpMkLst>
            <pc:docMk/>
            <pc:sldMk cId="3270925636" sldId="278"/>
            <ac:grpSpMk id="4" creationId="{2CA96C73-9FC7-CEA9-D1C9-596D5895239A}"/>
          </ac:grpSpMkLst>
        </pc:grp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6" creationId="{227C9D0D-E317-6D18-E6C7-355FBA666E6C}"/>
          </ac:cxnSpMkLst>
        </pc:cxn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7" creationId="{468EE132-D40C-7C64-E535-316B2E78DBE9}"/>
          </ac:cxnSpMkLst>
        </pc:cxn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11" creationId="{2AB1A4F8-9553-43DD-C3EB-5584B6A62721}"/>
          </ac:cxnSpMkLst>
        </pc:cxnChg>
        <pc:cxnChg chg="add mod">
          <ac:chgData name="Jinyin Yan" userId="7d7b1cac-fbbc-4678-8cfc-23ca66a374ce" providerId="ADAL" clId="{2710C3EF-C210-4106-997C-46551DEC9137}" dt="2025-05-08T07:58:27.231" v="144" actId="14100"/>
          <ac:cxnSpMkLst>
            <pc:docMk/>
            <pc:sldMk cId="3270925636" sldId="278"/>
            <ac:cxnSpMk id="39" creationId="{6E9E844B-693B-6AF9-6514-9F2EF9E169F8}"/>
          </ac:cxnSpMkLst>
        </pc:cxnChg>
        <pc:cxnChg chg="add mod">
          <ac:chgData name="Jinyin Yan" userId="7d7b1cac-fbbc-4678-8cfc-23ca66a374ce" providerId="ADAL" clId="{2710C3EF-C210-4106-997C-46551DEC9137}" dt="2025-05-08T08:05:29.020" v="151" actId="1076"/>
          <ac:cxnSpMkLst>
            <pc:docMk/>
            <pc:sldMk cId="3270925636" sldId="278"/>
            <ac:cxnSpMk id="46" creationId="{268EF0EA-6F0D-457A-4716-F39FCBCB19DF}"/>
          </ac:cxnSpMkLst>
        </pc:cxnChg>
        <pc:cxnChg chg="add mod">
          <ac:chgData name="Jinyin Yan" userId="7d7b1cac-fbbc-4678-8cfc-23ca66a374ce" providerId="ADAL" clId="{2710C3EF-C210-4106-997C-46551DEC9137}" dt="2025-05-08T08:11:47.126" v="175" actId="14100"/>
          <ac:cxnSpMkLst>
            <pc:docMk/>
            <pc:sldMk cId="3270925636" sldId="278"/>
            <ac:cxnSpMk id="48" creationId="{2CE0CD23-6942-1CCF-B94D-04DDBD40B23C}"/>
          </ac:cxnSpMkLst>
        </pc:cxnChg>
        <pc:cxnChg chg="add mod">
          <ac:chgData name="Jinyin Yan" userId="7d7b1cac-fbbc-4678-8cfc-23ca66a374ce" providerId="ADAL" clId="{2710C3EF-C210-4106-997C-46551DEC9137}" dt="2025-05-08T08:06:15.852" v="166" actId="1076"/>
          <ac:cxnSpMkLst>
            <pc:docMk/>
            <pc:sldMk cId="3270925636" sldId="278"/>
            <ac:cxnSpMk id="53" creationId="{349717C2-5153-7FEB-96D4-C6872698E345}"/>
          </ac:cxnSpMkLst>
        </pc:cxnChg>
        <pc:cxnChg chg="add mod">
          <ac:chgData name="Jinyin Yan" userId="7d7b1cac-fbbc-4678-8cfc-23ca66a374ce" providerId="ADAL" clId="{2710C3EF-C210-4106-997C-46551DEC9137}" dt="2025-05-08T08:06:09.232" v="165" actId="14100"/>
          <ac:cxnSpMkLst>
            <pc:docMk/>
            <pc:sldMk cId="3270925636" sldId="278"/>
            <ac:cxnSpMk id="56" creationId="{14D58B56-ABE0-1C5D-08A4-23530A867A84}"/>
          </ac:cxnSpMkLst>
        </pc:cxnChg>
        <pc:cxnChg chg="mod">
          <ac:chgData name="Jinyin Yan" userId="7d7b1cac-fbbc-4678-8cfc-23ca66a374ce" providerId="ADAL" clId="{2710C3EF-C210-4106-997C-46551DEC9137}" dt="2025-05-09T06:06:38.728" v="194" actId="14100"/>
          <ac:cxnSpMkLst>
            <pc:docMk/>
            <pc:sldMk cId="3270925636" sldId="278"/>
            <ac:cxnSpMk id="99" creationId="{305B1E3D-82D3-FCD0-0D6B-DCFAF425E577}"/>
          </ac:cxnSpMkLst>
        </pc:cxnChg>
        <pc:cxnChg chg="mod">
          <ac:chgData name="Jinyin Yan" userId="7d7b1cac-fbbc-4678-8cfc-23ca66a374ce" providerId="ADAL" clId="{2710C3EF-C210-4106-997C-46551DEC9137}" dt="2025-05-09T06:09:24.591" v="211" actId="14100"/>
          <ac:cxnSpMkLst>
            <pc:docMk/>
            <pc:sldMk cId="3270925636" sldId="278"/>
            <ac:cxnSpMk id="103" creationId="{BF364149-4AE1-1016-BD5F-13E05F932F73}"/>
          </ac:cxnSpMkLst>
        </pc:cxnChg>
        <pc:cxnChg chg="mod">
          <ac:chgData name="Jinyin Yan" userId="7d7b1cac-fbbc-4678-8cfc-23ca66a374ce" providerId="ADAL" clId="{2710C3EF-C210-4106-997C-46551DEC9137}" dt="2025-05-09T06:23:06.621" v="248" actId="14100"/>
          <ac:cxnSpMkLst>
            <pc:docMk/>
            <pc:sldMk cId="3270925636" sldId="278"/>
            <ac:cxnSpMk id="113" creationId="{9F37F194-6F83-2239-1278-CAEC2DA571FB}"/>
          </ac:cxnSpMkLst>
        </pc:cxnChg>
        <pc:cxnChg chg="add mod">
          <ac:chgData name="Jinyin Yan" userId="7d7b1cac-fbbc-4678-8cfc-23ca66a374ce" providerId="ADAL" clId="{2710C3EF-C210-4106-997C-46551DEC9137}" dt="2025-05-09T06:06:28.506" v="192" actId="1076"/>
          <ac:cxnSpMkLst>
            <pc:docMk/>
            <pc:sldMk cId="3270925636" sldId="278"/>
            <ac:cxnSpMk id="120" creationId="{F43F3EB4-18C3-E249-CF25-DFEC3C2B7ABD}"/>
          </ac:cxnSpMkLst>
        </pc:cxnChg>
        <pc:cxnChg chg="add mod">
          <ac:chgData name="Jinyin Yan" userId="7d7b1cac-fbbc-4678-8cfc-23ca66a374ce" providerId="ADAL" clId="{2710C3EF-C210-4106-997C-46551DEC9137}" dt="2025-05-09T06:08:49.940" v="199" actId="1076"/>
          <ac:cxnSpMkLst>
            <pc:docMk/>
            <pc:sldMk cId="3270925636" sldId="278"/>
            <ac:cxnSpMk id="122" creationId="{52D0D7D8-6F1D-AC01-784A-36CF7E08C990}"/>
          </ac:cxnSpMkLst>
        </pc:cxnChg>
        <pc:cxnChg chg="add mod">
          <ac:chgData name="Jinyin Yan" userId="7d7b1cac-fbbc-4678-8cfc-23ca66a374ce" providerId="ADAL" clId="{2710C3EF-C210-4106-997C-46551DEC9137}" dt="2025-05-09T06:09:52.140" v="219" actId="1076"/>
          <ac:cxnSpMkLst>
            <pc:docMk/>
            <pc:sldMk cId="3270925636" sldId="278"/>
            <ac:cxnSpMk id="127" creationId="{05AB9866-ED2F-40E6-6EDE-5D9F36FD6448}"/>
          </ac:cxnSpMkLst>
        </pc:cxnChg>
        <pc:cxnChg chg="add mod">
          <ac:chgData name="Jinyin Yan" userId="7d7b1cac-fbbc-4678-8cfc-23ca66a374ce" providerId="ADAL" clId="{2710C3EF-C210-4106-997C-46551DEC9137}" dt="2025-05-09T06:09:58.531" v="221" actId="1076"/>
          <ac:cxnSpMkLst>
            <pc:docMk/>
            <pc:sldMk cId="3270925636" sldId="278"/>
            <ac:cxnSpMk id="128" creationId="{D4DE2FF8-F3EC-CAFE-4A8F-A3C9F9912C9B}"/>
          </ac:cxnSpMkLst>
        </pc:cxnChg>
        <pc:cxnChg chg="add mod">
          <ac:chgData name="Jinyin Yan" userId="7d7b1cac-fbbc-4678-8cfc-23ca66a374ce" providerId="ADAL" clId="{2710C3EF-C210-4106-997C-46551DEC9137}" dt="2025-05-09T06:22:47.045" v="244" actId="1076"/>
          <ac:cxnSpMkLst>
            <pc:docMk/>
            <pc:sldMk cId="3270925636" sldId="278"/>
            <ac:cxnSpMk id="149" creationId="{7D0EE288-2D13-DD74-1E46-4BA4D9E4752C}"/>
          </ac:cxnSpMkLst>
        </pc:cxnChg>
        <pc:cxnChg chg="add mod">
          <ac:chgData name="Jinyin Yan" userId="7d7b1cac-fbbc-4678-8cfc-23ca66a374ce" providerId="ADAL" clId="{2710C3EF-C210-4106-997C-46551DEC9137}" dt="2025-05-09T06:22:47.045" v="244" actId="1076"/>
          <ac:cxnSpMkLst>
            <pc:docMk/>
            <pc:sldMk cId="3270925636" sldId="278"/>
            <ac:cxnSpMk id="150" creationId="{F7709C74-F306-E583-7729-F03B8277970F}"/>
          </ac:cxnSpMkLst>
        </pc:cxnChg>
        <pc:cxnChg chg="add mod">
          <ac:chgData name="Jinyin Yan" userId="7d7b1cac-fbbc-4678-8cfc-23ca66a374ce" providerId="ADAL" clId="{2710C3EF-C210-4106-997C-46551DEC9137}" dt="2025-05-09T06:34:59.109" v="284" actId="1076"/>
          <ac:cxnSpMkLst>
            <pc:docMk/>
            <pc:sldMk cId="3270925636" sldId="278"/>
            <ac:cxnSpMk id="151" creationId="{2594F08F-49BC-A2AD-7467-C143A639AD7A}"/>
          </ac:cxnSpMkLst>
        </pc:cxnChg>
        <pc:cxnChg chg="add mod">
          <ac:chgData name="Jinyin Yan" userId="7d7b1cac-fbbc-4678-8cfc-23ca66a374ce" providerId="ADAL" clId="{2710C3EF-C210-4106-997C-46551DEC9137}" dt="2025-05-09T06:22:54.270" v="246" actId="1076"/>
          <ac:cxnSpMkLst>
            <pc:docMk/>
            <pc:sldMk cId="3270925636" sldId="278"/>
            <ac:cxnSpMk id="157" creationId="{E4084F3B-608F-0B2E-AC61-F826DEB6D5A7}"/>
          </ac:cxnSpMkLst>
        </pc:cxnChg>
        <pc:cxnChg chg="add mod">
          <ac:chgData name="Jinyin Yan" userId="7d7b1cac-fbbc-4678-8cfc-23ca66a374ce" providerId="ADAL" clId="{2710C3EF-C210-4106-997C-46551DEC9137}" dt="2025-05-09T06:22:54.270" v="246" actId="1076"/>
          <ac:cxnSpMkLst>
            <pc:docMk/>
            <pc:sldMk cId="3270925636" sldId="278"/>
            <ac:cxnSpMk id="158" creationId="{C28902F3-E940-071C-7A3D-B911A1751B0E}"/>
          </ac:cxnSpMkLst>
        </pc:cxnChg>
        <pc:cxnChg chg="add mod">
          <ac:chgData name="Jinyin Yan" userId="7d7b1cac-fbbc-4678-8cfc-23ca66a374ce" providerId="ADAL" clId="{2710C3EF-C210-4106-997C-46551DEC9137}" dt="2025-05-09T06:35:16.051" v="288" actId="1076"/>
          <ac:cxnSpMkLst>
            <pc:docMk/>
            <pc:sldMk cId="3270925636" sldId="278"/>
            <ac:cxnSpMk id="159" creationId="{1A4F8E8A-484F-F380-95D5-7113C4551E16}"/>
          </ac:cxnSpMkLst>
        </pc:cxnChg>
        <pc:cxnChg chg="add mod">
          <ac:chgData name="Jinyin Yan" userId="7d7b1cac-fbbc-4678-8cfc-23ca66a374ce" providerId="ADAL" clId="{2710C3EF-C210-4106-997C-46551DEC9137}" dt="2025-05-09T06:31:48.182" v="259" actId="14100"/>
          <ac:cxnSpMkLst>
            <pc:docMk/>
            <pc:sldMk cId="3270925636" sldId="278"/>
            <ac:cxnSpMk id="164" creationId="{C9A529EE-734F-5FFD-58A3-4EB608000217}"/>
          </ac:cxnSpMkLst>
        </pc:cxnChg>
        <pc:cxnChg chg="add mod">
          <ac:chgData name="Jinyin Yan" userId="7d7b1cac-fbbc-4678-8cfc-23ca66a374ce" providerId="ADAL" clId="{2710C3EF-C210-4106-997C-46551DEC9137}" dt="2025-05-09T06:35:01.840" v="285" actId="14100"/>
          <ac:cxnSpMkLst>
            <pc:docMk/>
            <pc:sldMk cId="3270925636" sldId="278"/>
            <ac:cxnSpMk id="165" creationId="{0395CB0E-646C-09F4-3BF6-D0A6537A0A43}"/>
          </ac:cxnSpMkLst>
        </pc:cxnChg>
        <pc:cxnChg chg="add mod">
          <ac:chgData name="Jinyin Yan" userId="7d7b1cac-fbbc-4678-8cfc-23ca66a374ce" providerId="ADAL" clId="{2710C3EF-C210-4106-997C-46551DEC9137}" dt="2025-05-09T06:31:48.182" v="259" actId="14100"/>
          <ac:cxnSpMkLst>
            <pc:docMk/>
            <pc:sldMk cId="3270925636" sldId="278"/>
            <ac:cxnSpMk id="166" creationId="{E8DAB0A7-BB8E-0E5E-7D03-103CCFEF7E12}"/>
          </ac:cxnSpMkLst>
        </pc:cxnChg>
        <pc:cxnChg chg="add mod">
          <ac:chgData name="Jinyin Yan" userId="7d7b1cac-fbbc-4678-8cfc-23ca66a374ce" providerId="ADAL" clId="{2710C3EF-C210-4106-997C-46551DEC9137}" dt="2025-05-09T06:35:18.759" v="289" actId="14100"/>
          <ac:cxnSpMkLst>
            <pc:docMk/>
            <pc:sldMk cId="3270925636" sldId="278"/>
            <ac:cxnSpMk id="168" creationId="{D97AAC90-EF8C-42CB-E531-D1F66F3BA22C}"/>
          </ac:cxnSpMkLst>
        </pc:cxnChg>
        <pc:cxnChg chg="add mod">
          <ac:chgData name="Jinyin Yan" userId="7d7b1cac-fbbc-4678-8cfc-23ca66a374ce" providerId="ADAL" clId="{2710C3EF-C210-4106-997C-46551DEC9137}" dt="2025-05-09T06:32:07.881" v="263" actId="1076"/>
          <ac:cxnSpMkLst>
            <pc:docMk/>
            <pc:sldMk cId="3270925636" sldId="278"/>
            <ac:cxnSpMk id="169" creationId="{0328300F-2B59-CEA6-503A-42E70F6D9BCD}"/>
          </ac:cxnSpMkLst>
        </pc:cxnChg>
        <pc:cxnChg chg="add mod">
          <ac:chgData name="Jinyin Yan" userId="7d7b1cac-fbbc-4678-8cfc-23ca66a374ce" providerId="ADAL" clId="{2710C3EF-C210-4106-997C-46551DEC9137}" dt="2025-05-09T06:32:14.723" v="265" actId="1076"/>
          <ac:cxnSpMkLst>
            <pc:docMk/>
            <pc:sldMk cId="3270925636" sldId="278"/>
            <ac:cxnSpMk id="170" creationId="{3257603E-78F4-AE46-209A-BAAFB7E80023}"/>
          </ac:cxnSpMkLst>
        </pc:cxnChg>
        <pc:cxnChg chg="add mod">
          <ac:chgData name="Jinyin Yan" userId="7d7b1cac-fbbc-4678-8cfc-23ca66a374ce" providerId="ADAL" clId="{2710C3EF-C210-4106-997C-46551DEC9137}" dt="2025-05-09T06:34:54.843" v="283" actId="14100"/>
          <ac:cxnSpMkLst>
            <pc:docMk/>
            <pc:sldMk cId="3270925636" sldId="278"/>
            <ac:cxnSpMk id="172" creationId="{E1BFC9B5-EF9F-65A2-04D7-AB2EFA72315E}"/>
          </ac:cxnSpMkLst>
        </pc:cxnChg>
        <pc:cxnChg chg="add mod">
          <ac:chgData name="Jinyin Yan" userId="7d7b1cac-fbbc-4678-8cfc-23ca66a374ce" providerId="ADAL" clId="{2710C3EF-C210-4106-997C-46551DEC9137}" dt="2025-05-09T06:35:26.409" v="292" actId="14100"/>
          <ac:cxnSpMkLst>
            <pc:docMk/>
            <pc:sldMk cId="3270925636" sldId="278"/>
            <ac:cxnSpMk id="178" creationId="{9B4F53B2-6E09-286C-96E6-27A43F9408DA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13:07.765" v="431" actId="1076"/>
        <pc:sldMkLst>
          <pc:docMk/>
          <pc:sldMk cId="59654946" sldId="279"/>
        </pc:sldMkLst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2" creationId="{1388FD7F-D395-C1D1-EA45-36C3C0FD4F9E}"/>
          </ac:spMkLst>
        </pc:spChg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5" creationId="{A0393630-D005-DD13-38FD-3824B37D186F}"/>
          </ac:spMkLst>
        </pc:spChg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8" creationId="{F59EF467-CCAD-AF19-DED7-6ADBEEFF70D3}"/>
          </ac:spMkLst>
        </pc:spChg>
        <pc:spChg chg="add mod">
          <ac:chgData name="Jinyin Yan" userId="7d7b1cac-fbbc-4678-8cfc-23ca66a374ce" providerId="ADAL" clId="{2710C3EF-C210-4106-997C-46551DEC9137}" dt="2025-05-12T08:11:53.758" v="394" actId="1076"/>
          <ac:spMkLst>
            <pc:docMk/>
            <pc:sldMk cId="59654946" sldId="279"/>
            <ac:spMk id="63" creationId="{2F5BF670-9330-30D4-A964-8511F52D8254}"/>
          </ac:spMkLst>
        </pc:spChg>
        <pc:spChg chg="add mod">
          <ac:chgData name="Jinyin Yan" userId="7d7b1cac-fbbc-4678-8cfc-23ca66a374ce" providerId="ADAL" clId="{2710C3EF-C210-4106-997C-46551DEC9137}" dt="2025-05-12T08:12:03.093" v="397" actId="1076"/>
          <ac:spMkLst>
            <pc:docMk/>
            <pc:sldMk cId="59654946" sldId="279"/>
            <ac:spMk id="64" creationId="{68278964-323F-5656-272E-EEABB712258A}"/>
          </ac:spMkLst>
        </pc:spChg>
        <pc:spChg chg="add mod">
          <ac:chgData name="Jinyin Yan" userId="7d7b1cac-fbbc-4678-8cfc-23ca66a374ce" providerId="ADAL" clId="{2710C3EF-C210-4106-997C-46551DEC9137}" dt="2025-05-12T08:12:07.762" v="399" actId="1076"/>
          <ac:spMkLst>
            <pc:docMk/>
            <pc:sldMk cId="59654946" sldId="279"/>
            <ac:spMk id="65" creationId="{12EDEB45-0EF3-A9EA-0039-C1C4EC374623}"/>
          </ac:spMkLst>
        </pc:spChg>
        <pc:spChg chg="add mod">
          <ac:chgData name="Jinyin Yan" userId="7d7b1cac-fbbc-4678-8cfc-23ca66a374ce" providerId="ADAL" clId="{2710C3EF-C210-4106-997C-46551DEC9137}" dt="2025-05-12T08:12:26.043" v="409" actId="1076"/>
          <ac:spMkLst>
            <pc:docMk/>
            <pc:sldMk cId="59654946" sldId="279"/>
            <ac:spMk id="67" creationId="{463254EA-DAA8-4D41-214D-0908D0162AC8}"/>
          </ac:spMkLst>
        </pc:spChg>
        <pc:spChg chg="add mod">
          <ac:chgData name="Jinyin Yan" userId="7d7b1cac-fbbc-4678-8cfc-23ca66a374ce" providerId="ADAL" clId="{2710C3EF-C210-4106-997C-46551DEC9137}" dt="2025-05-12T08:12:38.050" v="416" actId="1076"/>
          <ac:spMkLst>
            <pc:docMk/>
            <pc:sldMk cId="59654946" sldId="279"/>
            <ac:spMk id="68" creationId="{CCBF142A-1609-D2DA-6C30-26A26B6F3145}"/>
          </ac:spMkLst>
        </pc:spChg>
        <pc:spChg chg="add mod">
          <ac:chgData name="Jinyin Yan" userId="7d7b1cac-fbbc-4678-8cfc-23ca66a374ce" providerId="ADAL" clId="{2710C3EF-C210-4106-997C-46551DEC9137}" dt="2025-05-12T08:12:44.897" v="422"/>
          <ac:spMkLst>
            <pc:docMk/>
            <pc:sldMk cId="59654946" sldId="279"/>
            <ac:spMk id="69" creationId="{3E483188-C383-4D06-A54F-C12A579440D8}"/>
          </ac:spMkLst>
        </pc:spChg>
        <pc:spChg chg="add mod">
          <ac:chgData name="Jinyin Yan" userId="7d7b1cac-fbbc-4678-8cfc-23ca66a374ce" providerId="ADAL" clId="{2710C3EF-C210-4106-997C-46551DEC9137}" dt="2025-05-12T08:13:07.765" v="431" actId="1076"/>
          <ac:spMkLst>
            <pc:docMk/>
            <pc:sldMk cId="59654946" sldId="279"/>
            <ac:spMk id="73" creationId="{CA036F06-9A8B-6B89-240E-843FC1E6A84D}"/>
          </ac:spMkLst>
        </pc:spChg>
        <pc:grpChg chg="add mod">
          <ac:chgData name="Jinyin Yan" userId="7d7b1cac-fbbc-4678-8cfc-23ca66a374ce" providerId="ADAL" clId="{2710C3EF-C210-4106-997C-46551DEC9137}" dt="2025-05-12T08:10:39.997" v="380" actId="1076"/>
          <ac:grpSpMkLst>
            <pc:docMk/>
            <pc:sldMk cId="59654946" sldId="279"/>
            <ac:grpSpMk id="50" creationId="{9688AF2C-893F-87D7-6CF1-AAA9DFB83B3E}"/>
          </ac:grpSpMkLst>
        </pc:grp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10" creationId="{3B4B2437-4D0E-409B-A429-FA6B9F8DA51B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24" creationId="{9170675E-1FEE-D1BA-911F-E2D4C808F8D3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37" creationId="{F0FB1F0D-76DC-494B-F8CE-7A7F15D8E5C2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0" creationId="{69982C5B-93E4-B42A-9D56-7B6FD35D4894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2" creationId="{76AB12C7-2B21-3C5C-02C5-4847A0418464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4" creationId="{F31B78D1-049C-48E3-A608-53233636BA83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9" creationId="{B8B99B72-D170-FD40-23F1-5C3D14E6E209}"/>
          </ac:cxnSpMkLst>
        </pc:cxnChg>
        <pc:cxnChg chg="add mod">
          <ac:chgData name="Jinyin Yan" userId="7d7b1cac-fbbc-4678-8cfc-23ca66a374ce" providerId="ADAL" clId="{2710C3EF-C210-4106-997C-46551DEC9137}" dt="2025-05-12T08:09:51.615" v="376" actId="14100"/>
          <ac:cxnSpMkLst>
            <pc:docMk/>
            <pc:sldMk cId="59654946" sldId="279"/>
            <ac:cxnSpMk id="57" creationId="{6CFA6662-9FAD-A63C-82D0-AB35F68D84A9}"/>
          </ac:cxnSpMkLst>
        </pc:cxnChg>
        <pc:cxnChg chg="add mod">
          <ac:chgData name="Jinyin Yan" userId="7d7b1cac-fbbc-4678-8cfc-23ca66a374ce" providerId="ADAL" clId="{2710C3EF-C210-4106-997C-46551DEC9137}" dt="2025-05-12T08:10:44.103" v="382" actId="1076"/>
          <ac:cxnSpMkLst>
            <pc:docMk/>
            <pc:sldMk cId="59654946" sldId="279"/>
            <ac:cxnSpMk id="60" creationId="{05BDF94C-20FC-02A0-BB59-CA71E72DEAD5}"/>
          </ac:cxnSpMkLst>
        </pc:cxnChg>
        <pc:cxnChg chg="add mod">
          <ac:chgData name="Jinyin Yan" userId="7d7b1cac-fbbc-4678-8cfc-23ca66a374ce" providerId="ADAL" clId="{2710C3EF-C210-4106-997C-46551DEC9137}" dt="2025-05-12T08:11:14.180" v="386" actId="1076"/>
          <ac:cxnSpMkLst>
            <pc:docMk/>
            <pc:sldMk cId="59654946" sldId="279"/>
            <ac:cxnSpMk id="61" creationId="{C4BD722D-583A-EBE2-E6BB-87BC65B031B1}"/>
          </ac:cxnSpMkLst>
        </pc:cxnChg>
        <pc:cxnChg chg="add mod">
          <ac:chgData name="Jinyin Yan" userId="7d7b1cac-fbbc-4678-8cfc-23ca66a374ce" providerId="ADAL" clId="{2710C3EF-C210-4106-997C-46551DEC9137}" dt="2025-05-12T08:12:12.439" v="401" actId="1076"/>
          <ac:cxnSpMkLst>
            <pc:docMk/>
            <pc:sldMk cId="59654946" sldId="279"/>
            <ac:cxnSpMk id="66" creationId="{102D7D36-F7A9-76A9-78B6-4B1D98D0133A}"/>
          </ac:cxnSpMkLst>
        </pc:cxnChg>
        <pc:cxnChg chg="add mod">
          <ac:chgData name="Jinyin Yan" userId="7d7b1cac-fbbc-4678-8cfc-23ca66a374ce" providerId="ADAL" clId="{2710C3EF-C210-4106-997C-46551DEC9137}" dt="2025-05-12T08:12:55.081" v="425" actId="14100"/>
          <ac:cxnSpMkLst>
            <pc:docMk/>
            <pc:sldMk cId="59654946" sldId="279"/>
            <ac:cxnSpMk id="70" creationId="{57B8D473-1E91-7A35-139B-93BFC5D2A5F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21:10.070" v="457" actId="1076"/>
        <pc:sldMkLst>
          <pc:docMk/>
          <pc:sldMk cId="3555215945" sldId="280"/>
        </pc:sldMkLst>
        <pc:spChg chg="add mod">
          <ac:chgData name="Jinyin Yan" userId="7d7b1cac-fbbc-4678-8cfc-23ca66a374ce" providerId="ADAL" clId="{2710C3EF-C210-4106-997C-46551DEC9137}" dt="2025-05-12T08:20:41.322" v="449" actId="1076"/>
          <ac:spMkLst>
            <pc:docMk/>
            <pc:sldMk cId="3555215945" sldId="280"/>
            <ac:spMk id="3" creationId="{4F685C2A-85E8-1A75-D56E-A42B331681A2}"/>
          </ac:spMkLst>
        </pc:spChg>
        <pc:spChg chg="add mod">
          <ac:chgData name="Jinyin Yan" userId="7d7b1cac-fbbc-4678-8cfc-23ca66a374ce" providerId="ADAL" clId="{2710C3EF-C210-4106-997C-46551DEC9137}" dt="2025-05-12T08:20:52.114" v="450" actId="1076"/>
          <ac:spMkLst>
            <pc:docMk/>
            <pc:sldMk cId="3555215945" sldId="280"/>
            <ac:spMk id="4" creationId="{84B533F0-1518-4269-A122-D308645F7B96}"/>
          </ac:spMkLst>
        </pc:spChg>
        <pc:spChg chg="mod">
          <ac:chgData name="Jinyin Yan" userId="7d7b1cac-fbbc-4678-8cfc-23ca66a374ce" providerId="ADAL" clId="{2710C3EF-C210-4106-997C-46551DEC9137}" dt="2025-05-12T08:17:55.919" v="433" actId="1076"/>
          <ac:spMkLst>
            <pc:docMk/>
            <pc:sldMk cId="3555215945" sldId="280"/>
            <ac:spMk id="5" creationId="{B0CDAD53-D009-F500-460F-4C44AE3C87A9}"/>
          </ac:spMkLst>
        </pc:spChg>
        <pc:spChg chg="add mod">
          <ac:chgData name="Jinyin Yan" userId="7d7b1cac-fbbc-4678-8cfc-23ca66a374ce" providerId="ADAL" clId="{2710C3EF-C210-4106-997C-46551DEC9137}" dt="2025-05-12T08:21:10.070" v="457" actId="1076"/>
          <ac:spMkLst>
            <pc:docMk/>
            <pc:sldMk cId="3555215945" sldId="280"/>
            <ac:spMk id="6" creationId="{50E67CE0-7281-86F6-DDDE-A577258F74D5}"/>
          </ac:spMkLst>
        </pc:spChg>
        <pc:spChg chg="mod">
          <ac:chgData name="Jinyin Yan" userId="7d7b1cac-fbbc-4678-8cfc-23ca66a374ce" providerId="ADAL" clId="{2710C3EF-C210-4106-997C-46551DEC9137}" dt="2025-05-12T08:18:02.109" v="438" actId="20577"/>
          <ac:spMkLst>
            <pc:docMk/>
            <pc:sldMk cId="3555215945" sldId="280"/>
            <ac:spMk id="73" creationId="{3F671E0A-3E4C-5FDA-2273-E0D368434A4C}"/>
          </ac:spMkLst>
        </pc:spChg>
        <pc:cxnChg chg="add mod">
          <ac:chgData name="Jinyin Yan" userId="7d7b1cac-fbbc-4678-8cfc-23ca66a374ce" providerId="ADAL" clId="{2710C3EF-C210-4106-997C-46551DEC9137}" dt="2025-05-12T08:20:59.277" v="452" actId="1076"/>
          <ac:cxnSpMkLst>
            <pc:docMk/>
            <pc:sldMk cId="3555215945" sldId="280"/>
            <ac:cxnSpMk id="9" creationId="{3591F0CD-4CB5-E139-D73A-15D47A05023D}"/>
          </ac:cxnSpMkLst>
        </pc:cxnChg>
        <pc:cxnChg chg="mod">
          <ac:chgData name="Jinyin Yan" userId="7d7b1cac-fbbc-4678-8cfc-23ca66a374ce" providerId="ADAL" clId="{2710C3EF-C210-4106-997C-46551DEC9137}" dt="2025-05-12T08:20:34.751" v="448" actId="14100"/>
          <ac:cxnSpMkLst>
            <pc:docMk/>
            <pc:sldMk cId="3555215945" sldId="280"/>
            <ac:cxnSpMk id="57" creationId="{D439F8BA-CFDE-8A3B-84B8-AC3D6DCDD80B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27:10.779" v="489" actId="1076"/>
        <pc:sldMkLst>
          <pc:docMk/>
          <pc:sldMk cId="2360709924" sldId="281"/>
        </pc:sldMkLst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2" creationId="{3D2CAAAF-5B50-AB7D-5725-15D6D3E6DCE0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5" creationId="{9B69A418-092D-2B35-BD6D-10F50FBCFAA4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8" creationId="{BE76789B-51DF-D289-F155-A38EFE514799}"/>
          </ac:spMkLst>
        </pc:spChg>
        <pc:spChg chg="add mod">
          <ac:chgData name="Jinyin Yan" userId="7d7b1cac-fbbc-4678-8cfc-23ca66a374ce" providerId="ADAL" clId="{2710C3EF-C210-4106-997C-46551DEC9137}" dt="2025-05-12T08:27:10.779" v="489" actId="1076"/>
          <ac:spMkLst>
            <pc:docMk/>
            <pc:sldMk cId="2360709924" sldId="281"/>
            <ac:spMk id="14" creationId="{B4E0800F-ABD5-B7AB-B906-A32875DFCED4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73" creationId="{506E3350-C586-CB52-5961-45CF0DEBD363}"/>
          </ac:spMkLst>
        </pc:spChg>
        <pc:grpChg chg="add mod">
          <ac:chgData name="Jinyin Yan" userId="7d7b1cac-fbbc-4678-8cfc-23ca66a374ce" providerId="ADAL" clId="{2710C3EF-C210-4106-997C-46551DEC9137}" dt="2025-05-12T08:26:31.306" v="472" actId="1076"/>
          <ac:grpSpMkLst>
            <pc:docMk/>
            <pc:sldMk cId="2360709924" sldId="281"/>
            <ac:grpSpMk id="13" creationId="{E4F40276-BA36-B0A2-9E76-CA88947A65CA}"/>
          </ac:grpSpMkLst>
        </pc:grp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7" creationId="{75652399-351C-CE87-8CF2-58BBC6641B47}"/>
          </ac:cxnSpMkLst>
        </pc:cxn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10" creationId="{EFC64A4F-6E20-ED7C-C322-B839017AE885}"/>
          </ac:cxnSpMkLst>
        </pc:cxn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11" creationId="{58BB0271-A61A-6E6A-9D94-D1BFAB89548F}"/>
          </ac:cxnSpMkLst>
        </pc:cxnChg>
        <pc:cxnChg chg="add mod">
          <ac:chgData name="Jinyin Yan" userId="7d7b1cac-fbbc-4678-8cfc-23ca66a374ce" providerId="ADAL" clId="{2710C3EF-C210-4106-997C-46551DEC9137}" dt="2025-05-12T08:26:59.658" v="484" actId="1076"/>
          <ac:cxnSpMkLst>
            <pc:docMk/>
            <pc:sldMk cId="2360709924" sldId="281"/>
            <ac:cxnSpMk id="15" creationId="{D1550813-207C-F2ED-7892-167598A107D0}"/>
          </ac:cxnSpMkLst>
        </pc:cxnChg>
        <pc:cxnChg chg="add mod">
          <ac:chgData name="Jinyin Yan" userId="7d7b1cac-fbbc-4678-8cfc-23ca66a374ce" providerId="ADAL" clId="{2710C3EF-C210-4106-997C-46551DEC9137}" dt="2025-05-12T08:27:01.696" v="485" actId="1076"/>
          <ac:cxnSpMkLst>
            <pc:docMk/>
            <pc:sldMk cId="2360709924" sldId="281"/>
            <ac:cxnSpMk id="16" creationId="{A9CAD683-AC4E-BFC0-404D-02FEF723FD4E}"/>
          </ac:cxnSpMkLst>
        </pc:cxnChg>
        <pc:cxnChg chg="add mod">
          <ac:chgData name="Jinyin Yan" userId="7d7b1cac-fbbc-4678-8cfc-23ca66a374ce" providerId="ADAL" clId="{2710C3EF-C210-4106-997C-46551DEC9137}" dt="2025-05-12T08:27:07.403" v="488" actId="14100"/>
          <ac:cxnSpMkLst>
            <pc:docMk/>
            <pc:sldMk cId="2360709924" sldId="281"/>
            <ac:cxnSpMk id="17" creationId="{DD16BC4E-24A7-B8F4-167E-FD0FD8E93BD8}"/>
          </ac:cxnSpMkLst>
        </pc:cxnChg>
        <pc:cxnChg chg="mod">
          <ac:chgData name="Jinyin Yan" userId="7d7b1cac-fbbc-4678-8cfc-23ca66a374ce" providerId="ADAL" clId="{2710C3EF-C210-4106-997C-46551DEC9137}" dt="2025-05-12T08:25:50.161" v="465" actId="1076"/>
          <ac:cxnSpMkLst>
            <pc:docMk/>
            <pc:sldMk cId="2360709924" sldId="281"/>
            <ac:cxnSpMk id="57" creationId="{2B34B363-1977-C880-DC3C-73146F8D4871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3:02:41.742" v="515" actId="14100"/>
        <pc:sldMkLst>
          <pc:docMk/>
          <pc:sldMk cId="1252913593" sldId="282"/>
        </pc:sldMkLst>
        <pc:spChg chg="add mod">
          <ac:chgData name="Jinyin Yan" userId="7d7b1cac-fbbc-4678-8cfc-23ca66a374ce" providerId="ADAL" clId="{2710C3EF-C210-4106-997C-46551DEC9137}" dt="2025-05-13T03:01:21.038" v="494" actId="1076"/>
          <ac:spMkLst>
            <pc:docMk/>
            <pc:sldMk cId="1252913593" sldId="282"/>
            <ac:spMk id="3" creationId="{79554811-3920-CD2F-88D5-AA18F5B44C04}"/>
          </ac:spMkLst>
        </pc:spChg>
        <pc:spChg chg="add mod">
          <ac:chgData name="Jinyin Yan" userId="7d7b1cac-fbbc-4678-8cfc-23ca66a374ce" providerId="ADAL" clId="{2710C3EF-C210-4106-997C-46551DEC9137}" dt="2025-05-13T03:01:24.962" v="495" actId="1076"/>
          <ac:spMkLst>
            <pc:docMk/>
            <pc:sldMk cId="1252913593" sldId="282"/>
            <ac:spMk id="4" creationId="{48B57456-F7DC-20DD-7531-052E6DB25B08}"/>
          </ac:spMkLst>
        </pc:spChg>
        <pc:spChg chg="add mod">
          <ac:chgData name="Jinyin Yan" userId="7d7b1cac-fbbc-4678-8cfc-23ca66a374ce" providerId="ADAL" clId="{2710C3EF-C210-4106-997C-46551DEC9137}" dt="2025-05-13T03:01:21.038" v="494" actId="1076"/>
          <ac:spMkLst>
            <pc:docMk/>
            <pc:sldMk cId="1252913593" sldId="282"/>
            <ac:spMk id="6" creationId="{E21A22C9-432E-5298-9F83-23C372E84A18}"/>
          </ac:spMkLst>
        </pc:spChg>
        <pc:spChg chg="add mod">
          <ac:chgData name="Jinyin Yan" userId="7d7b1cac-fbbc-4678-8cfc-23ca66a374ce" providerId="ADAL" clId="{2710C3EF-C210-4106-997C-46551DEC9137}" dt="2025-05-13T03:01:32.928" v="500" actId="1076"/>
          <ac:spMkLst>
            <pc:docMk/>
            <pc:sldMk cId="1252913593" sldId="282"/>
            <ac:spMk id="9" creationId="{A8B9961B-C32B-F575-0415-7A91F8600C34}"/>
          </ac:spMkLst>
        </pc:spChg>
        <pc:spChg chg="add mod">
          <ac:chgData name="Jinyin Yan" userId="7d7b1cac-fbbc-4678-8cfc-23ca66a374ce" providerId="ADAL" clId="{2710C3EF-C210-4106-997C-46551DEC9137}" dt="2025-05-13T03:02:36.208" v="513" actId="1076"/>
          <ac:spMkLst>
            <pc:docMk/>
            <pc:sldMk cId="1252913593" sldId="282"/>
            <ac:spMk id="21" creationId="{59911DE4-DDCC-1752-9301-C93D33CC5B2D}"/>
          </ac:spMkLst>
        </pc:sp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18" creationId="{837DCD4F-E0F9-E41B-CAE5-3CD2B5416E9C}"/>
          </ac:cxnSpMkLst>
        </pc:cxn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20" creationId="{52B8C9AC-CC7C-012C-8344-180ED01B796A}"/>
          </ac:cxnSpMkLst>
        </pc:cxnChg>
        <pc:cxnChg chg="add mod">
          <ac:chgData name="Jinyin Yan" userId="7d7b1cac-fbbc-4678-8cfc-23ca66a374ce" providerId="ADAL" clId="{2710C3EF-C210-4106-997C-46551DEC9137}" dt="2025-05-13T03:02:41.742" v="515" actId="14100"/>
          <ac:cxnSpMkLst>
            <pc:docMk/>
            <pc:sldMk cId="1252913593" sldId="282"/>
            <ac:cxnSpMk id="23" creationId="{A58F0A1C-85C0-C280-372A-4426EEED6BD3}"/>
          </ac:cxnSpMkLst>
        </pc:cxn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26" creationId="{B3F6EF57-9753-D87F-0FCB-775FD7D4C63C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6:24:00.562" v="735" actId="1076"/>
        <pc:sldMkLst>
          <pc:docMk/>
          <pc:sldMk cId="4154000706" sldId="283"/>
        </pc:sldMkLst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2" creationId="{11CF2E51-7AEC-C32E-379B-601A3F7FB36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3" creationId="{14AE48E3-2296-A5D5-5BC7-35BC3B42546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0" creationId="{C9F7E0F2-9502-8957-5351-814409AE981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1" creationId="{B99C21F0-DAC0-B444-A72F-4321C30F158E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5" creationId="{1C388B29-0214-B71B-416B-5D58EB344EB0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6" creationId="{5BE35485-77C8-B1D1-4625-413A641E0AAF}"/>
          </ac:spMkLst>
        </pc:spChg>
        <pc:spChg chg="mod topLvl">
          <ac:chgData name="Jinyin Yan" userId="7d7b1cac-fbbc-4678-8cfc-23ca66a374ce" providerId="ADAL" clId="{2710C3EF-C210-4106-997C-46551DEC9137}" dt="2025-05-13T06:23:50.883" v="733" actId="1076"/>
          <ac:spMkLst>
            <pc:docMk/>
            <pc:sldMk cId="4154000706" sldId="283"/>
            <ac:spMk id="18" creationId="{2A74A18A-4EE5-03EB-386E-32E4F2F05EDA}"/>
          </ac:spMkLst>
        </pc:spChg>
        <pc:spChg chg="add mod">
          <ac:chgData name="Jinyin Yan" userId="7d7b1cac-fbbc-4678-8cfc-23ca66a374ce" providerId="ADAL" clId="{2710C3EF-C210-4106-997C-46551DEC9137}" dt="2025-05-13T06:09:45.395" v="601" actId="1076"/>
          <ac:spMkLst>
            <pc:docMk/>
            <pc:sldMk cId="4154000706" sldId="283"/>
            <ac:spMk id="52" creationId="{1A541EB7-F413-761F-17F6-DB7E88EE07B3}"/>
          </ac:spMkLst>
        </pc:spChg>
        <pc:spChg chg="add mod">
          <ac:chgData name="Jinyin Yan" userId="7d7b1cac-fbbc-4678-8cfc-23ca66a374ce" providerId="ADAL" clId="{2710C3EF-C210-4106-997C-46551DEC9137}" dt="2025-05-13T06:11:48.739" v="613" actId="1076"/>
          <ac:spMkLst>
            <pc:docMk/>
            <pc:sldMk cId="4154000706" sldId="283"/>
            <ac:spMk id="53" creationId="{134C6710-2634-5D29-FDD0-0DC98D93798B}"/>
          </ac:spMkLst>
        </pc:spChg>
        <pc:spChg chg="add mod">
          <ac:chgData name="Jinyin Yan" userId="7d7b1cac-fbbc-4678-8cfc-23ca66a374ce" providerId="ADAL" clId="{2710C3EF-C210-4106-997C-46551DEC9137}" dt="2025-05-13T06:11:57.270" v="617" actId="20577"/>
          <ac:spMkLst>
            <pc:docMk/>
            <pc:sldMk cId="4154000706" sldId="283"/>
            <ac:spMk id="54" creationId="{6147EB9F-DE59-764C-76B0-390B21DEB56E}"/>
          </ac:spMkLst>
        </pc:spChg>
        <pc:spChg chg="add mod">
          <ac:chgData name="Jinyin Yan" userId="7d7b1cac-fbbc-4678-8cfc-23ca66a374ce" providerId="ADAL" clId="{2710C3EF-C210-4106-997C-46551DEC9137}" dt="2025-05-13T06:12:22.930" v="632" actId="1076"/>
          <ac:spMkLst>
            <pc:docMk/>
            <pc:sldMk cId="4154000706" sldId="283"/>
            <ac:spMk id="55" creationId="{7205F7F1-B864-851D-5AEA-9F8DED45D5AF}"/>
          </ac:spMkLst>
        </pc:spChg>
        <pc:spChg chg="add mod">
          <ac:chgData name="Jinyin Yan" userId="7d7b1cac-fbbc-4678-8cfc-23ca66a374ce" providerId="ADAL" clId="{2710C3EF-C210-4106-997C-46551DEC9137}" dt="2025-05-13T06:12:32.477" v="636" actId="20577"/>
          <ac:spMkLst>
            <pc:docMk/>
            <pc:sldMk cId="4154000706" sldId="283"/>
            <ac:spMk id="56" creationId="{DA5631C6-AD41-1FB2-38BF-F33E0971C288}"/>
          </ac:spMkLst>
        </pc:spChg>
        <pc:spChg chg="add mod">
          <ac:chgData name="Jinyin Yan" userId="7d7b1cac-fbbc-4678-8cfc-23ca66a374ce" providerId="ADAL" clId="{2710C3EF-C210-4106-997C-46551DEC9137}" dt="2025-05-13T06:13:01.666" v="652" actId="1076"/>
          <ac:spMkLst>
            <pc:docMk/>
            <pc:sldMk cId="4154000706" sldId="283"/>
            <ac:spMk id="57" creationId="{DBA9CF21-77E3-56C5-125C-48B89E5A505D}"/>
          </ac:spMkLst>
        </pc:spChg>
        <pc:spChg chg="add mod">
          <ac:chgData name="Jinyin Yan" userId="7d7b1cac-fbbc-4678-8cfc-23ca66a374ce" providerId="ADAL" clId="{2710C3EF-C210-4106-997C-46551DEC9137}" dt="2025-05-13T06:18:44.972" v="662" actId="20577"/>
          <ac:spMkLst>
            <pc:docMk/>
            <pc:sldMk cId="4154000706" sldId="283"/>
            <ac:spMk id="58" creationId="{69BDC136-9CAE-9BE6-4074-C6E7B120CB9F}"/>
          </ac:spMkLst>
        </pc:spChg>
        <pc:spChg chg="add mod">
          <ac:chgData name="Jinyin Yan" userId="7d7b1cac-fbbc-4678-8cfc-23ca66a374ce" providerId="ADAL" clId="{2710C3EF-C210-4106-997C-46551DEC9137}" dt="2025-05-13T06:19:11.119" v="669" actId="1076"/>
          <ac:spMkLst>
            <pc:docMk/>
            <pc:sldMk cId="4154000706" sldId="283"/>
            <ac:spMk id="59" creationId="{6E5B88E0-CB60-76F4-3D7F-3B520F6B4A45}"/>
          </ac:spMkLst>
        </pc:spChg>
        <pc:spChg chg="add mod">
          <ac:chgData name="Jinyin Yan" userId="7d7b1cac-fbbc-4678-8cfc-23ca66a374ce" providerId="ADAL" clId="{2710C3EF-C210-4106-997C-46551DEC9137}" dt="2025-05-13T06:19:17.334" v="673" actId="20577"/>
          <ac:spMkLst>
            <pc:docMk/>
            <pc:sldMk cId="4154000706" sldId="283"/>
            <ac:spMk id="60" creationId="{1B78165D-8ADC-E4FB-E256-3596BBB48350}"/>
          </ac:spMkLst>
        </pc:spChg>
        <pc:spChg chg="add mod">
          <ac:chgData name="Jinyin Yan" userId="7d7b1cac-fbbc-4678-8cfc-23ca66a374ce" providerId="ADAL" clId="{2710C3EF-C210-4106-997C-46551DEC9137}" dt="2025-05-13T06:19:30.996" v="680" actId="20577"/>
          <ac:spMkLst>
            <pc:docMk/>
            <pc:sldMk cId="4154000706" sldId="283"/>
            <ac:spMk id="61" creationId="{AAA77046-CF1B-E52B-4348-ECE670406116}"/>
          </ac:spMkLst>
        </pc:spChg>
        <pc:spChg chg="add mod">
          <ac:chgData name="Jinyin Yan" userId="7d7b1cac-fbbc-4678-8cfc-23ca66a374ce" providerId="ADAL" clId="{2710C3EF-C210-4106-997C-46551DEC9137}" dt="2025-05-13T06:22:59.481" v="704" actId="1076"/>
          <ac:spMkLst>
            <pc:docMk/>
            <pc:sldMk cId="4154000706" sldId="283"/>
            <ac:spMk id="77" creationId="{4220C76E-508E-B475-7BD3-E1523FFF66FD}"/>
          </ac:spMkLst>
        </pc:spChg>
        <pc:spChg chg="add mod">
          <ac:chgData name="Jinyin Yan" userId="7d7b1cac-fbbc-4678-8cfc-23ca66a374ce" providerId="ADAL" clId="{2710C3EF-C210-4106-997C-46551DEC9137}" dt="2025-05-13T06:23:07.185" v="708" actId="20577"/>
          <ac:spMkLst>
            <pc:docMk/>
            <pc:sldMk cId="4154000706" sldId="283"/>
            <ac:spMk id="78" creationId="{993B7501-9332-DC8F-2C79-9E77947411A4}"/>
          </ac:spMkLst>
        </pc:spChg>
        <pc:spChg chg="add mod">
          <ac:chgData name="Jinyin Yan" userId="7d7b1cac-fbbc-4678-8cfc-23ca66a374ce" providerId="ADAL" clId="{2710C3EF-C210-4106-997C-46551DEC9137}" dt="2025-05-13T06:23:38.081" v="723" actId="1076"/>
          <ac:spMkLst>
            <pc:docMk/>
            <pc:sldMk cId="4154000706" sldId="283"/>
            <ac:spMk id="79" creationId="{00BAC070-EF31-F9FD-3833-22C55BDCC3A4}"/>
          </ac:spMkLst>
        </pc:spChg>
        <pc:spChg chg="add mod">
          <ac:chgData name="Jinyin Yan" userId="7d7b1cac-fbbc-4678-8cfc-23ca66a374ce" providerId="ADAL" clId="{2710C3EF-C210-4106-997C-46551DEC9137}" dt="2025-05-13T06:23:46.467" v="729" actId="14100"/>
          <ac:spMkLst>
            <pc:docMk/>
            <pc:sldMk cId="4154000706" sldId="283"/>
            <ac:spMk id="80" creationId="{A0507740-0CA6-2079-BCD4-D261A7AAC11F}"/>
          </ac:spMkLst>
        </pc:spChg>
        <pc:spChg chg="add mod">
          <ac:chgData name="Jinyin Yan" userId="7d7b1cac-fbbc-4678-8cfc-23ca66a374ce" providerId="ADAL" clId="{2710C3EF-C210-4106-997C-46551DEC9137}" dt="2025-05-13T06:24:00.562" v="735" actId="1076"/>
          <ac:spMkLst>
            <pc:docMk/>
            <pc:sldMk cId="4154000706" sldId="283"/>
            <ac:spMk id="82" creationId="{EA0FD85E-8C7E-A56D-86B4-5BB28A662D3F}"/>
          </ac:spMkLst>
        </pc:spChg>
        <pc:grpChg chg="add mod">
          <ac:chgData name="Jinyin Yan" userId="7d7b1cac-fbbc-4678-8cfc-23ca66a374ce" providerId="ADAL" clId="{2710C3EF-C210-4106-997C-46551DEC9137}" dt="2025-05-13T06:09:10.932" v="589" actId="1076"/>
          <ac:grpSpMkLst>
            <pc:docMk/>
            <pc:sldMk cId="4154000706" sldId="283"/>
            <ac:grpSpMk id="6" creationId="{010093F0-97CD-5C6E-DA62-9E7C363D26D1}"/>
          </ac:grpSpMkLst>
        </pc:grpChg>
        <pc:grpChg chg="add mod">
          <ac:chgData name="Jinyin Yan" userId="7d7b1cac-fbbc-4678-8cfc-23ca66a374ce" providerId="ADAL" clId="{2710C3EF-C210-4106-997C-46551DEC9137}" dt="2025-05-13T06:09:10.932" v="589" actId="1076"/>
          <ac:grpSpMkLst>
            <pc:docMk/>
            <pc:sldMk cId="4154000706" sldId="283"/>
            <ac:grpSpMk id="12" creationId="{B6CCB731-4F47-3C0D-4591-1F7927822BCB}"/>
          </ac:grpSpMkLst>
        </pc:grpChg>
        <pc:cxnChg chg="add mod">
          <ac:chgData name="Jinyin Yan" userId="7d7b1cac-fbbc-4678-8cfc-23ca66a374ce" providerId="ADAL" clId="{2710C3EF-C210-4106-997C-46551DEC9137}" dt="2025-05-13T03:05:48.691" v="522" actId="164"/>
          <ac:cxnSpMkLst>
            <pc:docMk/>
            <pc:sldMk cId="4154000706" sldId="283"/>
            <ac:cxnSpMk id="4" creationId="{0269C9E7-E74A-BC11-26FE-1351A7BCCDF8}"/>
          </ac:cxnSpMkLst>
        </pc:cxnChg>
        <pc:cxnChg chg="add mod">
          <ac:chgData name="Jinyin Yan" userId="7d7b1cac-fbbc-4678-8cfc-23ca66a374ce" providerId="ADAL" clId="{2710C3EF-C210-4106-997C-46551DEC9137}" dt="2025-05-13T03:05:48.691" v="522" actId="164"/>
          <ac:cxnSpMkLst>
            <pc:docMk/>
            <pc:sldMk cId="4154000706" sldId="283"/>
            <ac:cxnSpMk id="5" creationId="{836DAB69-ADF7-194D-E3CB-04DF02A964FD}"/>
          </ac:cxnSpMkLst>
        </pc:cxnChg>
        <pc:cxnChg chg="add mod">
          <ac:chgData name="Jinyin Yan" userId="7d7b1cac-fbbc-4678-8cfc-23ca66a374ce" providerId="ADAL" clId="{2710C3EF-C210-4106-997C-46551DEC9137}" dt="2025-05-13T03:06:11.896" v="532" actId="14100"/>
          <ac:cxnSpMkLst>
            <pc:docMk/>
            <pc:sldMk cId="4154000706" sldId="283"/>
            <ac:cxnSpMk id="8" creationId="{9A82CA7B-00AA-3DCE-2C2B-391433F11837}"/>
          </ac:cxnSpMkLst>
        </pc:cxnChg>
        <pc:cxnChg chg="mod">
          <ac:chgData name="Jinyin Yan" userId="7d7b1cac-fbbc-4678-8cfc-23ca66a374ce" providerId="ADAL" clId="{2710C3EF-C210-4106-997C-46551DEC9137}" dt="2025-05-13T03:06:26.022" v="537"/>
          <ac:cxnSpMkLst>
            <pc:docMk/>
            <pc:sldMk cId="4154000706" sldId="283"/>
            <ac:cxnSpMk id="13" creationId="{6E5C7DE2-E3CC-D80B-8AC2-D31BF9EDA365}"/>
          </ac:cxnSpMkLst>
        </pc:cxnChg>
        <pc:cxnChg chg="mod">
          <ac:chgData name="Jinyin Yan" userId="7d7b1cac-fbbc-4678-8cfc-23ca66a374ce" providerId="ADAL" clId="{2710C3EF-C210-4106-997C-46551DEC9137}" dt="2025-05-13T03:06:26.022" v="537"/>
          <ac:cxnSpMkLst>
            <pc:docMk/>
            <pc:sldMk cId="4154000706" sldId="283"/>
            <ac:cxnSpMk id="14" creationId="{7CB180F3-60DA-1396-53A5-06AE361F38B1}"/>
          </ac:cxnSpMkLst>
        </pc:cxnChg>
        <pc:cxnChg chg="add mod">
          <ac:chgData name="Jinyin Yan" userId="7d7b1cac-fbbc-4678-8cfc-23ca66a374ce" providerId="ADAL" clId="{2710C3EF-C210-4106-997C-46551DEC9137}" dt="2025-05-13T03:10:13.649" v="588" actId="14100"/>
          <ac:cxnSpMkLst>
            <pc:docMk/>
            <pc:sldMk cId="4154000706" sldId="283"/>
            <ac:cxnSpMk id="25" creationId="{AC850452-D214-3A61-0501-395A04F4E73C}"/>
          </ac:cxnSpMkLst>
        </pc:cxnChg>
        <pc:cxnChg chg="add mod">
          <ac:chgData name="Jinyin Yan" userId="7d7b1cac-fbbc-4678-8cfc-23ca66a374ce" providerId="ADAL" clId="{2710C3EF-C210-4106-997C-46551DEC9137}" dt="2025-05-13T03:08:21.991" v="561" actId="14100"/>
          <ac:cxnSpMkLst>
            <pc:docMk/>
            <pc:sldMk cId="4154000706" sldId="283"/>
            <ac:cxnSpMk id="28" creationId="{4A637359-E307-B06A-1566-BDA7441C1614}"/>
          </ac:cxnSpMkLst>
        </pc:cxnChg>
        <pc:cxnChg chg="add mod">
          <ac:chgData name="Jinyin Yan" userId="7d7b1cac-fbbc-4678-8cfc-23ca66a374ce" providerId="ADAL" clId="{2710C3EF-C210-4106-997C-46551DEC9137}" dt="2025-05-13T03:08:33.755" v="564" actId="14100"/>
          <ac:cxnSpMkLst>
            <pc:docMk/>
            <pc:sldMk cId="4154000706" sldId="283"/>
            <ac:cxnSpMk id="31" creationId="{8C5C85CA-17B8-7121-8437-E4AF48AE0499}"/>
          </ac:cxnSpMkLst>
        </pc:cxnChg>
        <pc:cxnChg chg="add mod">
          <ac:chgData name="Jinyin Yan" userId="7d7b1cac-fbbc-4678-8cfc-23ca66a374ce" providerId="ADAL" clId="{2710C3EF-C210-4106-997C-46551DEC9137}" dt="2025-05-13T06:23:50.883" v="733" actId="1076"/>
          <ac:cxnSpMkLst>
            <pc:docMk/>
            <pc:sldMk cId="4154000706" sldId="283"/>
            <ac:cxnSpMk id="34" creationId="{42CE50B5-2708-2AF8-B578-F3849AAA37CA}"/>
          </ac:cxnSpMkLst>
        </pc:cxnChg>
        <pc:cxnChg chg="add mod">
          <ac:chgData name="Jinyin Yan" userId="7d7b1cac-fbbc-4678-8cfc-23ca66a374ce" providerId="ADAL" clId="{2710C3EF-C210-4106-997C-46551DEC9137}" dt="2025-05-13T03:08:47.223" v="567" actId="1076"/>
          <ac:cxnSpMkLst>
            <pc:docMk/>
            <pc:sldMk cId="4154000706" sldId="283"/>
            <ac:cxnSpMk id="35" creationId="{0C2A5875-B2AD-49CC-A4AC-9057E7E00E12}"/>
          </ac:cxnSpMkLst>
        </pc:cxnChg>
        <pc:cxnChg chg="add mod">
          <ac:chgData name="Jinyin Yan" userId="7d7b1cac-fbbc-4678-8cfc-23ca66a374ce" providerId="ADAL" clId="{2710C3EF-C210-4106-997C-46551DEC9137}" dt="2025-05-13T06:09:10.932" v="589" actId="1076"/>
          <ac:cxnSpMkLst>
            <pc:docMk/>
            <pc:sldMk cId="4154000706" sldId="283"/>
            <ac:cxnSpMk id="36" creationId="{F530BD10-4509-96ED-7318-A6CABFC09AC9}"/>
          </ac:cxnSpMkLst>
        </pc:cxnChg>
        <pc:cxnChg chg="add mod">
          <ac:chgData name="Jinyin Yan" userId="7d7b1cac-fbbc-4678-8cfc-23ca66a374ce" providerId="ADAL" clId="{2710C3EF-C210-4106-997C-46551DEC9137}" dt="2025-05-13T03:09:39.599" v="580" actId="1076"/>
          <ac:cxnSpMkLst>
            <pc:docMk/>
            <pc:sldMk cId="4154000706" sldId="283"/>
            <ac:cxnSpMk id="39" creationId="{365A3AF9-115D-3E02-CF9B-B30D6ED58240}"/>
          </ac:cxnSpMkLst>
        </pc:cxnChg>
        <pc:cxnChg chg="add mod">
          <ac:chgData name="Jinyin Yan" userId="7d7b1cac-fbbc-4678-8cfc-23ca66a374ce" providerId="ADAL" clId="{2710C3EF-C210-4106-997C-46551DEC9137}" dt="2025-05-13T03:09:42.233" v="581" actId="14100"/>
          <ac:cxnSpMkLst>
            <pc:docMk/>
            <pc:sldMk cId="4154000706" sldId="283"/>
            <ac:cxnSpMk id="41" creationId="{58E41C35-F7BE-0774-E6C7-AD3AB843F7EC}"/>
          </ac:cxnSpMkLst>
        </pc:cxnChg>
        <pc:cxnChg chg="add mod">
          <ac:chgData name="Jinyin Yan" userId="7d7b1cac-fbbc-4678-8cfc-23ca66a374ce" providerId="ADAL" clId="{2710C3EF-C210-4106-997C-46551DEC9137}" dt="2025-05-13T03:09:56.168" v="585" actId="14100"/>
          <ac:cxnSpMkLst>
            <pc:docMk/>
            <pc:sldMk cId="4154000706" sldId="283"/>
            <ac:cxnSpMk id="46" creationId="{BFD004DA-5E3E-32F8-92D8-BF9CA9A145E0}"/>
          </ac:cxnSpMkLst>
        </pc:cxnChg>
        <pc:cxnChg chg="add mod">
          <ac:chgData name="Jinyin Yan" userId="7d7b1cac-fbbc-4678-8cfc-23ca66a374ce" providerId="ADAL" clId="{2710C3EF-C210-4106-997C-46551DEC9137}" dt="2025-05-13T03:10:06.580" v="587" actId="1076"/>
          <ac:cxnSpMkLst>
            <pc:docMk/>
            <pc:sldMk cId="4154000706" sldId="283"/>
            <ac:cxnSpMk id="50" creationId="{12B3A6C5-562D-D7A7-97D5-241720AF8AF5}"/>
          </ac:cxnSpMkLst>
        </pc:cxnChg>
        <pc:cxnChg chg="add mod">
          <ac:chgData name="Jinyin Yan" userId="7d7b1cac-fbbc-4678-8cfc-23ca66a374ce" providerId="ADAL" clId="{2710C3EF-C210-4106-997C-46551DEC9137}" dt="2025-05-13T06:19:57.608" v="685" actId="14100"/>
          <ac:cxnSpMkLst>
            <pc:docMk/>
            <pc:sldMk cId="4154000706" sldId="283"/>
            <ac:cxnSpMk id="63" creationId="{171D8663-800D-4734-B6CA-22BE869A207A}"/>
          </ac:cxnSpMkLst>
        </pc:cxnChg>
        <pc:cxnChg chg="add mod">
          <ac:chgData name="Jinyin Yan" userId="7d7b1cac-fbbc-4678-8cfc-23ca66a374ce" providerId="ADAL" clId="{2710C3EF-C210-4106-997C-46551DEC9137}" dt="2025-05-13T06:20:10.507" v="689" actId="14100"/>
          <ac:cxnSpMkLst>
            <pc:docMk/>
            <pc:sldMk cId="4154000706" sldId="283"/>
            <ac:cxnSpMk id="68" creationId="{67620B72-B185-80EC-2632-817B5A9E71B4}"/>
          </ac:cxnSpMkLst>
        </pc:cxnChg>
        <pc:cxnChg chg="add mod">
          <ac:chgData name="Jinyin Yan" userId="7d7b1cac-fbbc-4678-8cfc-23ca66a374ce" providerId="ADAL" clId="{2710C3EF-C210-4106-997C-46551DEC9137}" dt="2025-05-13T06:20:24.443" v="692" actId="14100"/>
          <ac:cxnSpMkLst>
            <pc:docMk/>
            <pc:sldMk cId="4154000706" sldId="283"/>
            <ac:cxnSpMk id="71" creationId="{02EC145C-72B0-2E1C-777A-C9AFDB0C0255}"/>
          </ac:cxnSpMkLst>
        </pc:cxnChg>
        <pc:cxnChg chg="add mod">
          <ac:chgData name="Jinyin Yan" userId="7d7b1cac-fbbc-4678-8cfc-23ca66a374ce" providerId="ADAL" clId="{2710C3EF-C210-4106-997C-46551DEC9137}" dt="2025-05-13T06:20:34.849" v="695" actId="14100"/>
          <ac:cxnSpMkLst>
            <pc:docMk/>
            <pc:sldMk cId="4154000706" sldId="283"/>
            <ac:cxnSpMk id="74" creationId="{15A9622F-E24A-B6C1-02AC-2B6BB36F0C43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9:49:00.152" v="1019" actId="1076"/>
        <pc:sldMkLst>
          <pc:docMk/>
          <pc:sldMk cId="2368057712" sldId="284"/>
        </pc:sldMkLst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1" creationId="{2C28D6F8-B21A-7D9B-4C5B-27BC61EB12F9}"/>
          </ac:spMkLst>
        </pc:spChg>
        <pc:spChg chg="add mod">
          <ac:chgData name="Jinyin Yan" userId="7d7b1cac-fbbc-4678-8cfc-23ca66a374ce" providerId="ADAL" clId="{2710C3EF-C210-4106-997C-46551DEC9137}" dt="2025-05-13T08:27:53.221" v="806" actId="1076"/>
          <ac:spMkLst>
            <pc:docMk/>
            <pc:sldMk cId="2368057712" sldId="284"/>
            <ac:spMk id="32" creationId="{DA2C0966-7B4C-311E-C4CB-95B4E642B633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3" creationId="{826CDFD2-ED5E-9934-AEF4-D75A7FDE1760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5" creationId="{FA2E7385-32D7-94C1-15D3-E93C1E0218E0}"/>
          </ac:spMkLst>
        </pc:spChg>
        <pc:spChg chg="add mod">
          <ac:chgData name="Jinyin Yan" userId="7d7b1cac-fbbc-4678-8cfc-23ca66a374ce" providerId="ADAL" clId="{2710C3EF-C210-4106-997C-46551DEC9137}" dt="2025-05-13T08:34:59.427" v="839" actId="20577"/>
          <ac:spMkLst>
            <pc:docMk/>
            <pc:sldMk cId="2368057712" sldId="284"/>
            <ac:spMk id="37" creationId="{DCDB1F61-87E3-8B3B-262D-34C06BEC0945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41" creationId="{F3CE37C1-4858-11DC-326F-9D4A28A545A9}"/>
          </ac:spMkLst>
        </pc:spChg>
        <pc:spChg chg="add 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42" creationId="{77B2311A-554A-5245-E5ED-4C64AD2934FB}"/>
          </ac:spMkLst>
        </pc:spChg>
        <pc:spChg chg="mod">
          <ac:chgData name="Jinyin Yan" userId="7d7b1cac-fbbc-4678-8cfc-23ca66a374ce" providerId="ADAL" clId="{2710C3EF-C210-4106-997C-46551DEC9137}" dt="2025-05-13T07:07:54.037" v="760" actId="1076"/>
          <ac:spMkLst>
            <pc:docMk/>
            <pc:sldMk cId="2368057712" sldId="284"/>
            <ac:spMk id="45" creationId="{9BC3BB11-370D-7D4F-7334-96A341A41F2F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1" creationId="{6F7C9CFE-462E-CDED-A95E-C4707B3B65F2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2" creationId="{4DDDC196-50ED-9841-4032-79B1B6F699DE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5" creationId="{0DED2F05-CF1D-25F9-4DF3-119C564C8678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83" creationId="{15342821-3FAD-F503-D9D5-19E8B9F107D1}"/>
          </ac:spMkLst>
        </pc:spChg>
        <pc:spChg chg="mod">
          <ac:chgData name="Jinyin Yan" userId="7d7b1cac-fbbc-4678-8cfc-23ca66a374ce" providerId="ADAL" clId="{2710C3EF-C210-4106-997C-46551DEC9137}" dt="2025-05-13T08:25:14.821" v="788" actId="1076"/>
          <ac:spMkLst>
            <pc:docMk/>
            <pc:sldMk cId="2368057712" sldId="284"/>
            <ac:spMk id="84" creationId="{0E1E864E-A0AB-E8C4-03CB-53B64FFD1D27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86" creationId="{97980DE7-35BF-02F3-94AF-26276CA9308F}"/>
          </ac:spMkLst>
        </pc:spChg>
        <pc:cxnChg chg="add mod">
          <ac:chgData name="Jinyin Yan" userId="7d7b1cac-fbbc-4678-8cfc-23ca66a374ce" providerId="ADAL" clId="{2710C3EF-C210-4106-997C-46551DEC9137}" dt="2025-05-13T08:27:31.358" v="795" actId="14100"/>
          <ac:cxnSpMkLst>
            <pc:docMk/>
            <pc:sldMk cId="2368057712" sldId="284"/>
            <ac:cxnSpMk id="5" creationId="{5A627BA5-E467-A14F-59AD-9050B6DEC3CC}"/>
          </ac:cxnSpMkLst>
        </pc:cxnChg>
        <pc:cxnChg chg="add mod">
          <ac:chgData name="Jinyin Yan" userId="7d7b1cac-fbbc-4678-8cfc-23ca66a374ce" providerId="ADAL" clId="{2710C3EF-C210-4106-997C-46551DEC9137}" dt="2025-05-13T08:35:17.507" v="841" actId="1076"/>
          <ac:cxnSpMkLst>
            <pc:docMk/>
            <pc:sldMk cId="2368057712" sldId="284"/>
            <ac:cxnSpMk id="40" creationId="{8649168F-6FEC-CBCF-4326-3CCB320BD4E7}"/>
          </ac:cxnSpMkLst>
        </pc:cxnChg>
      </pc:sldChg>
      <pc:sldChg chg="addSp delSp modSp new mod">
        <pc:chgData name="Jinyin Yan" userId="7d7b1cac-fbbc-4678-8cfc-23ca66a374ce" providerId="ADAL" clId="{2710C3EF-C210-4106-997C-46551DEC9137}" dt="2025-05-13T10:00:54.242" v="1130" actId="1076"/>
        <pc:sldMkLst>
          <pc:docMk/>
          <pc:sldMk cId="3614696556" sldId="285"/>
        </pc:sldMkLst>
        <pc:spChg chg="add mod">
          <ac:chgData name="Jinyin Yan" userId="7d7b1cac-fbbc-4678-8cfc-23ca66a374ce" providerId="ADAL" clId="{2710C3EF-C210-4106-997C-46551DEC9137}" dt="2025-05-13T09:22:18.070" v="879" actId="1076"/>
          <ac:spMkLst>
            <pc:docMk/>
            <pc:sldMk cId="3614696556" sldId="285"/>
            <ac:spMk id="31" creationId="{4AE2060F-BB35-7BAB-8328-28E25287911E}"/>
          </ac:spMkLst>
        </pc:spChg>
        <pc:spChg chg="mod">
          <ac:chgData name="Jinyin Yan" userId="7d7b1cac-fbbc-4678-8cfc-23ca66a374ce" providerId="ADAL" clId="{2710C3EF-C210-4106-997C-46551DEC9137}" dt="2025-05-13T09:40:54.344" v="940" actId="1076"/>
          <ac:spMkLst>
            <pc:docMk/>
            <pc:sldMk cId="3614696556" sldId="285"/>
            <ac:spMk id="58" creationId="{E7FCE4B2-E1F7-BD00-E4F3-C60D0642D1C0}"/>
          </ac:spMkLst>
        </pc:spChg>
        <pc:spChg chg="add mod">
          <ac:chgData name="Jinyin Yan" userId="7d7b1cac-fbbc-4678-8cfc-23ca66a374ce" providerId="ADAL" clId="{2710C3EF-C210-4106-997C-46551DEC9137}" dt="2025-05-13T09:32:13.653" v="881" actId="20577"/>
          <ac:spMkLst>
            <pc:docMk/>
            <pc:sldMk cId="3614696556" sldId="285"/>
            <ac:spMk id="74" creationId="{FBC4231C-4036-19D9-DB62-DECDC658EC68}"/>
          </ac:spMkLst>
        </pc:spChg>
        <pc:spChg chg="add mod">
          <ac:chgData name="Jinyin Yan" userId="7d7b1cac-fbbc-4678-8cfc-23ca66a374ce" providerId="ADAL" clId="{2710C3EF-C210-4106-997C-46551DEC9137}" dt="2025-05-13T09:32:16.953" v="882" actId="20577"/>
          <ac:spMkLst>
            <pc:docMk/>
            <pc:sldMk cId="3614696556" sldId="285"/>
            <ac:spMk id="75" creationId="{DE6B71D2-AC1F-D8D2-8F19-ABCB74936772}"/>
          </ac:spMkLst>
        </pc:spChg>
        <pc:spChg chg="add del mod">
          <ac:chgData name="Jinyin Yan" userId="7d7b1cac-fbbc-4678-8cfc-23ca66a374ce" providerId="ADAL" clId="{2710C3EF-C210-4106-997C-46551DEC9137}" dt="2025-05-13T09:34:07.362" v="895" actId="478"/>
          <ac:spMkLst>
            <pc:docMk/>
            <pc:sldMk cId="3614696556" sldId="285"/>
            <ac:spMk id="76" creationId="{8D2D1604-52A2-51CE-E39F-709696212C72}"/>
          </ac:spMkLst>
        </pc:spChg>
        <pc:spChg chg="add del mod">
          <ac:chgData name="Jinyin Yan" userId="7d7b1cac-fbbc-4678-8cfc-23ca66a374ce" providerId="ADAL" clId="{2710C3EF-C210-4106-997C-46551DEC9137}" dt="2025-05-13T09:39:19.236" v="911" actId="1076"/>
          <ac:spMkLst>
            <pc:docMk/>
            <pc:sldMk cId="3614696556" sldId="285"/>
            <ac:spMk id="77" creationId="{63D18686-3533-B419-2838-A0776978A35A}"/>
          </ac:spMkLst>
        </pc:spChg>
        <pc:spChg chg="add mod">
          <ac:chgData name="Jinyin Yan" userId="7d7b1cac-fbbc-4678-8cfc-23ca66a374ce" providerId="ADAL" clId="{2710C3EF-C210-4106-997C-46551DEC9137}" dt="2025-05-13T09:40:22.785" v="927" actId="20577"/>
          <ac:spMkLst>
            <pc:docMk/>
            <pc:sldMk cId="3614696556" sldId="285"/>
            <ac:spMk id="102" creationId="{F884D4A5-BAD9-98D2-9578-FB2E332FF004}"/>
          </ac:spMkLst>
        </pc:spChg>
        <pc:spChg chg="add mod">
          <ac:chgData name="Jinyin Yan" userId="7d7b1cac-fbbc-4678-8cfc-23ca66a374ce" providerId="ADAL" clId="{2710C3EF-C210-4106-997C-46551DEC9137}" dt="2025-05-13T09:40:32.456" v="931" actId="20577"/>
          <ac:spMkLst>
            <pc:docMk/>
            <pc:sldMk cId="3614696556" sldId="285"/>
            <ac:spMk id="103" creationId="{3E4DE334-2560-6507-03A5-B03A3F1ECDFC}"/>
          </ac:spMkLst>
        </pc:spChg>
        <pc:spChg chg="add mod">
          <ac:chgData name="Jinyin Yan" userId="7d7b1cac-fbbc-4678-8cfc-23ca66a374ce" providerId="ADAL" clId="{2710C3EF-C210-4106-997C-46551DEC9137}" dt="2025-05-13T09:47:43.255" v="998" actId="1076"/>
          <ac:spMkLst>
            <pc:docMk/>
            <pc:sldMk cId="3614696556" sldId="285"/>
            <ac:spMk id="111" creationId="{F8132AF5-D02D-6832-DAE2-691E8EF0F917}"/>
          </ac:spMkLst>
        </pc:spChg>
        <pc:spChg chg="add mod">
          <ac:chgData name="Jinyin Yan" userId="7d7b1cac-fbbc-4678-8cfc-23ca66a374ce" providerId="ADAL" clId="{2710C3EF-C210-4106-997C-46551DEC9137}" dt="2025-05-13T09:59:29.953" v="1050" actId="1076"/>
          <ac:spMkLst>
            <pc:docMk/>
            <pc:sldMk cId="3614696556" sldId="285"/>
            <ac:spMk id="113" creationId="{637474CD-D311-E479-29B0-4A8FDC91C916}"/>
          </ac:spMkLst>
        </pc:spChg>
        <pc:spChg chg="add mod">
          <ac:chgData name="Jinyin Yan" userId="7d7b1cac-fbbc-4678-8cfc-23ca66a374ce" providerId="ADAL" clId="{2710C3EF-C210-4106-997C-46551DEC9137}" dt="2025-05-13T10:00:54.242" v="1130" actId="1076"/>
          <ac:spMkLst>
            <pc:docMk/>
            <pc:sldMk cId="3614696556" sldId="285"/>
            <ac:spMk id="122" creationId="{16346E1F-E36E-B677-705C-EE9DE15E40A6}"/>
          </ac:spMkLst>
        </pc:spChg>
        <pc:spChg chg="add mod">
          <ac:chgData name="Jinyin Yan" userId="7d7b1cac-fbbc-4678-8cfc-23ca66a374ce" providerId="ADAL" clId="{2710C3EF-C210-4106-997C-46551DEC9137}" dt="2025-05-13T10:00:39.543" v="1107" actId="1076"/>
          <ac:spMkLst>
            <pc:docMk/>
            <pc:sldMk cId="3614696556" sldId="285"/>
            <ac:spMk id="125" creationId="{A5B4FC55-E9B5-8D86-0EC7-C8711555B813}"/>
          </ac:spMkLst>
        </pc:spChg>
        <pc:cxnChg chg="mod">
          <ac:chgData name="Jinyin Yan" userId="7d7b1cac-fbbc-4678-8cfc-23ca66a374ce" providerId="ADAL" clId="{2710C3EF-C210-4106-997C-46551DEC9137}" dt="2025-05-13T09:36:20.986" v="897" actId="14100"/>
          <ac:cxnSpMkLst>
            <pc:docMk/>
            <pc:sldMk cId="3614696556" sldId="285"/>
            <ac:cxnSpMk id="17" creationId="{1AABCF79-F4AA-1A5E-8EDD-6010A64068F5}"/>
          </ac:cxnSpMkLst>
        </pc:cxnChg>
        <pc:cxnChg chg="mod">
          <ac:chgData name="Jinyin Yan" userId="7d7b1cac-fbbc-4678-8cfc-23ca66a374ce" providerId="ADAL" clId="{2710C3EF-C210-4106-997C-46551DEC9137}" dt="2025-05-13T09:39:38.780" v="915" actId="1076"/>
          <ac:cxnSpMkLst>
            <pc:docMk/>
            <pc:sldMk cId="3614696556" sldId="285"/>
            <ac:cxnSpMk id="18" creationId="{F7CAF949-CE14-C021-802E-5E931ABD39DB}"/>
          </ac:cxnSpMkLst>
        </pc:cxnChg>
        <pc:cxnChg chg="mod">
          <ac:chgData name="Jinyin Yan" userId="7d7b1cac-fbbc-4678-8cfc-23ca66a374ce" providerId="ADAL" clId="{2710C3EF-C210-4106-997C-46551DEC9137}" dt="2025-05-13T09:40:10.459" v="921" actId="14100"/>
          <ac:cxnSpMkLst>
            <pc:docMk/>
            <pc:sldMk cId="3614696556" sldId="285"/>
            <ac:cxnSpMk id="25" creationId="{FDE5C9BA-3F4A-440F-6EA1-5D229AD08C1F}"/>
          </ac:cxnSpMkLst>
        </pc:cxnChg>
        <pc:cxnChg chg="mod">
          <ac:chgData name="Jinyin Yan" userId="7d7b1cac-fbbc-4678-8cfc-23ca66a374ce" providerId="ADAL" clId="{2710C3EF-C210-4106-997C-46551DEC9137}" dt="2025-05-13T09:41:20.925" v="948" actId="1076"/>
          <ac:cxnSpMkLst>
            <pc:docMk/>
            <pc:sldMk cId="3614696556" sldId="285"/>
            <ac:cxnSpMk id="50" creationId="{74BF6AE3-CCB9-9E0B-35A3-A530650CBDD7}"/>
          </ac:cxnSpMkLst>
        </pc:cxnChg>
        <pc:cxnChg chg="mod">
          <ac:chgData name="Jinyin Yan" userId="7d7b1cac-fbbc-4678-8cfc-23ca66a374ce" providerId="ADAL" clId="{2710C3EF-C210-4106-997C-46551DEC9137}" dt="2025-05-13T09:41:09.973" v="945" actId="14100"/>
          <ac:cxnSpMkLst>
            <pc:docMk/>
            <pc:sldMk cId="3614696556" sldId="285"/>
            <ac:cxnSpMk id="51" creationId="{F5169D1F-B501-46FC-D337-8007E3DE3EF7}"/>
          </ac:cxnSpMkLst>
        </pc:cxnChg>
        <pc:cxnChg chg="mod">
          <ac:chgData name="Jinyin Yan" userId="7d7b1cac-fbbc-4678-8cfc-23ca66a374ce" providerId="ADAL" clId="{2710C3EF-C210-4106-997C-46551DEC9137}" dt="2025-05-13T09:41:26.189" v="950" actId="14100"/>
          <ac:cxnSpMkLst>
            <pc:docMk/>
            <pc:sldMk cId="3614696556" sldId="285"/>
            <ac:cxnSpMk id="54" creationId="{FA349C35-7836-9782-179C-DB3E0E2325CE}"/>
          </ac:cxnSpMkLst>
        </pc:cxnChg>
        <pc:cxnChg chg="add del">
          <ac:chgData name="Jinyin Yan" userId="7d7b1cac-fbbc-4678-8cfc-23ca66a374ce" providerId="ADAL" clId="{2710C3EF-C210-4106-997C-46551DEC9137}" dt="2025-05-13T09:42:37.167" v="965" actId="478"/>
          <ac:cxnSpMkLst>
            <pc:docMk/>
            <pc:sldMk cId="3614696556" sldId="285"/>
            <ac:cxnSpMk id="59" creationId="{895D8EA3-671E-F662-D62B-DF0006C58FE0}"/>
          </ac:cxnSpMkLst>
        </pc:cxnChg>
        <pc:cxnChg chg="mod">
          <ac:chgData name="Jinyin Yan" userId="7d7b1cac-fbbc-4678-8cfc-23ca66a374ce" providerId="ADAL" clId="{2710C3EF-C210-4106-997C-46551DEC9137}" dt="2025-05-13T09:45:08.530" v="969" actId="1076"/>
          <ac:cxnSpMkLst>
            <pc:docMk/>
            <pc:sldMk cId="3614696556" sldId="285"/>
            <ac:cxnSpMk id="62" creationId="{A30E30EE-E058-8A38-3F4D-297BBA5F0911}"/>
          </ac:cxnSpMkLst>
        </pc:cxnChg>
        <pc:cxnChg chg="mod">
          <ac:chgData name="Jinyin Yan" userId="7d7b1cac-fbbc-4678-8cfc-23ca66a374ce" providerId="ADAL" clId="{2710C3EF-C210-4106-997C-46551DEC9137}" dt="2025-05-13T09:46:31.072" v="970" actId="1076"/>
          <ac:cxnSpMkLst>
            <pc:docMk/>
            <pc:sldMk cId="3614696556" sldId="285"/>
            <ac:cxnSpMk id="63" creationId="{31178CA3-C1E1-DB99-DB41-FB6F27292BFF}"/>
          </ac:cxnSpMkLst>
        </pc:cxnChg>
        <pc:cxnChg chg="mod">
          <ac:chgData name="Jinyin Yan" userId="7d7b1cac-fbbc-4678-8cfc-23ca66a374ce" providerId="ADAL" clId="{2710C3EF-C210-4106-997C-46551DEC9137}" dt="2025-05-13T09:41:38.322" v="955" actId="14100"/>
          <ac:cxnSpMkLst>
            <pc:docMk/>
            <pc:sldMk cId="3614696556" sldId="285"/>
            <ac:cxnSpMk id="91" creationId="{39638350-82BA-A624-0E81-DF0A02A1C99A}"/>
          </ac:cxnSpMkLst>
        </pc:cxnChg>
        <pc:cxnChg chg="add mod">
          <ac:chgData name="Jinyin Yan" userId="7d7b1cac-fbbc-4678-8cfc-23ca66a374ce" providerId="ADAL" clId="{2710C3EF-C210-4106-997C-46551DEC9137}" dt="2025-05-13T09:47:48.143" v="999" actId="1076"/>
          <ac:cxnSpMkLst>
            <pc:docMk/>
            <pc:sldMk cId="3614696556" sldId="285"/>
            <ac:cxnSpMk id="108" creationId="{D63A5304-9AB5-EEA5-E5A8-877A08E248E5}"/>
          </ac:cxnSpMkLst>
        </pc:cxnChg>
        <pc:cxnChg chg="add mod">
          <ac:chgData name="Jinyin Yan" userId="7d7b1cac-fbbc-4678-8cfc-23ca66a374ce" providerId="ADAL" clId="{2710C3EF-C210-4106-997C-46551DEC9137}" dt="2025-05-13T09:59:29.953" v="1050" actId="1076"/>
          <ac:cxnSpMkLst>
            <pc:docMk/>
            <pc:sldMk cId="3614696556" sldId="285"/>
            <ac:cxnSpMk id="112" creationId="{97FEA375-8F3D-DA85-2AD9-738C689D2CBD}"/>
          </ac:cxnSpMkLst>
        </pc:cxnChg>
        <pc:cxnChg chg="add mod">
          <ac:chgData name="Jinyin Yan" userId="7d7b1cac-fbbc-4678-8cfc-23ca66a374ce" providerId="ADAL" clId="{2710C3EF-C210-4106-997C-46551DEC9137}" dt="2025-05-13T09:59:34.611" v="1051" actId="1076"/>
          <ac:cxnSpMkLst>
            <pc:docMk/>
            <pc:sldMk cId="3614696556" sldId="285"/>
            <ac:cxnSpMk id="116" creationId="{1F24E701-541A-0845-5AC2-F543349B2A14}"/>
          </ac:cxnSpMkLst>
        </pc:cxnChg>
        <pc:cxnChg chg="add mod">
          <ac:chgData name="Jinyin Yan" userId="7d7b1cac-fbbc-4678-8cfc-23ca66a374ce" providerId="ADAL" clId="{2710C3EF-C210-4106-997C-46551DEC9137}" dt="2025-05-13T09:49:40.380" v="1025" actId="693"/>
          <ac:cxnSpMkLst>
            <pc:docMk/>
            <pc:sldMk cId="3614696556" sldId="285"/>
            <ac:cxnSpMk id="119" creationId="{63DAC565-7C5E-3AB9-2549-E3D51D28BE5C}"/>
          </ac:cxnSpMkLst>
        </pc:cxnChg>
        <pc:cxnChg chg="add mod">
          <ac:chgData name="Jinyin Yan" userId="7d7b1cac-fbbc-4678-8cfc-23ca66a374ce" providerId="ADAL" clId="{2710C3EF-C210-4106-997C-46551DEC9137}" dt="2025-05-13T09:59:44.434" v="1054" actId="14100"/>
          <ac:cxnSpMkLst>
            <pc:docMk/>
            <pc:sldMk cId="3614696556" sldId="285"/>
            <ac:cxnSpMk id="123" creationId="{514A204D-4B77-56DF-507E-4BEBC10C226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4T06:58:21.769" v="1244"/>
        <pc:sldMkLst>
          <pc:docMk/>
          <pc:sldMk cId="2221885009" sldId="286"/>
        </pc:sldMkLst>
        <pc:spChg chg="mod">
          <ac:chgData name="Jinyin Yan" userId="7d7b1cac-fbbc-4678-8cfc-23ca66a374ce" providerId="ADAL" clId="{2710C3EF-C210-4106-997C-46551DEC9137}" dt="2025-05-14T06:51:41.768" v="1232" actId="1076"/>
          <ac:spMkLst>
            <pc:docMk/>
            <pc:sldMk cId="2221885009" sldId="286"/>
            <ac:spMk id="31" creationId="{27FD303E-D826-D8DD-D1A1-8B3C36B8C496}"/>
          </ac:spMkLst>
        </pc:spChg>
        <pc:spChg chg="mod">
          <ac:chgData name="Jinyin Yan" userId="7d7b1cac-fbbc-4678-8cfc-23ca66a374ce" providerId="ADAL" clId="{2710C3EF-C210-4106-997C-46551DEC9137}" dt="2025-05-14T06:52:10.652" v="1241" actId="1076"/>
          <ac:spMkLst>
            <pc:docMk/>
            <pc:sldMk cId="2221885009" sldId="286"/>
            <ac:spMk id="58" creationId="{444460BA-4525-C274-3AF3-B67A67221341}"/>
          </ac:spMkLst>
        </pc:spChg>
        <pc:spChg chg="add del">
          <ac:chgData name="Jinyin Yan" userId="7d7b1cac-fbbc-4678-8cfc-23ca66a374ce" providerId="ADAL" clId="{2710C3EF-C210-4106-997C-46551DEC9137}" dt="2025-05-14T06:51:25.581" v="1228" actId="478"/>
          <ac:spMkLst>
            <pc:docMk/>
            <pc:sldMk cId="2221885009" sldId="286"/>
            <ac:spMk id="103" creationId="{B69FCF58-53E0-8534-EF4F-328062FD7DD4}"/>
          </ac:spMkLst>
        </pc:spChg>
        <pc:spChg chg="mod">
          <ac:chgData name="Jinyin Yan" userId="7d7b1cac-fbbc-4678-8cfc-23ca66a374ce" providerId="ADAL" clId="{2710C3EF-C210-4106-997C-46551DEC9137}" dt="2025-05-14T06:50:52.496" v="1220" actId="1076"/>
          <ac:spMkLst>
            <pc:docMk/>
            <pc:sldMk cId="2221885009" sldId="286"/>
            <ac:spMk id="111" creationId="{CE85B633-576B-FC2C-2D4F-BABA730626C4}"/>
          </ac:spMkLst>
        </pc:spChg>
        <pc:spChg chg="mod">
          <ac:chgData name="Jinyin Yan" userId="7d7b1cac-fbbc-4678-8cfc-23ca66a374ce" providerId="ADAL" clId="{2710C3EF-C210-4106-997C-46551DEC9137}" dt="2025-05-14T06:51:10.031" v="1225" actId="1076"/>
          <ac:spMkLst>
            <pc:docMk/>
            <pc:sldMk cId="2221885009" sldId="286"/>
            <ac:spMk id="113" creationId="{A3F7A804-5B19-7846-5F53-52C18EE1227F}"/>
          </ac:spMkLst>
        </pc:spChg>
        <pc:spChg chg="mod">
          <ac:chgData name="Jinyin Yan" userId="7d7b1cac-fbbc-4678-8cfc-23ca66a374ce" providerId="ADAL" clId="{2710C3EF-C210-4106-997C-46551DEC9137}" dt="2025-05-14T06:51:01.660" v="1222" actId="1076"/>
          <ac:spMkLst>
            <pc:docMk/>
            <pc:sldMk cId="2221885009" sldId="286"/>
            <ac:spMk id="122" creationId="{3C2642DA-6F91-B4C0-C808-016323956DAE}"/>
          </ac:spMkLst>
        </pc:spChg>
        <pc:spChg chg="mod">
          <ac:chgData name="Jinyin Yan" userId="7d7b1cac-fbbc-4678-8cfc-23ca66a374ce" providerId="ADAL" clId="{2710C3EF-C210-4106-997C-46551DEC9137}" dt="2025-05-14T06:58:21.769" v="1244"/>
          <ac:spMkLst>
            <pc:docMk/>
            <pc:sldMk cId="2221885009" sldId="286"/>
            <ac:spMk id="125" creationId="{111B3765-AB47-9741-3496-2BB41EDC9541}"/>
          </ac:spMkLst>
        </pc:spChg>
        <pc:cxnChg chg="add mod">
          <ac:chgData name="Jinyin Yan" userId="7d7b1cac-fbbc-4678-8cfc-23ca66a374ce" providerId="ADAL" clId="{2710C3EF-C210-4106-997C-46551DEC9137}" dt="2025-05-14T06:40:32.708" v="1152" actId="1076"/>
          <ac:cxnSpMkLst>
            <pc:docMk/>
            <pc:sldMk cId="2221885009" sldId="286"/>
            <ac:cxnSpMk id="4" creationId="{04B52EDF-8BF1-558A-01A2-D0F665D13DD8}"/>
          </ac:cxnSpMkLst>
        </pc:cxnChg>
        <pc:cxnChg chg="mod">
          <ac:chgData name="Jinyin Yan" userId="7d7b1cac-fbbc-4678-8cfc-23ca66a374ce" providerId="ADAL" clId="{2710C3EF-C210-4106-997C-46551DEC9137}" dt="2025-05-14T06:31:56.666" v="1132" actId="1076"/>
          <ac:cxnSpMkLst>
            <pc:docMk/>
            <pc:sldMk cId="2221885009" sldId="286"/>
            <ac:cxnSpMk id="6" creationId="{D5D954CC-F2A7-248C-CAB7-2FBA5AFE4B89}"/>
          </ac:cxnSpMkLst>
        </pc:cxnChg>
        <pc:cxnChg chg="mod">
          <ac:chgData name="Jinyin Yan" userId="7d7b1cac-fbbc-4678-8cfc-23ca66a374ce" providerId="ADAL" clId="{2710C3EF-C210-4106-997C-46551DEC9137}" dt="2025-05-14T06:32:38.116" v="1140" actId="1076"/>
          <ac:cxnSpMkLst>
            <pc:docMk/>
            <pc:sldMk cId="2221885009" sldId="286"/>
            <ac:cxnSpMk id="12" creationId="{E5B8A1DD-31DF-EAE0-60C5-62038490BC1E}"/>
          </ac:cxnSpMkLst>
        </pc:cxnChg>
        <pc:cxnChg chg="mod">
          <ac:chgData name="Jinyin Yan" userId="7d7b1cac-fbbc-4678-8cfc-23ca66a374ce" providerId="ADAL" clId="{2710C3EF-C210-4106-997C-46551DEC9137}" dt="2025-05-14T06:32:44.072" v="1142" actId="14100"/>
          <ac:cxnSpMkLst>
            <pc:docMk/>
            <pc:sldMk cId="2221885009" sldId="286"/>
            <ac:cxnSpMk id="17" creationId="{64D32C1A-E177-F84B-46A2-AD03AC4CF527}"/>
          </ac:cxnSpMkLst>
        </pc:cxnChg>
        <pc:cxnChg chg="mod">
          <ac:chgData name="Jinyin Yan" userId="7d7b1cac-fbbc-4678-8cfc-23ca66a374ce" providerId="ADAL" clId="{2710C3EF-C210-4106-997C-46551DEC9137}" dt="2025-05-14T06:32:20.527" v="1136" actId="14100"/>
          <ac:cxnSpMkLst>
            <pc:docMk/>
            <pc:sldMk cId="2221885009" sldId="286"/>
            <ac:cxnSpMk id="18" creationId="{6DF0E500-2195-3A4A-3F84-BC236D1EEC07}"/>
          </ac:cxnSpMkLst>
        </pc:cxnChg>
        <pc:cxnChg chg="mod">
          <ac:chgData name="Jinyin Yan" userId="7d7b1cac-fbbc-4678-8cfc-23ca66a374ce" providerId="ADAL" clId="{2710C3EF-C210-4106-997C-46551DEC9137}" dt="2025-05-14T06:32:54.276" v="1144" actId="1076"/>
          <ac:cxnSpMkLst>
            <pc:docMk/>
            <pc:sldMk cId="2221885009" sldId="286"/>
            <ac:cxnSpMk id="30" creationId="{6D29D2E0-EDC6-4193-931C-138DCE6E360C}"/>
          </ac:cxnSpMkLst>
        </pc:cxnChg>
        <pc:cxnChg chg="mod">
          <ac:chgData name="Jinyin Yan" userId="7d7b1cac-fbbc-4678-8cfc-23ca66a374ce" providerId="ADAL" clId="{2710C3EF-C210-4106-997C-46551DEC9137}" dt="2025-05-14T06:37:06.774" v="1145" actId="1076"/>
          <ac:cxnSpMkLst>
            <pc:docMk/>
            <pc:sldMk cId="2221885009" sldId="286"/>
            <ac:cxnSpMk id="48" creationId="{687B812D-A15F-C7F2-7C79-F533B83A2B0B}"/>
          </ac:cxnSpMkLst>
        </pc:cxnChg>
        <pc:cxnChg chg="mod">
          <ac:chgData name="Jinyin Yan" userId="7d7b1cac-fbbc-4678-8cfc-23ca66a374ce" providerId="ADAL" clId="{2710C3EF-C210-4106-997C-46551DEC9137}" dt="2025-05-14T06:37:23.210" v="1148" actId="1076"/>
          <ac:cxnSpMkLst>
            <pc:docMk/>
            <pc:sldMk cId="2221885009" sldId="286"/>
            <ac:cxnSpMk id="50" creationId="{0D388E4A-AC86-2A67-6634-2328B26E84CE}"/>
          </ac:cxnSpMkLst>
        </pc:cxnChg>
        <pc:cxnChg chg="mod">
          <ac:chgData name="Jinyin Yan" userId="7d7b1cac-fbbc-4678-8cfc-23ca66a374ce" providerId="ADAL" clId="{2710C3EF-C210-4106-997C-46551DEC9137}" dt="2025-05-14T06:37:31.491" v="1150" actId="14100"/>
          <ac:cxnSpMkLst>
            <pc:docMk/>
            <pc:sldMk cId="2221885009" sldId="286"/>
            <ac:cxnSpMk id="51" creationId="{CC78A36D-FFF5-4A0B-897E-09B778882C34}"/>
          </ac:cxnSpMkLst>
        </pc:cxnChg>
        <pc:cxnChg chg="mod">
          <ac:chgData name="Jinyin Yan" userId="7d7b1cac-fbbc-4678-8cfc-23ca66a374ce" providerId="ADAL" clId="{2710C3EF-C210-4106-997C-46551DEC9137}" dt="2025-05-14T06:37:27.154" v="1149" actId="14100"/>
          <ac:cxnSpMkLst>
            <pc:docMk/>
            <pc:sldMk cId="2221885009" sldId="286"/>
            <ac:cxnSpMk id="54" creationId="{9375B239-EF6F-D486-B1CD-FB616A6756B8}"/>
          </ac:cxnSpMkLst>
        </pc:cxnChg>
        <pc:cxnChg chg="mod">
          <ac:chgData name="Jinyin Yan" userId="7d7b1cac-fbbc-4678-8cfc-23ca66a374ce" providerId="ADAL" clId="{2710C3EF-C210-4106-997C-46551DEC9137}" dt="2025-05-14T06:50:52.496" v="1220" actId="1076"/>
          <ac:cxnSpMkLst>
            <pc:docMk/>
            <pc:sldMk cId="2221885009" sldId="286"/>
            <ac:cxnSpMk id="61" creationId="{B5D71795-EA70-2789-47BE-A9BE8D2154C9}"/>
          </ac:cxnSpMkLst>
        </pc:cxnChg>
        <pc:cxnChg chg="mod">
          <ac:chgData name="Jinyin Yan" userId="7d7b1cac-fbbc-4678-8cfc-23ca66a374ce" providerId="ADAL" clId="{2710C3EF-C210-4106-997C-46551DEC9137}" dt="2025-05-14T06:50:52.496" v="1220" actId="1076"/>
          <ac:cxnSpMkLst>
            <pc:docMk/>
            <pc:sldMk cId="2221885009" sldId="286"/>
            <ac:cxnSpMk id="63" creationId="{0B05F7F6-9796-0AE4-4E1A-A1FA7F9888C8}"/>
          </ac:cxnSpMkLst>
        </pc:cxnChg>
        <pc:cxnChg chg="mod">
          <ac:chgData name="Jinyin Yan" userId="7d7b1cac-fbbc-4678-8cfc-23ca66a374ce" providerId="ADAL" clId="{2710C3EF-C210-4106-997C-46551DEC9137}" dt="2025-05-14T06:41:24.406" v="1172" actId="1076"/>
          <ac:cxnSpMkLst>
            <pc:docMk/>
            <pc:sldMk cId="2221885009" sldId="286"/>
            <ac:cxnSpMk id="69" creationId="{F969BBD7-2AA6-D8EE-3E1A-EB81E24B7CB3}"/>
          </ac:cxnSpMkLst>
        </pc:cxnChg>
        <pc:cxnChg chg="mod">
          <ac:chgData name="Jinyin Yan" userId="7d7b1cac-fbbc-4678-8cfc-23ca66a374ce" providerId="ADAL" clId="{2710C3EF-C210-4106-997C-46551DEC9137}" dt="2025-05-14T06:37:35.622" v="1151" actId="1076"/>
          <ac:cxnSpMkLst>
            <pc:docMk/>
            <pc:sldMk cId="2221885009" sldId="286"/>
            <ac:cxnSpMk id="91" creationId="{3AD8CC3D-BB44-5C22-4807-CF40E759A04C}"/>
          </ac:cxnSpMkLst>
        </pc:cxnChg>
        <pc:cxnChg chg="mod">
          <ac:chgData name="Jinyin Yan" userId="7d7b1cac-fbbc-4678-8cfc-23ca66a374ce" providerId="ADAL" clId="{2710C3EF-C210-4106-997C-46551DEC9137}" dt="2025-05-14T06:51:04.652" v="1223" actId="1076"/>
          <ac:cxnSpMkLst>
            <pc:docMk/>
            <pc:sldMk cId="2221885009" sldId="286"/>
            <ac:cxnSpMk id="108" creationId="{C2916EFC-5EAD-83AF-26EF-5933EC052A9F}"/>
          </ac:cxnSpMkLst>
        </pc:cxnChg>
        <pc:cxnChg chg="mod">
          <ac:chgData name="Jinyin Yan" userId="7d7b1cac-fbbc-4678-8cfc-23ca66a374ce" providerId="ADAL" clId="{2710C3EF-C210-4106-997C-46551DEC9137}" dt="2025-05-14T06:51:07.346" v="1224" actId="14100"/>
          <ac:cxnSpMkLst>
            <pc:docMk/>
            <pc:sldMk cId="2221885009" sldId="286"/>
            <ac:cxnSpMk id="112" creationId="{8F386620-1E54-5230-582B-8098736B5DFD}"/>
          </ac:cxnSpMkLst>
        </pc:cxnChg>
        <pc:cxnChg chg="mod">
          <ac:chgData name="Jinyin Yan" userId="7d7b1cac-fbbc-4678-8cfc-23ca66a374ce" providerId="ADAL" clId="{2710C3EF-C210-4106-997C-46551DEC9137}" dt="2025-05-14T06:50:55.788" v="1221" actId="14100"/>
          <ac:cxnSpMkLst>
            <pc:docMk/>
            <pc:sldMk cId="2221885009" sldId="286"/>
            <ac:cxnSpMk id="116" creationId="{CC760AF3-97D9-0802-0F99-57E5CF552EE1}"/>
          </ac:cxnSpMkLst>
        </pc:cxnChg>
        <pc:cxnChg chg="mod">
          <ac:chgData name="Jinyin Yan" userId="7d7b1cac-fbbc-4678-8cfc-23ca66a374ce" providerId="ADAL" clId="{2710C3EF-C210-4106-997C-46551DEC9137}" dt="2025-05-14T06:51:45.782" v="1233" actId="14100"/>
          <ac:cxnSpMkLst>
            <pc:docMk/>
            <pc:sldMk cId="2221885009" sldId="286"/>
            <ac:cxnSpMk id="119" creationId="{0055630E-A37D-8C37-2F66-64449CC76672}"/>
          </ac:cxnSpMkLst>
        </pc:cxnChg>
        <pc:cxnChg chg="mod">
          <ac:chgData name="Jinyin Yan" userId="7d7b1cac-fbbc-4678-8cfc-23ca66a374ce" providerId="ADAL" clId="{2710C3EF-C210-4106-997C-46551DEC9137}" dt="2025-05-14T06:48:51.679" v="1194" actId="14100"/>
          <ac:cxnSpMkLst>
            <pc:docMk/>
            <pc:sldMk cId="2221885009" sldId="286"/>
            <ac:cxnSpMk id="123" creationId="{E66FE103-AB53-30AA-D750-2538D17C8A4F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5T06:33:37.098" v="1374" actId="20577"/>
        <pc:sldMkLst>
          <pc:docMk/>
          <pc:sldMk cId="1033817520" sldId="287"/>
        </pc:sldMkLst>
        <pc:spChg chg="add mod">
          <ac:chgData name="Jinyin Yan" userId="7d7b1cac-fbbc-4678-8cfc-23ca66a374ce" providerId="ADAL" clId="{2710C3EF-C210-4106-997C-46551DEC9137}" dt="2025-05-15T05:44:16.424" v="1308" actId="1076"/>
          <ac:spMkLst>
            <pc:docMk/>
            <pc:sldMk cId="1033817520" sldId="287"/>
            <ac:spMk id="2" creationId="{546EF28E-6891-7B1B-F147-0B33319FDABF}"/>
          </ac:spMkLst>
        </pc:spChg>
        <pc:spChg chg="mod">
          <ac:chgData name="Jinyin Yan" userId="7d7b1cac-fbbc-4678-8cfc-23ca66a374ce" providerId="ADAL" clId="{2710C3EF-C210-4106-997C-46551DEC9137}" dt="2025-05-15T05:25:55.016" v="1277" actId="1076"/>
          <ac:spMkLst>
            <pc:docMk/>
            <pc:sldMk cId="1033817520" sldId="287"/>
            <ac:spMk id="42" creationId="{A83089A2-6B2C-946C-93DD-58AFB6D3D50D}"/>
          </ac:spMkLst>
        </pc:spChg>
        <pc:spChg chg="mod">
          <ac:chgData name="Jinyin Yan" userId="7d7b1cac-fbbc-4678-8cfc-23ca66a374ce" providerId="ADAL" clId="{2710C3EF-C210-4106-997C-46551DEC9137}" dt="2025-05-15T05:25:55.016" v="1277" actId="1076"/>
          <ac:spMkLst>
            <pc:docMk/>
            <pc:sldMk cId="1033817520" sldId="287"/>
            <ac:spMk id="61" creationId="{097FB23D-BA70-C943-E5F9-0C64C32ED12F}"/>
          </ac:spMkLst>
        </pc:spChg>
        <pc:spChg chg="add mod">
          <ac:chgData name="Jinyin Yan" userId="7d7b1cac-fbbc-4678-8cfc-23ca66a374ce" providerId="ADAL" clId="{2710C3EF-C210-4106-997C-46551DEC9137}" dt="2025-05-15T05:45:58.181" v="1343" actId="1076"/>
          <ac:spMkLst>
            <pc:docMk/>
            <pc:sldMk cId="1033817520" sldId="287"/>
            <ac:spMk id="69" creationId="{2EE12F5C-D0EB-7690-BBE0-D979A35C2312}"/>
          </ac:spMkLst>
        </pc:spChg>
        <pc:spChg chg="add mod">
          <ac:chgData name="Jinyin Yan" userId="7d7b1cac-fbbc-4678-8cfc-23ca66a374ce" providerId="ADAL" clId="{2710C3EF-C210-4106-997C-46551DEC9137}" dt="2025-05-15T05:45:29.166" v="1331" actId="1076"/>
          <ac:spMkLst>
            <pc:docMk/>
            <pc:sldMk cId="1033817520" sldId="287"/>
            <ac:spMk id="70" creationId="{945416FB-3078-8BDB-35C0-6CE6C80D0CBB}"/>
          </ac:spMkLst>
        </pc:spChg>
        <pc:spChg chg="add mod">
          <ac:chgData name="Jinyin Yan" userId="7d7b1cac-fbbc-4678-8cfc-23ca66a374ce" providerId="ADAL" clId="{2710C3EF-C210-4106-997C-46551DEC9137}" dt="2025-05-15T05:45:12.509" v="1323" actId="1076"/>
          <ac:spMkLst>
            <pc:docMk/>
            <pc:sldMk cId="1033817520" sldId="287"/>
            <ac:spMk id="71" creationId="{4DFCC20A-E7E6-BDFD-03C9-6FDF899CED35}"/>
          </ac:spMkLst>
        </pc:spChg>
        <pc:spChg chg="add mod">
          <ac:chgData name="Jinyin Yan" userId="7d7b1cac-fbbc-4678-8cfc-23ca66a374ce" providerId="ADAL" clId="{2710C3EF-C210-4106-997C-46551DEC9137}" dt="2025-05-15T05:45:38.502" v="1336" actId="1076"/>
          <ac:spMkLst>
            <pc:docMk/>
            <pc:sldMk cId="1033817520" sldId="287"/>
            <ac:spMk id="108" creationId="{8DF9E0FA-4578-3FE9-2397-719038586BD7}"/>
          </ac:spMkLst>
        </pc:spChg>
        <pc:spChg chg="add mod">
          <ac:chgData name="Jinyin Yan" userId="7d7b1cac-fbbc-4678-8cfc-23ca66a374ce" providerId="ADAL" clId="{2710C3EF-C210-4106-997C-46551DEC9137}" dt="2025-05-15T05:45:47.473" v="1339" actId="1076"/>
          <ac:spMkLst>
            <pc:docMk/>
            <pc:sldMk cId="1033817520" sldId="287"/>
            <ac:spMk id="110" creationId="{7032A019-27B5-ABBC-16A9-3819BF548FAB}"/>
          </ac:spMkLst>
        </pc:spChg>
        <pc:spChg chg="add mod">
          <ac:chgData name="Jinyin Yan" userId="7d7b1cac-fbbc-4678-8cfc-23ca66a374ce" providerId="ADAL" clId="{2710C3EF-C210-4106-997C-46551DEC9137}" dt="2025-05-15T06:33:15.966" v="1365" actId="208"/>
          <ac:spMkLst>
            <pc:docMk/>
            <pc:sldMk cId="1033817520" sldId="287"/>
            <ac:spMk id="147" creationId="{F39C61DA-7F14-8530-29A8-16EA9C4B7D3C}"/>
          </ac:spMkLst>
        </pc:spChg>
        <pc:spChg chg="add mod">
          <ac:chgData name="Jinyin Yan" userId="7d7b1cac-fbbc-4678-8cfc-23ca66a374ce" providerId="ADAL" clId="{2710C3EF-C210-4106-997C-46551DEC9137}" dt="2025-05-15T06:33:37.098" v="1374" actId="20577"/>
          <ac:spMkLst>
            <pc:docMk/>
            <pc:sldMk cId="1033817520" sldId="287"/>
            <ac:spMk id="150" creationId="{A3F1FDFF-E158-5F4B-E171-28AC0AC52096}"/>
          </ac:spMkLst>
        </pc:spChg>
        <pc:grpChg chg="mod">
          <ac:chgData name="Jinyin Yan" userId="7d7b1cac-fbbc-4678-8cfc-23ca66a374ce" providerId="ADAL" clId="{2710C3EF-C210-4106-997C-46551DEC9137}" dt="2025-05-15T05:25:55.016" v="1277" actId="1076"/>
          <ac:grpSpMkLst>
            <pc:docMk/>
            <pc:sldMk cId="1033817520" sldId="287"/>
            <ac:grpSpMk id="4" creationId="{CD07D1DF-1552-EC82-D38A-0178D4E4782B}"/>
          </ac:grpSpMkLst>
        </pc:grpChg>
        <pc:grpChg chg="mod">
          <ac:chgData name="Jinyin Yan" userId="7d7b1cac-fbbc-4678-8cfc-23ca66a374ce" providerId="ADAL" clId="{2710C3EF-C210-4106-997C-46551DEC9137}" dt="2025-05-15T05:25:55.016" v="1277" actId="1076"/>
          <ac:grpSpMkLst>
            <pc:docMk/>
            <pc:sldMk cId="1033817520" sldId="287"/>
            <ac:grpSpMk id="26" creationId="{65844DF1-95B3-B328-8896-886185403376}"/>
          </ac:grpSpMkLst>
        </pc:grpChg>
        <pc:grpChg chg="mod">
          <ac:chgData name="Jinyin Yan" userId="7d7b1cac-fbbc-4678-8cfc-23ca66a374ce" providerId="ADAL" clId="{2710C3EF-C210-4106-997C-46551DEC9137}" dt="2025-05-15T05:25:55.016" v="1277" actId="1076"/>
          <ac:grpSpMkLst>
            <pc:docMk/>
            <pc:sldMk cId="1033817520" sldId="287"/>
            <ac:grpSpMk id="46" creationId="{A3124610-5042-F0B8-AA4C-94BFA8F1C584}"/>
          </ac:grpSpMkLst>
        </pc:grpChg>
        <pc:cxnChg chg="mod">
          <ac:chgData name="Jinyin Yan" userId="7d7b1cac-fbbc-4678-8cfc-23ca66a374ce" providerId="ADAL" clId="{2710C3EF-C210-4106-997C-46551DEC9137}" dt="2025-05-15T05:44:28.986" v="1312" actId="14100"/>
          <ac:cxnSpMkLst>
            <pc:docMk/>
            <pc:sldMk cId="1033817520" sldId="287"/>
            <ac:cxnSpMk id="10" creationId="{2D1F9050-E98F-441E-9CDC-32058F824698}"/>
          </ac:cxnSpMkLst>
        </pc:cxnChg>
        <pc:cxnChg chg="mod">
          <ac:chgData name="Jinyin Yan" userId="7d7b1cac-fbbc-4678-8cfc-23ca66a374ce" providerId="ADAL" clId="{2710C3EF-C210-4106-997C-46551DEC9137}" dt="2025-05-15T05:25:16.211" v="1268" actId="14100"/>
          <ac:cxnSpMkLst>
            <pc:docMk/>
            <pc:sldMk cId="1033817520" sldId="287"/>
            <ac:cxnSpMk id="12" creationId="{D8182EA1-1822-4FA5-8AA4-37F8A1A89FDE}"/>
          </ac:cxnSpMkLst>
        </pc:cxnChg>
        <pc:cxnChg chg="mod">
          <ac:chgData name="Jinyin Yan" userId="7d7b1cac-fbbc-4678-8cfc-23ca66a374ce" providerId="ADAL" clId="{2710C3EF-C210-4106-997C-46551DEC9137}" dt="2025-05-15T05:44:57.523" v="1320" actId="14100"/>
          <ac:cxnSpMkLst>
            <pc:docMk/>
            <pc:sldMk cId="1033817520" sldId="287"/>
            <ac:cxnSpMk id="36" creationId="{6784718C-FE06-4FEB-9A2C-BC47E00FDDC0}"/>
          </ac:cxnSpMkLst>
        </pc:cxnChg>
        <pc:cxnChg chg="mod">
          <ac:chgData name="Jinyin Yan" userId="7d7b1cac-fbbc-4678-8cfc-23ca66a374ce" providerId="ADAL" clId="{2710C3EF-C210-4106-997C-46551DEC9137}" dt="2025-05-15T05:45:07.002" v="1322" actId="14100"/>
          <ac:cxnSpMkLst>
            <pc:docMk/>
            <pc:sldMk cId="1033817520" sldId="287"/>
            <ac:cxnSpMk id="37" creationId="{8447F790-7684-5E68-7CE2-C8A7B7216D2A}"/>
          </ac:cxnSpMkLst>
        </pc:cxnChg>
        <pc:cxnChg chg="mod">
          <ac:chgData name="Jinyin Yan" userId="7d7b1cac-fbbc-4678-8cfc-23ca66a374ce" providerId="ADAL" clId="{2710C3EF-C210-4106-997C-46551DEC9137}" dt="2025-05-15T05:44:51.591" v="1318" actId="1076"/>
          <ac:cxnSpMkLst>
            <pc:docMk/>
            <pc:sldMk cId="1033817520" sldId="287"/>
            <ac:cxnSpMk id="38" creationId="{F2A1A2DF-27D1-BCCC-6A73-31842A6F3A73}"/>
          </ac:cxnSpMkLst>
        </pc:cxnChg>
        <pc:cxnChg chg="mod">
          <ac:chgData name="Jinyin Yan" userId="7d7b1cac-fbbc-4678-8cfc-23ca66a374ce" providerId="ADAL" clId="{2710C3EF-C210-4106-997C-46551DEC9137}" dt="2025-05-15T05:44:42.365" v="1315" actId="14100"/>
          <ac:cxnSpMkLst>
            <pc:docMk/>
            <pc:sldMk cId="1033817520" sldId="287"/>
            <ac:cxnSpMk id="57" creationId="{658095D7-5A00-A2E9-A23C-2C6ADC9F1D86}"/>
          </ac:cxnSpMkLst>
        </pc:cxnChg>
        <pc:cxnChg chg="add mod">
          <ac:chgData name="Jinyin Yan" userId="7d7b1cac-fbbc-4678-8cfc-23ca66a374ce" providerId="ADAL" clId="{2710C3EF-C210-4106-997C-46551DEC9137}" dt="2025-05-15T05:25:55.016" v="1277" actId="1076"/>
          <ac:cxnSpMkLst>
            <pc:docMk/>
            <pc:sldMk cId="1033817520" sldId="287"/>
            <ac:cxnSpMk id="66" creationId="{B50BD2C9-15B3-316B-85FD-53683A2FE1D8}"/>
          </ac:cxnSpMkLst>
        </pc:cxnChg>
        <pc:cxnChg chg="add mod">
          <ac:chgData name="Jinyin Yan" userId="7d7b1cac-fbbc-4678-8cfc-23ca66a374ce" providerId="ADAL" clId="{2710C3EF-C210-4106-997C-46551DEC9137}" dt="2025-05-15T05:45:55.160" v="1342" actId="1076"/>
          <ac:cxnSpMkLst>
            <pc:docMk/>
            <pc:sldMk cId="1033817520" sldId="287"/>
            <ac:cxnSpMk id="67" creationId="{03175578-9417-C3A5-C64C-439634381D9F}"/>
          </ac:cxnSpMkLst>
        </pc:cxnChg>
        <pc:cxnChg chg="add mod">
          <ac:chgData name="Jinyin Yan" userId="7d7b1cac-fbbc-4678-8cfc-23ca66a374ce" providerId="ADAL" clId="{2710C3EF-C210-4106-997C-46551DEC9137}" dt="2025-05-15T06:32:54.332" v="1359" actId="13822"/>
          <ac:cxnSpMkLst>
            <pc:docMk/>
            <pc:sldMk cId="1033817520" sldId="287"/>
            <ac:cxnSpMk id="112" creationId="{7268409D-0E41-B93E-F8E9-F432B173D737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5T08:59:07.126" v="1539" actId="1076"/>
        <pc:sldMkLst>
          <pc:docMk/>
          <pc:sldMk cId="2549822389" sldId="288"/>
        </pc:sldMkLst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11" creationId="{0CC87A6F-301A-1253-52CD-E8AA57B997B0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13" creationId="{59A5A1AE-F044-7C33-DB87-D7D2B9973502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15" creationId="{3E0606E7-69F4-1F5F-FE7C-E4DE9CE571EA}"/>
          </ac:spMkLst>
        </pc:spChg>
        <pc:spChg chg="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56" creationId="{DE899EA3-7A66-BFC8-B80F-8DFA3DEB4916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64" creationId="{F0ECCF70-ED02-F547-9635-74B790303F3D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68" creationId="{2906F752-F48D-5B5A-F8D0-C74153576124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73" creationId="{3E8844C0-328C-7EE5-8F56-EB9E48C27124}"/>
          </ac:spMkLst>
        </pc:spChg>
        <pc:spChg chg="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79" creationId="{B1ADC116-B228-E9B6-AAB3-E4B3188586BA}"/>
          </ac:spMkLst>
        </pc:spChg>
        <pc:spChg chg="mod">
          <ac:chgData name="Jinyin Yan" userId="7d7b1cac-fbbc-4678-8cfc-23ca66a374ce" providerId="ADAL" clId="{2710C3EF-C210-4106-997C-46551DEC9137}" dt="2025-05-15T08:07:29.090" v="1392" actId="1076"/>
          <ac:spMkLst>
            <pc:docMk/>
            <pc:sldMk cId="2549822389" sldId="288"/>
            <ac:spMk id="80" creationId="{1D786722-061E-1FDD-9C14-C6B2E63DE1A5}"/>
          </ac:spMkLst>
        </pc:spChg>
        <pc:spChg chg="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83" creationId="{2C278CB5-FD92-05AE-7987-184481EA7730}"/>
          </ac:spMkLst>
        </pc:spChg>
        <pc:spChg chg="add mod">
          <ac:chgData name="Jinyin Yan" userId="7d7b1cac-fbbc-4678-8cfc-23ca66a374ce" providerId="ADAL" clId="{2710C3EF-C210-4106-997C-46551DEC9137}" dt="2025-05-15T08:16:01.633" v="1395" actId="1076"/>
          <ac:spMkLst>
            <pc:docMk/>
            <pc:sldMk cId="2549822389" sldId="288"/>
            <ac:spMk id="84" creationId="{43FAB1C8-96F6-6661-2AE9-AB8C4C46A0BF}"/>
          </ac:spMkLst>
        </pc:spChg>
        <pc:spChg chg="mod">
          <ac:chgData name="Jinyin Yan" userId="7d7b1cac-fbbc-4678-8cfc-23ca66a374ce" providerId="ADAL" clId="{2710C3EF-C210-4106-997C-46551DEC9137}" dt="2025-05-15T08:04:13.473" v="1382"/>
          <ac:spMkLst>
            <pc:docMk/>
            <pc:sldMk cId="2549822389" sldId="288"/>
            <ac:spMk id="86" creationId="{81751DEF-20CD-D60E-70A3-5A1D97C6A314}"/>
          </ac:spMkLst>
        </pc:spChg>
        <pc:spChg chg="mod">
          <ac:chgData name="Jinyin Yan" userId="7d7b1cac-fbbc-4678-8cfc-23ca66a374ce" providerId="ADAL" clId="{2710C3EF-C210-4106-997C-46551DEC9137}" dt="2025-05-15T08:04:13.473" v="1382"/>
          <ac:spMkLst>
            <pc:docMk/>
            <pc:sldMk cId="2549822389" sldId="288"/>
            <ac:spMk id="87" creationId="{F14CD5DB-5934-10EA-9135-CAF547B09EED}"/>
          </ac:spMkLst>
        </pc:spChg>
        <pc:spChg chg="add mod">
          <ac:chgData name="Jinyin Yan" userId="7d7b1cac-fbbc-4678-8cfc-23ca66a374ce" providerId="ADAL" clId="{2710C3EF-C210-4106-997C-46551DEC9137}" dt="2025-05-15T08:04:27.168" v="1385" actId="164"/>
          <ac:spMkLst>
            <pc:docMk/>
            <pc:sldMk cId="2549822389" sldId="288"/>
            <ac:spMk id="91" creationId="{833F57B5-156A-39CD-5AA2-0CD875A9A389}"/>
          </ac:spMkLst>
        </pc:spChg>
        <pc:spChg chg="add mod">
          <ac:chgData name="Jinyin Yan" userId="7d7b1cac-fbbc-4678-8cfc-23ca66a374ce" providerId="ADAL" clId="{2710C3EF-C210-4106-997C-46551DEC9137}" dt="2025-05-15T08:04:27.168" v="1385" actId="164"/>
          <ac:spMkLst>
            <pc:docMk/>
            <pc:sldMk cId="2549822389" sldId="288"/>
            <ac:spMk id="92" creationId="{409C2296-E2CA-C3FE-D2C0-52FD9981DA96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96" creationId="{0A417DCA-F791-AC1F-E6EC-B8785A2C4D60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20" creationId="{4CC3ED31-912A-9506-840A-A77A3EEC3173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21" creationId="{8CF4C7B7-D4BD-5A3F-9C9C-97CC6E933B65}"/>
          </ac:spMkLst>
        </pc:spChg>
        <pc:spChg chg="add mod">
          <ac:chgData name="Jinyin Yan" userId="7d7b1cac-fbbc-4678-8cfc-23ca66a374ce" providerId="ADAL" clId="{2710C3EF-C210-4106-997C-46551DEC9137}" dt="2025-05-15T08:45:56.719" v="1467" actId="20577"/>
          <ac:spMkLst>
            <pc:docMk/>
            <pc:sldMk cId="2549822389" sldId="288"/>
            <ac:spMk id="122" creationId="{BF4FB7ED-F069-E36D-6CBF-81834A941153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23" creationId="{EA787FFE-9E14-7D30-56CE-D1C167ED4358}"/>
          </ac:spMkLst>
        </pc:spChg>
        <pc:spChg chg="add mod">
          <ac:chgData name="Jinyin Yan" userId="7d7b1cac-fbbc-4678-8cfc-23ca66a374ce" providerId="ADAL" clId="{2710C3EF-C210-4106-997C-46551DEC9137}" dt="2025-05-15T08:46:18.015" v="1486" actId="20577"/>
          <ac:spMkLst>
            <pc:docMk/>
            <pc:sldMk cId="2549822389" sldId="288"/>
            <ac:spMk id="124" creationId="{5E3DF22E-C7D5-D6D0-869C-EA7123677E54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25" creationId="{CF3EF3B4-BA0C-D804-DF0E-01F6118F0124}"/>
          </ac:spMkLst>
        </pc:spChg>
        <pc:spChg chg="add mod">
          <ac:chgData name="Jinyin Yan" userId="7d7b1cac-fbbc-4678-8cfc-23ca66a374ce" providerId="ADAL" clId="{2710C3EF-C210-4106-997C-46551DEC9137}" dt="2025-05-15T08:50:06.269" v="1499" actId="693"/>
          <ac:spMkLst>
            <pc:docMk/>
            <pc:sldMk cId="2549822389" sldId="288"/>
            <ac:spMk id="131" creationId="{F59C1AFC-345D-045A-C9EF-977074D87846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32" creationId="{A86383BE-2CEA-C5E4-9F32-B1E8C6D9B83B}"/>
          </ac:spMkLst>
        </pc:spChg>
        <pc:spChg chg="add mod">
          <ac:chgData name="Jinyin Yan" userId="7d7b1cac-fbbc-4678-8cfc-23ca66a374ce" providerId="ADAL" clId="{2710C3EF-C210-4106-997C-46551DEC9137}" dt="2025-05-15T08:53:37.744" v="1504" actId="1076"/>
          <ac:spMkLst>
            <pc:docMk/>
            <pc:sldMk cId="2549822389" sldId="288"/>
            <ac:spMk id="133" creationId="{9543E85C-BC70-D05F-ACD4-5F626F134BEF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34" creationId="{91EC0C4A-264F-1C67-0DAE-FB082AEC9DBF}"/>
          </ac:spMkLst>
        </pc:spChg>
        <pc:spChg chg="add mod">
          <ac:chgData name="Jinyin Yan" userId="7d7b1cac-fbbc-4678-8cfc-23ca66a374ce" providerId="ADAL" clId="{2710C3EF-C210-4106-997C-46551DEC9137}" dt="2025-05-15T08:58:58.074" v="1528" actId="1076"/>
          <ac:spMkLst>
            <pc:docMk/>
            <pc:sldMk cId="2549822389" sldId="288"/>
            <ac:spMk id="135" creationId="{46546A2E-6B4D-A7FA-98F8-29EA63EECDC4}"/>
          </ac:spMkLst>
        </pc:spChg>
        <pc:spChg chg="add mod">
          <ac:chgData name="Jinyin Yan" userId="7d7b1cac-fbbc-4678-8cfc-23ca66a374ce" providerId="ADAL" clId="{2710C3EF-C210-4106-997C-46551DEC9137}" dt="2025-05-15T08:59:07.126" v="1539" actId="1076"/>
          <ac:spMkLst>
            <pc:docMk/>
            <pc:sldMk cId="2549822389" sldId="288"/>
            <ac:spMk id="136" creationId="{27C6D5C8-9177-447B-80F5-8C48C9628322}"/>
          </ac:spMkLst>
        </pc:spChg>
        <pc:grpChg chg="mod">
          <ac:chgData name="Jinyin Yan" userId="7d7b1cac-fbbc-4678-8cfc-23ca66a374ce" providerId="ADAL" clId="{2710C3EF-C210-4106-997C-46551DEC9137}" dt="2025-05-15T08:23:34.019" v="1432" actId="1076"/>
          <ac:grpSpMkLst>
            <pc:docMk/>
            <pc:sldMk cId="2549822389" sldId="288"/>
            <ac:grpSpMk id="3" creationId="{2D197F35-3B68-1AAE-33D1-F76CD4EFC5BB}"/>
          </ac:grpSpMkLst>
        </pc:grpChg>
        <pc:grpChg chg="mod">
          <ac:chgData name="Jinyin Yan" userId="7d7b1cac-fbbc-4678-8cfc-23ca66a374ce" providerId="ADAL" clId="{2710C3EF-C210-4106-997C-46551DEC9137}" dt="2025-05-15T08:06:56.269" v="1386" actId="1076"/>
          <ac:grpSpMkLst>
            <pc:docMk/>
            <pc:sldMk cId="2549822389" sldId="288"/>
            <ac:grpSpMk id="58" creationId="{6F1960AC-0E5C-F8ED-735A-AC516156F534}"/>
          </ac:grpSpMkLst>
        </pc:grpChg>
        <pc:grpChg chg="add mod">
          <ac:chgData name="Jinyin Yan" userId="7d7b1cac-fbbc-4678-8cfc-23ca66a374ce" providerId="ADAL" clId="{2710C3EF-C210-4106-997C-46551DEC9137}" dt="2025-05-15T08:16:14.489" v="1400" actId="1076"/>
          <ac:grpSpMkLst>
            <pc:docMk/>
            <pc:sldMk cId="2549822389" sldId="288"/>
            <ac:grpSpMk id="85" creationId="{6F11178B-CDDC-200B-C4AA-7767904F2F67}"/>
          </ac:grpSpMkLst>
        </pc:grpChg>
        <pc:grpChg chg="add mod">
          <ac:chgData name="Jinyin Yan" userId="7d7b1cac-fbbc-4678-8cfc-23ca66a374ce" providerId="ADAL" clId="{2710C3EF-C210-4106-997C-46551DEC9137}" dt="2025-05-15T08:22:38.454" v="1420" actId="1076"/>
          <ac:grpSpMkLst>
            <pc:docMk/>
            <pc:sldMk cId="2549822389" sldId="288"/>
            <ac:grpSpMk id="93" creationId="{AFAEC859-CF5E-CF30-F4DA-CB91CD0D8F42}"/>
          </ac:grpSpMkLst>
        </pc:grpChg>
        <pc:cxnChg chg="mod">
          <ac:chgData name="Jinyin Yan" userId="7d7b1cac-fbbc-4678-8cfc-23ca66a374ce" providerId="ADAL" clId="{2710C3EF-C210-4106-997C-46551DEC9137}" dt="2025-05-15T08:32:10.288" v="1434" actId="14100"/>
          <ac:cxnSpMkLst>
            <pc:docMk/>
            <pc:sldMk cId="2549822389" sldId="288"/>
            <ac:cxnSpMk id="17" creationId="{A0ABB95F-77A8-F26B-AD5F-A11AD48216F9}"/>
          </ac:cxnSpMkLst>
        </pc:cxnChg>
        <pc:cxnChg chg="mod">
          <ac:chgData name="Jinyin Yan" userId="7d7b1cac-fbbc-4678-8cfc-23ca66a374ce" providerId="ADAL" clId="{2710C3EF-C210-4106-997C-46551DEC9137}" dt="2025-05-15T08:32:13.018" v="1435" actId="1076"/>
          <ac:cxnSpMkLst>
            <pc:docMk/>
            <pc:sldMk cId="2549822389" sldId="288"/>
            <ac:cxnSpMk id="18" creationId="{A83CE754-A64A-754C-8DBC-19D7A8D7EB9F}"/>
          </ac:cxnSpMkLst>
        </pc:cxnChg>
        <pc:cxnChg chg="mod">
          <ac:chgData name="Jinyin Yan" userId="7d7b1cac-fbbc-4678-8cfc-23ca66a374ce" providerId="ADAL" clId="{2710C3EF-C210-4106-997C-46551DEC9137}" dt="2025-05-15T08:07:11.268" v="1389" actId="14100"/>
          <ac:cxnSpMkLst>
            <pc:docMk/>
            <pc:sldMk cId="2549822389" sldId="288"/>
            <ac:cxnSpMk id="77" creationId="{769246F6-2F9F-BA82-9760-6BB40C1A483E}"/>
          </ac:cxnSpMkLst>
        </pc:cxnChg>
        <pc:cxnChg chg="mod">
          <ac:chgData name="Jinyin Yan" userId="7d7b1cac-fbbc-4678-8cfc-23ca66a374ce" providerId="ADAL" clId="{2710C3EF-C210-4106-997C-46551DEC9137}" dt="2025-05-15T08:07:18.087" v="1391" actId="14100"/>
          <ac:cxnSpMkLst>
            <pc:docMk/>
            <pc:sldMk cId="2549822389" sldId="288"/>
            <ac:cxnSpMk id="78" creationId="{3462C00F-F559-DF8A-A3D7-3CF618ED44C3}"/>
          </ac:cxnSpMkLst>
        </pc:cxnChg>
        <pc:cxnChg chg="mod">
          <ac:chgData name="Jinyin Yan" userId="7d7b1cac-fbbc-4678-8cfc-23ca66a374ce" providerId="ADAL" clId="{2710C3EF-C210-4106-997C-46551DEC9137}" dt="2025-05-15T08:04:13.473" v="1382"/>
          <ac:cxnSpMkLst>
            <pc:docMk/>
            <pc:sldMk cId="2549822389" sldId="288"/>
            <ac:cxnSpMk id="88" creationId="{9647901C-9E92-3467-667E-0726DBAA8B3E}"/>
          </ac:cxnSpMkLst>
        </pc:cxnChg>
        <pc:cxnChg chg="mod">
          <ac:chgData name="Jinyin Yan" userId="7d7b1cac-fbbc-4678-8cfc-23ca66a374ce" providerId="ADAL" clId="{2710C3EF-C210-4106-997C-46551DEC9137}" dt="2025-05-15T08:04:13.473" v="1382"/>
          <ac:cxnSpMkLst>
            <pc:docMk/>
            <pc:sldMk cId="2549822389" sldId="288"/>
            <ac:cxnSpMk id="89" creationId="{B31A2EEF-F05A-F104-D26E-896C42B616FE}"/>
          </ac:cxnSpMkLst>
        </pc:cxnChg>
        <pc:cxnChg chg="mod">
          <ac:chgData name="Jinyin Yan" userId="7d7b1cac-fbbc-4678-8cfc-23ca66a374ce" providerId="ADAL" clId="{2710C3EF-C210-4106-997C-46551DEC9137}" dt="2025-05-15T08:04:13.473" v="1382"/>
          <ac:cxnSpMkLst>
            <pc:docMk/>
            <pc:sldMk cId="2549822389" sldId="288"/>
            <ac:cxnSpMk id="90" creationId="{2ECEB2D8-6960-D0D3-4F4F-B74D89EE5E83}"/>
          </ac:cxnSpMkLst>
        </pc:cxnChg>
        <pc:cxnChg chg="add mod">
          <ac:chgData name="Jinyin Yan" userId="7d7b1cac-fbbc-4678-8cfc-23ca66a374ce" providerId="ADAL" clId="{2710C3EF-C210-4106-997C-46551DEC9137}" dt="2025-05-15T08:22:05.596" v="1411" actId="14100"/>
          <ac:cxnSpMkLst>
            <pc:docMk/>
            <pc:sldMk cId="2549822389" sldId="288"/>
            <ac:cxnSpMk id="98" creationId="{923FDF82-82F1-33B7-DBD7-30937079F89B}"/>
          </ac:cxnSpMkLst>
        </pc:cxnChg>
        <pc:cxnChg chg="add mod">
          <ac:chgData name="Jinyin Yan" userId="7d7b1cac-fbbc-4678-8cfc-23ca66a374ce" providerId="ADAL" clId="{2710C3EF-C210-4106-997C-46551DEC9137}" dt="2025-05-15T08:22:14.198" v="1414" actId="14100"/>
          <ac:cxnSpMkLst>
            <pc:docMk/>
            <pc:sldMk cId="2549822389" sldId="288"/>
            <ac:cxnSpMk id="101" creationId="{B2A4719B-F142-F812-FCAB-12BEF04CFE8D}"/>
          </ac:cxnSpMkLst>
        </pc:cxnChg>
        <pc:cxnChg chg="add mod">
          <ac:chgData name="Jinyin Yan" userId="7d7b1cac-fbbc-4678-8cfc-23ca66a374ce" providerId="ADAL" clId="{2710C3EF-C210-4106-997C-46551DEC9137}" dt="2025-05-15T08:22:38.454" v="1420" actId="1076"/>
          <ac:cxnSpMkLst>
            <pc:docMk/>
            <pc:sldMk cId="2549822389" sldId="288"/>
            <ac:cxnSpMk id="103" creationId="{00D0F055-7974-7D80-978E-A32FBCEA7950}"/>
          </ac:cxnSpMkLst>
        </pc:cxnChg>
        <pc:cxnChg chg="add mod">
          <ac:chgData name="Jinyin Yan" userId="7d7b1cac-fbbc-4678-8cfc-23ca66a374ce" providerId="ADAL" clId="{2710C3EF-C210-4106-997C-46551DEC9137}" dt="2025-05-15T08:23:00.659" v="1427" actId="14100"/>
          <ac:cxnSpMkLst>
            <pc:docMk/>
            <pc:sldMk cId="2549822389" sldId="288"/>
            <ac:cxnSpMk id="106" creationId="{60585FEA-EF1B-F29F-F6B8-452212B76DBA}"/>
          </ac:cxnSpMkLst>
        </pc:cxnChg>
        <pc:cxnChg chg="add mod">
          <ac:chgData name="Jinyin Yan" userId="7d7b1cac-fbbc-4678-8cfc-23ca66a374ce" providerId="ADAL" clId="{2710C3EF-C210-4106-997C-46551DEC9137}" dt="2025-05-15T08:32:31.617" v="1439" actId="14100"/>
          <ac:cxnSpMkLst>
            <pc:docMk/>
            <pc:sldMk cId="2549822389" sldId="288"/>
            <ac:cxnSpMk id="116" creationId="{92D94387-8D30-2B08-1394-1F3477A90C33}"/>
          </ac:cxnSpMkLst>
        </pc:cxnChg>
      </pc:sldChg>
      <pc:sldChg chg="addSp delSp modSp new mod">
        <pc:chgData name="Jinyin Yan" userId="7d7b1cac-fbbc-4678-8cfc-23ca66a374ce" providerId="ADAL" clId="{2710C3EF-C210-4106-997C-46551DEC9137}" dt="2025-05-22T09:14:11.184" v="1591" actId="1076"/>
        <pc:sldMkLst>
          <pc:docMk/>
          <pc:sldMk cId="3783864323" sldId="289"/>
        </pc:sldMkLst>
        <pc:spChg chg="add mod">
          <ac:chgData name="Jinyin Yan" userId="7d7b1cac-fbbc-4678-8cfc-23ca66a374ce" providerId="ADAL" clId="{2710C3EF-C210-4106-997C-46551DEC9137}" dt="2025-05-22T09:12:50.297" v="1583" actId="1076"/>
          <ac:spMkLst>
            <pc:docMk/>
            <pc:sldMk cId="3783864323" sldId="289"/>
            <ac:spMk id="24" creationId="{1485671A-C158-35AC-164E-031FE3AF1C9F}"/>
          </ac:spMkLst>
        </pc:spChg>
        <pc:spChg chg="add mod">
          <ac:chgData name="Jinyin Yan" userId="7d7b1cac-fbbc-4678-8cfc-23ca66a374ce" providerId="ADAL" clId="{2710C3EF-C210-4106-997C-46551DEC9137}" dt="2025-05-22T09:12:50.297" v="1583" actId="1076"/>
          <ac:spMkLst>
            <pc:docMk/>
            <pc:sldMk cId="3783864323" sldId="289"/>
            <ac:spMk id="42" creationId="{BE52CCE9-B63C-5BD5-CD2F-EC7B51BD8A33}"/>
          </ac:spMkLst>
        </pc:spChg>
        <pc:spChg chg="add mod">
          <ac:chgData name="Jinyin Yan" userId="7d7b1cac-fbbc-4678-8cfc-23ca66a374ce" providerId="ADAL" clId="{2710C3EF-C210-4106-997C-46551DEC9137}" dt="2025-05-22T09:12:50.297" v="1583" actId="1076"/>
          <ac:spMkLst>
            <pc:docMk/>
            <pc:sldMk cId="3783864323" sldId="289"/>
            <ac:spMk id="57" creationId="{1027C0AB-5902-351D-BDEC-DFF26514141F}"/>
          </ac:spMkLst>
        </pc:spChg>
        <pc:spChg chg="add mod">
          <ac:chgData name="Jinyin Yan" userId="7d7b1cac-fbbc-4678-8cfc-23ca66a374ce" providerId="ADAL" clId="{2710C3EF-C210-4106-997C-46551DEC9137}" dt="2025-05-22T09:12:50.297" v="1583" actId="1076"/>
          <ac:spMkLst>
            <pc:docMk/>
            <pc:sldMk cId="3783864323" sldId="289"/>
            <ac:spMk id="72" creationId="{922D7643-553E-F4D2-4BE6-086BF997DE04}"/>
          </ac:spMkLst>
        </pc:spChg>
        <pc:spChg chg="add mod">
          <ac:chgData name="Jinyin Yan" userId="7d7b1cac-fbbc-4678-8cfc-23ca66a374ce" providerId="ADAL" clId="{2710C3EF-C210-4106-997C-46551DEC9137}" dt="2025-05-22T09:14:03.153" v="1589" actId="1076"/>
          <ac:spMkLst>
            <pc:docMk/>
            <pc:sldMk cId="3783864323" sldId="289"/>
            <ac:spMk id="94" creationId="{35FB69AE-FAA0-D4CF-A9E9-76DFE9E7D445}"/>
          </ac:spMkLst>
        </pc:spChg>
        <pc:spChg chg="add mod">
          <ac:chgData name="Jinyin Yan" userId="7d7b1cac-fbbc-4678-8cfc-23ca66a374ce" providerId="ADAL" clId="{2710C3EF-C210-4106-997C-46551DEC9137}" dt="2025-05-22T09:14:11.184" v="1591" actId="1076"/>
          <ac:spMkLst>
            <pc:docMk/>
            <pc:sldMk cId="3783864323" sldId="289"/>
            <ac:spMk id="95" creationId="{82F90672-F5B0-6105-7FE4-63E964B76183}"/>
          </ac:spMkLst>
        </pc:spChg>
        <pc:grpChg chg="add mod">
          <ac:chgData name="Jinyin Yan" userId="7d7b1cac-fbbc-4678-8cfc-23ca66a374ce" providerId="ADAL" clId="{2710C3EF-C210-4106-997C-46551DEC9137}" dt="2025-05-22T09:12:50.297" v="1583" actId="1076"/>
          <ac:grpSpMkLst>
            <pc:docMk/>
            <pc:sldMk cId="3783864323" sldId="289"/>
            <ac:grpSpMk id="6" creationId="{F54A0914-75BD-27AA-F492-1E9E2046FD8F}"/>
          </ac:grpSpMkLst>
        </pc:grpChg>
        <pc:grpChg chg="add mod">
          <ac:chgData name="Jinyin Yan" userId="7d7b1cac-fbbc-4678-8cfc-23ca66a374ce" providerId="ADAL" clId="{2710C3EF-C210-4106-997C-46551DEC9137}" dt="2025-05-22T09:12:50.297" v="1583" actId="1076"/>
          <ac:grpSpMkLst>
            <pc:docMk/>
            <pc:sldMk cId="3783864323" sldId="289"/>
            <ac:grpSpMk id="32" creationId="{510A29F7-57C7-DAF7-3771-218F6D61992A}"/>
          </ac:grpSpMkLst>
        </pc:grpChg>
        <pc:grpChg chg="add mod">
          <ac:chgData name="Jinyin Yan" userId="7d7b1cac-fbbc-4678-8cfc-23ca66a374ce" providerId="ADAL" clId="{2710C3EF-C210-4106-997C-46551DEC9137}" dt="2025-05-22T09:12:50.297" v="1583" actId="1076"/>
          <ac:grpSpMkLst>
            <pc:docMk/>
            <pc:sldMk cId="3783864323" sldId="289"/>
            <ac:grpSpMk id="47" creationId="{9810315E-F9A5-D304-3BBC-5E7A0A68E228}"/>
          </ac:grpSpMkLst>
        </pc:grpChg>
        <pc:grpChg chg="add mod">
          <ac:chgData name="Jinyin Yan" userId="7d7b1cac-fbbc-4678-8cfc-23ca66a374ce" providerId="ADAL" clId="{2710C3EF-C210-4106-997C-46551DEC9137}" dt="2025-05-22T09:12:50.297" v="1583" actId="1076"/>
          <ac:grpSpMkLst>
            <pc:docMk/>
            <pc:sldMk cId="3783864323" sldId="289"/>
            <ac:grpSpMk id="62" creationId="{E0166834-E35E-AC29-890F-ABA540B87FCC}"/>
          </ac:grpSpMkLst>
        </pc:grpChg>
        <pc:grpChg chg="add mod">
          <ac:chgData name="Jinyin Yan" userId="7d7b1cac-fbbc-4678-8cfc-23ca66a374ce" providerId="ADAL" clId="{2710C3EF-C210-4106-997C-46551DEC9137}" dt="2025-05-22T09:12:50.297" v="1583" actId="1076"/>
          <ac:grpSpMkLst>
            <pc:docMk/>
            <pc:sldMk cId="3783864323" sldId="289"/>
            <ac:grpSpMk id="79" creationId="{03449D8F-9E5A-2BDD-BA3A-65AD8470BA7F}"/>
          </ac:grpSpMkLst>
        </pc:grp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7" creationId="{0AC12BE7-726F-CC78-2603-CB263C11D883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8" creationId="{4F9C82E2-D526-915A-6C8E-03EE2C94EC7E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9" creationId="{9F8C47BA-D1D1-F95B-B139-566B7A05FC04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10" creationId="{6F360D9F-531C-07E5-BED7-17F0E4470D0C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11" creationId="{7BA8FFC0-C4E8-037F-F4E1-638B6FD808AD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12" creationId="{664C96A0-F5BD-F61B-F446-EA1B5299F134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13" creationId="{2545C7DE-CE87-A326-99FC-A2571CA80CB3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22" creationId="{147A1B1A-9503-03C5-BD78-690406241913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23" creationId="{2A5DD350-1F4B-C537-B97A-96DAAFC8E4BE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25" creationId="{28692B3C-93A9-2F50-5B28-14DBB871C801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26" creationId="{91D9DD27-C3E8-1A31-0793-7DF0EE0E988C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28" creationId="{F9956116-5C09-0F11-2D2B-3206C80A0D24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31" creationId="{217A5DFB-1A19-5F40-6400-D4665A2DF525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3" creationId="{437ACDF7-4C00-F467-9C7E-34511B5420E8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4" creationId="{D1CAF242-23E9-74B1-09D3-271C49BA3476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5" creationId="{D6EAC74D-5EB2-979F-86B5-412E76ED7302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6" creationId="{AD0EA6EE-1631-2980-B05E-5547389AD45C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7" creationId="{7EB4B957-B39F-7EEB-6629-205F2F39DDBC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8" creationId="{C054E17F-B244-09C5-591A-8A07EB3D03A8}"/>
          </ac:cxnSpMkLst>
        </pc:cxnChg>
        <pc:cxnChg chg="add 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0" creationId="{AAC45DF4-FD7D-F3DF-58D9-586A214AF11E}"/>
          </ac:cxnSpMkLst>
        </pc:cxnChg>
        <pc:cxnChg chg="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1" creationId="{8F666653-D460-622C-2ABC-720E312A57B6}"/>
          </ac:cxnSpMkLst>
        </pc:cxnChg>
        <pc:cxnChg chg="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3" creationId="{A557BC41-0E32-E412-D074-B9FA3FB06499}"/>
          </ac:cxnSpMkLst>
        </pc:cxnChg>
        <pc:cxnChg chg="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4" creationId="{6C2ED5A0-2740-BFCB-AB12-532C7973F9A3}"/>
          </ac:cxnSpMkLst>
        </pc:cxnChg>
        <pc:cxnChg chg="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5" creationId="{0F40CBD2-A1D4-CEDA-B048-2EA0475A34B5}"/>
          </ac:cxnSpMkLst>
        </pc:cxnChg>
        <pc:cxnChg chg="add 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6" creationId="{091F2232-89EE-627C-0946-DBD8DF560571}"/>
          </ac:cxnSpMkLst>
        </pc:cxnChg>
        <pc:cxnChg chg="mod">
          <ac:chgData name="Jinyin Yan" userId="7d7b1cac-fbbc-4678-8cfc-23ca66a374ce" providerId="ADAL" clId="{2710C3EF-C210-4106-997C-46551DEC9137}" dt="2025-05-22T09:12:01.248" v="1565"/>
          <ac:cxnSpMkLst>
            <pc:docMk/>
            <pc:sldMk cId="3783864323" sldId="289"/>
            <ac:cxnSpMk id="49" creationId="{63C73A64-C2E0-9D83-A7E7-53ED91CC98C8}"/>
          </ac:cxnSpMkLst>
        </pc:cxnChg>
        <pc:cxnChg chg="mod">
          <ac:chgData name="Jinyin Yan" userId="7d7b1cac-fbbc-4678-8cfc-23ca66a374ce" providerId="ADAL" clId="{2710C3EF-C210-4106-997C-46551DEC9137}" dt="2025-05-22T09:12:01.248" v="1565"/>
          <ac:cxnSpMkLst>
            <pc:docMk/>
            <pc:sldMk cId="3783864323" sldId="289"/>
            <ac:cxnSpMk id="50" creationId="{AA570653-106A-F5CC-0DB6-33D7A1F75595}"/>
          </ac:cxnSpMkLst>
        </pc:cxnChg>
        <pc:cxnChg chg="add mod">
          <ac:chgData name="Jinyin Yan" userId="7d7b1cac-fbbc-4678-8cfc-23ca66a374ce" providerId="ADAL" clId="{2710C3EF-C210-4106-997C-46551DEC9137}" dt="2025-05-22T09:12:04.929" v="1566" actId="1076"/>
          <ac:cxnSpMkLst>
            <pc:docMk/>
            <pc:sldMk cId="3783864323" sldId="289"/>
            <ac:cxnSpMk id="55" creationId="{25AEB178-3E4C-A67C-01A4-FEA5AF95571A}"/>
          </ac:cxnSpMkLst>
        </pc:cxnChg>
        <pc:cxnChg chg="add mod">
          <ac:chgData name="Jinyin Yan" userId="7d7b1cac-fbbc-4678-8cfc-23ca66a374ce" providerId="ADAL" clId="{2710C3EF-C210-4106-997C-46551DEC9137}" dt="2025-05-22T09:12:04.929" v="1566" actId="1076"/>
          <ac:cxnSpMkLst>
            <pc:docMk/>
            <pc:sldMk cId="3783864323" sldId="289"/>
            <ac:cxnSpMk id="56" creationId="{23BCFBB3-A224-C581-7C80-61745ED6D2B8}"/>
          </ac:cxnSpMkLst>
        </pc:cxnChg>
        <pc:cxnChg chg="add mod">
          <ac:chgData name="Jinyin Yan" userId="7d7b1cac-fbbc-4678-8cfc-23ca66a374ce" providerId="ADAL" clId="{2710C3EF-C210-4106-997C-46551DEC9137}" dt="2025-05-22T09:12:04.929" v="1566" actId="1076"/>
          <ac:cxnSpMkLst>
            <pc:docMk/>
            <pc:sldMk cId="3783864323" sldId="289"/>
            <ac:cxnSpMk id="58" creationId="{1CBDBA5B-E0AE-9778-5279-F9324094E7FB}"/>
          </ac:cxnSpMkLst>
        </pc:cxnChg>
        <pc:cxnChg chg="add mod">
          <ac:chgData name="Jinyin Yan" userId="7d7b1cac-fbbc-4678-8cfc-23ca66a374ce" providerId="ADAL" clId="{2710C3EF-C210-4106-997C-46551DEC9137}" dt="2025-05-22T09:12:04.929" v="1566" actId="1076"/>
          <ac:cxnSpMkLst>
            <pc:docMk/>
            <pc:sldMk cId="3783864323" sldId="289"/>
            <ac:cxnSpMk id="59" creationId="{B15F54FB-97A9-617C-BB48-373C01D6607E}"/>
          </ac:cxnSpMkLst>
        </pc:cxnChg>
        <pc:cxnChg chg="add mod">
          <ac:chgData name="Jinyin Yan" userId="7d7b1cac-fbbc-4678-8cfc-23ca66a374ce" providerId="ADAL" clId="{2710C3EF-C210-4106-997C-46551DEC9137}" dt="2025-05-22T09:12:04.929" v="1566" actId="1076"/>
          <ac:cxnSpMkLst>
            <pc:docMk/>
            <pc:sldMk cId="3783864323" sldId="289"/>
            <ac:cxnSpMk id="60" creationId="{992140E2-AFA5-DD2E-0206-11F2B4AF23F3}"/>
          </ac:cxnSpMkLst>
        </pc:cxnChg>
        <pc:cxnChg chg="add mod">
          <ac:chgData name="Jinyin Yan" userId="7d7b1cac-fbbc-4678-8cfc-23ca66a374ce" providerId="ADAL" clId="{2710C3EF-C210-4106-997C-46551DEC9137}" dt="2025-05-22T09:12:50.297" v="1583" actId="1076"/>
          <ac:cxnSpMkLst>
            <pc:docMk/>
            <pc:sldMk cId="3783864323" sldId="289"/>
            <ac:cxnSpMk id="61" creationId="{FF826310-352A-1091-D927-9E6E4791F22F}"/>
          </ac:cxnSpMkLst>
        </pc:cxnChg>
        <pc:cxnChg chg="mod">
          <ac:chgData name="Jinyin Yan" userId="7d7b1cac-fbbc-4678-8cfc-23ca66a374ce" providerId="ADAL" clId="{2710C3EF-C210-4106-997C-46551DEC9137}" dt="2025-05-22T09:12:09.048" v="1567"/>
          <ac:cxnSpMkLst>
            <pc:docMk/>
            <pc:sldMk cId="3783864323" sldId="289"/>
            <ac:cxnSpMk id="63" creationId="{D311344E-03F6-2957-3225-69B08A9B5BA7}"/>
          </ac:cxnSpMkLst>
        </pc:cxnChg>
        <pc:cxnChg chg="mod">
          <ac:chgData name="Jinyin Yan" userId="7d7b1cac-fbbc-4678-8cfc-23ca66a374ce" providerId="ADAL" clId="{2710C3EF-C210-4106-997C-46551DEC9137}" dt="2025-05-22T09:12:09.048" v="1567"/>
          <ac:cxnSpMkLst>
            <pc:docMk/>
            <pc:sldMk cId="3783864323" sldId="289"/>
            <ac:cxnSpMk id="65" creationId="{4EA748A2-3143-10BF-D8C6-0C5E6F2A9C9D}"/>
          </ac:cxnSpMkLst>
        </pc:cxnChg>
        <pc:cxnChg chg="mod">
          <ac:chgData name="Jinyin Yan" userId="7d7b1cac-fbbc-4678-8cfc-23ca66a374ce" providerId="ADAL" clId="{2710C3EF-C210-4106-997C-46551DEC9137}" dt="2025-05-22T09:12:09.048" v="1567"/>
          <ac:cxnSpMkLst>
            <pc:docMk/>
            <pc:sldMk cId="3783864323" sldId="289"/>
            <ac:cxnSpMk id="66" creationId="{C32FA9CE-9585-BC4D-BD83-802386C83E5F}"/>
          </ac:cxnSpMkLst>
        </pc:cxnChg>
        <pc:cxnChg chg="mod">
          <ac:chgData name="Jinyin Yan" userId="7d7b1cac-fbbc-4678-8cfc-23ca66a374ce" providerId="ADAL" clId="{2710C3EF-C210-4106-997C-46551DEC9137}" dt="2025-05-22T09:12:09.048" v="1567"/>
          <ac:cxnSpMkLst>
            <pc:docMk/>
            <pc:sldMk cId="3783864323" sldId="289"/>
            <ac:cxnSpMk id="69" creationId="{494A8D24-BE3A-C47A-E587-9BFFEB0E57BA}"/>
          </ac:cxnSpMkLst>
        </pc:cxnChg>
        <pc:cxnChg chg="add 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0" creationId="{E8B0E5EB-9633-3ED7-AEF8-AF4D62222521}"/>
          </ac:cxnSpMkLst>
        </pc:cxnChg>
        <pc:cxnChg chg="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1" creationId="{6F81AD08-FD25-117F-4F36-07DFF431DD36}"/>
          </ac:cxnSpMkLst>
        </pc:cxnChg>
        <pc:cxnChg chg="add 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3" creationId="{F1F37E94-A68E-9795-F98E-8303EDEE9256}"/>
          </ac:cxnSpMkLst>
        </pc:cxnChg>
        <pc:cxnChg chg="add 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4" creationId="{F6B84429-961E-BAD0-7D78-EA2AC728680C}"/>
          </ac:cxnSpMkLst>
        </pc:cxnChg>
        <pc:cxnChg chg="add 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5" creationId="{6C85468B-A449-24C7-B57D-EC981A9C7FBA}"/>
          </ac:cxnSpMkLst>
        </pc:cxnChg>
        <pc:cxnChg chg="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6" creationId="{BA23E8C9-33D3-31EB-D0F0-F57B91FFAF1C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1" creationId="{4530C9B6-BEB2-16AC-D191-9A74CBCA87A4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2" creationId="{617B6400-8494-C3A3-FE79-F7B4544EFBE1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3" creationId="{76BDDFDF-F0F1-ADFE-B01F-EE94ED5EF712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4" creationId="{083B8068-5BD8-24EC-F7BA-B585377A5261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5" creationId="{B285E22F-FF90-AE80-65A2-53F82901F0A0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6" creationId="{EF3C4992-A89A-163E-F344-8067DF79B67D}"/>
          </ac:cxnSpMkLst>
        </pc:cxnChg>
        <pc:cxnChg chg="mod">
          <ac:chgData name="Jinyin Yan" userId="7d7b1cac-fbbc-4678-8cfc-23ca66a374ce" providerId="ADAL" clId="{2710C3EF-C210-4106-997C-46551DEC9137}" dt="2025-05-22T09:12:40.049" v="1577" actId="1076"/>
          <ac:cxnSpMkLst>
            <pc:docMk/>
            <pc:sldMk cId="3783864323" sldId="289"/>
            <ac:cxnSpMk id="91" creationId="{973CCDD6-0569-1B29-C2C3-86195DFC59C3}"/>
          </ac:cxnSpMkLst>
        </pc:cxnChg>
        <pc:cxnChg chg="mod">
          <ac:chgData name="Jinyin Yan" userId="7d7b1cac-fbbc-4678-8cfc-23ca66a374ce" providerId="ADAL" clId="{2710C3EF-C210-4106-997C-46551DEC9137}" dt="2025-05-22T09:12:40.049" v="1577" actId="1076"/>
          <ac:cxnSpMkLst>
            <pc:docMk/>
            <pc:sldMk cId="3783864323" sldId="289"/>
            <ac:cxnSpMk id="93" creationId="{6BAA7335-4B21-68BB-3382-D3EED19D2067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27T06:39:59.173" v="1710" actId="1076"/>
        <pc:sldMkLst>
          <pc:docMk/>
          <pc:sldMk cId="968910942" sldId="290"/>
        </pc:sldMkLst>
        <pc:spChg chg="add del mod">
          <ac:chgData name="Jinyin Yan" userId="7d7b1cac-fbbc-4678-8cfc-23ca66a374ce" providerId="ADAL" clId="{2710C3EF-C210-4106-997C-46551DEC9137}" dt="2025-05-27T06:24:03.351" v="1602" actId="478"/>
          <ac:spMkLst>
            <pc:docMk/>
            <pc:sldMk cId="968910942" sldId="290"/>
            <ac:spMk id="4" creationId="{C73B9592-345B-FB50-41AB-4EA31F8B4CF0}"/>
          </ac:spMkLst>
        </pc:spChg>
        <pc:spChg chg="mod">
          <ac:chgData name="Jinyin Yan" userId="7d7b1cac-fbbc-4678-8cfc-23ca66a374ce" providerId="ADAL" clId="{2710C3EF-C210-4106-997C-46551DEC9137}" dt="2025-05-27T06:27:41.034" v="1610" actId="1076"/>
          <ac:spMkLst>
            <pc:docMk/>
            <pc:sldMk cId="968910942" sldId="290"/>
            <ac:spMk id="24" creationId="{8CDB1A98-60D7-F382-C0F6-42275E0FC2F9}"/>
          </ac:spMkLst>
        </pc:spChg>
        <pc:spChg chg="del">
          <ac:chgData name="Jinyin Yan" userId="7d7b1cac-fbbc-4678-8cfc-23ca66a374ce" providerId="ADAL" clId="{2710C3EF-C210-4106-997C-46551DEC9137}" dt="2025-05-27T06:23:20.781" v="1595" actId="478"/>
          <ac:spMkLst>
            <pc:docMk/>
            <pc:sldMk cId="968910942" sldId="290"/>
            <ac:spMk id="42" creationId="{A0CEC295-F24A-C532-80EA-CF585F35BFE7}"/>
          </ac:spMkLst>
        </pc:spChg>
        <pc:spChg chg="del">
          <ac:chgData name="Jinyin Yan" userId="7d7b1cac-fbbc-4678-8cfc-23ca66a374ce" providerId="ADAL" clId="{2710C3EF-C210-4106-997C-46551DEC9137}" dt="2025-05-27T06:23:20.781" v="1595" actId="478"/>
          <ac:spMkLst>
            <pc:docMk/>
            <pc:sldMk cId="968910942" sldId="290"/>
            <ac:spMk id="57" creationId="{A1D695F0-EC41-0BC4-BFC2-CB4D6EA0A8A0}"/>
          </ac:spMkLst>
        </pc:spChg>
        <pc:spChg chg="del">
          <ac:chgData name="Jinyin Yan" userId="7d7b1cac-fbbc-4678-8cfc-23ca66a374ce" providerId="ADAL" clId="{2710C3EF-C210-4106-997C-46551DEC9137}" dt="2025-05-27T06:23:20.781" v="1595" actId="478"/>
          <ac:spMkLst>
            <pc:docMk/>
            <pc:sldMk cId="968910942" sldId="290"/>
            <ac:spMk id="72" creationId="{D30F3D4E-F95E-1D04-DD62-50C484B88C4E}"/>
          </ac:spMkLst>
        </pc:spChg>
        <pc:spChg chg="add mod">
          <ac:chgData name="Jinyin Yan" userId="7d7b1cac-fbbc-4678-8cfc-23ca66a374ce" providerId="ADAL" clId="{2710C3EF-C210-4106-997C-46551DEC9137}" dt="2025-05-27T06:24:39.598" v="1609" actId="1076"/>
          <ac:spMkLst>
            <pc:docMk/>
            <pc:sldMk cId="968910942" sldId="290"/>
            <ac:spMk id="77" creationId="{9BB09990-7120-3220-2049-72F6A802C628}"/>
          </ac:spMkLst>
        </pc:spChg>
        <pc:spChg chg="mod">
          <ac:chgData name="Jinyin Yan" userId="7d7b1cac-fbbc-4678-8cfc-23ca66a374ce" providerId="ADAL" clId="{2710C3EF-C210-4106-997C-46551DEC9137}" dt="2025-05-27T06:27:41.034" v="1610" actId="1076"/>
          <ac:spMkLst>
            <pc:docMk/>
            <pc:sldMk cId="968910942" sldId="290"/>
            <ac:spMk id="94" creationId="{E2BD05A4-945D-C384-7B50-3C167118D81E}"/>
          </ac:spMkLst>
        </pc:spChg>
        <pc:spChg chg="mod">
          <ac:chgData name="Jinyin Yan" userId="7d7b1cac-fbbc-4678-8cfc-23ca66a374ce" providerId="ADAL" clId="{2710C3EF-C210-4106-997C-46551DEC9137}" dt="2025-05-27T06:27:41.034" v="1610" actId="1076"/>
          <ac:spMkLst>
            <pc:docMk/>
            <pc:sldMk cId="968910942" sldId="290"/>
            <ac:spMk id="95" creationId="{FC219E65-FA1A-2FC2-671E-8AA43326607B}"/>
          </ac:spMkLst>
        </pc:spChg>
        <pc:spChg chg="add mod">
          <ac:chgData name="Jinyin Yan" userId="7d7b1cac-fbbc-4678-8cfc-23ca66a374ce" providerId="ADAL" clId="{2710C3EF-C210-4106-997C-46551DEC9137}" dt="2025-05-27T06:24:39.598" v="1609" actId="1076"/>
          <ac:spMkLst>
            <pc:docMk/>
            <pc:sldMk cId="968910942" sldId="290"/>
            <ac:spMk id="104" creationId="{69A8EA0D-1408-6379-3EC1-736008F17E34}"/>
          </ac:spMkLst>
        </pc:spChg>
        <pc:spChg chg="add mod">
          <ac:chgData name="Jinyin Yan" userId="7d7b1cac-fbbc-4678-8cfc-23ca66a374ce" providerId="ADAL" clId="{2710C3EF-C210-4106-997C-46551DEC9137}" dt="2025-05-27T06:24:39.598" v="1609" actId="1076"/>
          <ac:spMkLst>
            <pc:docMk/>
            <pc:sldMk cId="968910942" sldId="290"/>
            <ac:spMk id="118" creationId="{5AB97552-8CC9-1CEA-C5F5-045EDEA367A9}"/>
          </ac:spMkLst>
        </pc:spChg>
        <pc:spChg chg="add mod">
          <ac:chgData name="Jinyin Yan" userId="7d7b1cac-fbbc-4678-8cfc-23ca66a374ce" providerId="ADAL" clId="{2710C3EF-C210-4106-997C-46551DEC9137}" dt="2025-05-27T06:24:39.598" v="1609" actId="1076"/>
          <ac:spMkLst>
            <pc:docMk/>
            <pc:sldMk cId="968910942" sldId="290"/>
            <ac:spMk id="119" creationId="{8F95C8F0-9BAE-81D1-43D2-4940868E96DA}"/>
          </ac:spMkLst>
        </pc:spChg>
        <pc:spChg chg="add mod">
          <ac:chgData name="Jinyin Yan" userId="7d7b1cac-fbbc-4678-8cfc-23ca66a374ce" providerId="ADAL" clId="{2710C3EF-C210-4106-997C-46551DEC9137}" dt="2025-05-27T06:34:46.197" v="1644" actId="1076"/>
          <ac:spMkLst>
            <pc:docMk/>
            <pc:sldMk cId="968910942" sldId="290"/>
            <ac:spMk id="120" creationId="{4B733A12-61C0-538C-DEA0-71BFFA84627F}"/>
          </ac:spMkLst>
        </pc:spChg>
        <pc:spChg chg="add mod">
          <ac:chgData name="Jinyin Yan" userId="7d7b1cac-fbbc-4678-8cfc-23ca66a374ce" providerId="ADAL" clId="{2710C3EF-C210-4106-997C-46551DEC9137}" dt="2025-05-27T06:34:58.544" v="1649"/>
          <ac:spMkLst>
            <pc:docMk/>
            <pc:sldMk cId="968910942" sldId="290"/>
            <ac:spMk id="121" creationId="{CA4C865D-CDFD-761F-42DF-4EB14A3EA35E}"/>
          </ac:spMkLst>
        </pc:spChg>
        <pc:spChg chg="add mod">
          <ac:chgData name="Jinyin Yan" userId="7d7b1cac-fbbc-4678-8cfc-23ca66a374ce" providerId="ADAL" clId="{2710C3EF-C210-4106-997C-46551DEC9137}" dt="2025-05-27T06:38:09.331" v="1685" actId="1076"/>
          <ac:spMkLst>
            <pc:docMk/>
            <pc:sldMk cId="968910942" sldId="290"/>
            <ac:spMk id="122" creationId="{F0948D49-3DEE-E364-9C89-5EE6793A6E4A}"/>
          </ac:spMkLst>
        </pc:spChg>
        <pc:spChg chg="add mod">
          <ac:chgData name="Jinyin Yan" userId="7d7b1cac-fbbc-4678-8cfc-23ca66a374ce" providerId="ADAL" clId="{2710C3EF-C210-4106-997C-46551DEC9137}" dt="2025-05-27T06:38:02.970" v="1684" actId="1076"/>
          <ac:spMkLst>
            <pc:docMk/>
            <pc:sldMk cId="968910942" sldId="290"/>
            <ac:spMk id="123" creationId="{71540C70-F519-5733-29BB-39D958F9AD59}"/>
          </ac:spMkLst>
        </pc:spChg>
        <pc:spChg chg="add mod">
          <ac:chgData name="Jinyin Yan" userId="7d7b1cac-fbbc-4678-8cfc-23ca66a374ce" providerId="ADAL" clId="{2710C3EF-C210-4106-997C-46551DEC9137}" dt="2025-05-27T06:38:47.180" v="1695" actId="1076"/>
          <ac:spMkLst>
            <pc:docMk/>
            <pc:sldMk cId="968910942" sldId="290"/>
            <ac:spMk id="124" creationId="{32B0FE51-C07C-45C6-7BF0-3581740901E5}"/>
          </ac:spMkLst>
        </pc:spChg>
        <pc:spChg chg="add mod">
          <ac:chgData name="Jinyin Yan" userId="7d7b1cac-fbbc-4678-8cfc-23ca66a374ce" providerId="ADAL" clId="{2710C3EF-C210-4106-997C-46551DEC9137}" dt="2025-05-27T06:38:56.710" v="1699" actId="20577"/>
          <ac:spMkLst>
            <pc:docMk/>
            <pc:sldMk cId="968910942" sldId="290"/>
            <ac:spMk id="125" creationId="{28A035BA-92D0-CAA3-E670-5607055F8761}"/>
          </ac:spMkLst>
        </pc:spChg>
        <pc:spChg chg="add mod">
          <ac:chgData name="Jinyin Yan" userId="7d7b1cac-fbbc-4678-8cfc-23ca66a374ce" providerId="ADAL" clId="{2710C3EF-C210-4106-997C-46551DEC9137}" dt="2025-05-27T06:39:46.609" v="1707" actId="20577"/>
          <ac:spMkLst>
            <pc:docMk/>
            <pc:sldMk cId="968910942" sldId="290"/>
            <ac:spMk id="126" creationId="{7653EEAA-FADF-C02D-8BEB-110E796029DB}"/>
          </ac:spMkLst>
        </pc:spChg>
        <pc:spChg chg="add mod">
          <ac:chgData name="Jinyin Yan" userId="7d7b1cac-fbbc-4678-8cfc-23ca66a374ce" providerId="ADAL" clId="{2710C3EF-C210-4106-997C-46551DEC9137}" dt="2025-05-27T06:39:59.173" v="1710" actId="1076"/>
          <ac:spMkLst>
            <pc:docMk/>
            <pc:sldMk cId="968910942" sldId="290"/>
            <ac:spMk id="127" creationId="{9A34AD44-5D56-AF4C-D730-2D2E87F35470}"/>
          </ac:spMkLst>
        </pc:spChg>
        <pc:grpChg chg="mod">
          <ac:chgData name="Jinyin Yan" userId="7d7b1cac-fbbc-4678-8cfc-23ca66a374ce" providerId="ADAL" clId="{2710C3EF-C210-4106-997C-46551DEC9137}" dt="2025-05-27T06:27:41.034" v="1610" actId="1076"/>
          <ac:grpSpMkLst>
            <pc:docMk/>
            <pc:sldMk cId="968910942" sldId="290"/>
            <ac:grpSpMk id="6" creationId="{F98E32BD-E17A-E34E-8E69-862DB62327B7}"/>
          </ac:grpSpMkLst>
        </pc:grpChg>
        <pc:grpChg chg="add del mod">
          <ac:chgData name="Jinyin Yan" userId="7d7b1cac-fbbc-4678-8cfc-23ca66a374ce" providerId="ADAL" clId="{2710C3EF-C210-4106-997C-46551DEC9137}" dt="2025-05-27T06:24:00.572" v="1599" actId="478"/>
          <ac:grpSpMkLst>
            <pc:docMk/>
            <pc:sldMk cId="968910942" sldId="290"/>
            <ac:grpSpMk id="15" creationId="{3C4E4502-5127-06C4-D1D4-C29750C1CF8B}"/>
          </ac:grpSpMkLst>
        </pc:grpChg>
        <pc:grpChg chg="mod">
          <ac:chgData name="Jinyin Yan" userId="7d7b1cac-fbbc-4678-8cfc-23ca66a374ce" providerId="ADAL" clId="{2710C3EF-C210-4106-997C-46551DEC9137}" dt="2025-05-27T06:27:41.034" v="1610" actId="1076"/>
          <ac:grpSpMkLst>
            <pc:docMk/>
            <pc:sldMk cId="968910942" sldId="290"/>
            <ac:grpSpMk id="32" creationId="{65424239-1D2B-D4B4-7C14-7D2A5C54158A}"/>
          </ac:grpSpMkLst>
        </pc:grpChg>
        <pc:grpChg chg="del">
          <ac:chgData name="Jinyin Yan" userId="7d7b1cac-fbbc-4678-8cfc-23ca66a374ce" providerId="ADAL" clId="{2710C3EF-C210-4106-997C-46551DEC9137}" dt="2025-05-27T06:23:20.781" v="1595" actId="478"/>
          <ac:grpSpMkLst>
            <pc:docMk/>
            <pc:sldMk cId="968910942" sldId="290"/>
            <ac:grpSpMk id="47" creationId="{C2573F81-3213-0348-AFE8-B7BE1CCE5B50}"/>
          </ac:grpSpMkLst>
        </pc:grpChg>
        <pc:grpChg chg="del">
          <ac:chgData name="Jinyin Yan" userId="7d7b1cac-fbbc-4678-8cfc-23ca66a374ce" providerId="ADAL" clId="{2710C3EF-C210-4106-997C-46551DEC9137}" dt="2025-05-27T06:23:20.781" v="1595" actId="478"/>
          <ac:grpSpMkLst>
            <pc:docMk/>
            <pc:sldMk cId="968910942" sldId="290"/>
            <ac:grpSpMk id="62" creationId="{0CA278C6-B289-6D13-E032-2C54741E467A}"/>
          </ac:grpSpMkLst>
        </pc:grpChg>
        <pc:grpChg chg="del">
          <ac:chgData name="Jinyin Yan" userId="7d7b1cac-fbbc-4678-8cfc-23ca66a374ce" providerId="ADAL" clId="{2710C3EF-C210-4106-997C-46551DEC9137}" dt="2025-05-27T06:23:20.781" v="1595" actId="478"/>
          <ac:grpSpMkLst>
            <pc:docMk/>
            <pc:sldMk cId="968910942" sldId="290"/>
            <ac:grpSpMk id="79" creationId="{CF153F00-98F3-C87E-1341-F215A70BE1C1}"/>
          </ac:grpSpMkLst>
        </pc:grpChg>
        <pc:grpChg chg="add mod">
          <ac:chgData name="Jinyin Yan" userId="7d7b1cac-fbbc-4678-8cfc-23ca66a374ce" providerId="ADAL" clId="{2710C3EF-C210-4106-997C-46551DEC9137}" dt="2025-05-27T06:24:39.598" v="1609" actId="1076"/>
          <ac:grpSpMkLst>
            <pc:docMk/>
            <pc:sldMk cId="968910942" sldId="290"/>
            <ac:grpSpMk id="90" creationId="{2990E15D-A7E4-7C50-EFA4-CE762ECC2D85}"/>
          </ac:grpSpMkLst>
        </pc:grpChg>
        <pc:grpChg chg="add del mod">
          <ac:chgData name="Jinyin Yan" userId="7d7b1cac-fbbc-4678-8cfc-23ca66a374ce" providerId="ADAL" clId="{2710C3EF-C210-4106-997C-46551DEC9137}" dt="2025-05-27T06:24:04.834" v="1603" actId="478"/>
          <ac:grpSpMkLst>
            <pc:docMk/>
            <pc:sldMk cId="968910942" sldId="290"/>
            <ac:grpSpMk id="109" creationId="{DDC2421C-ADD5-A933-40FD-19D0B4A03655}"/>
          </ac:grpSpMkLst>
        </pc:grpChg>
        <pc:cxnChg chg="del">
          <ac:chgData name="Jinyin Yan" userId="7d7b1cac-fbbc-4678-8cfc-23ca66a374ce" providerId="ADAL" clId="{2710C3EF-C210-4106-997C-46551DEC9137}" dt="2025-05-27T06:24:03.351" v="1602" actId="478"/>
          <ac:cxnSpMkLst>
            <pc:docMk/>
            <pc:sldMk cId="968910942" sldId="290"/>
            <ac:cxnSpMk id="2" creationId="{B78BC4DD-9E4A-C56F-6546-7676F07E036E}"/>
          </ac:cxnSpMkLst>
        </pc:cxnChg>
        <pc:cxnChg chg="del">
          <ac:chgData name="Jinyin Yan" userId="7d7b1cac-fbbc-4678-8cfc-23ca66a374ce" providerId="ADAL" clId="{2710C3EF-C210-4106-997C-46551DEC9137}" dt="2025-05-27T06:24:02.106" v="1601" actId="478"/>
          <ac:cxnSpMkLst>
            <pc:docMk/>
            <pc:sldMk cId="968910942" sldId="290"/>
            <ac:cxnSpMk id="3" creationId="{E8581B74-3D57-1024-2792-741DF4360ACE}"/>
          </ac:cxnSpMkLst>
        </pc:cxnChg>
        <pc:cxnChg chg="del mod">
          <ac:chgData name="Jinyin Yan" userId="7d7b1cac-fbbc-4678-8cfc-23ca66a374ce" providerId="ADAL" clId="{2710C3EF-C210-4106-997C-46551DEC9137}" dt="2025-05-27T06:24:03.351" v="1602" actId="478"/>
          <ac:cxnSpMkLst>
            <pc:docMk/>
            <pc:sldMk cId="968910942" sldId="290"/>
            <ac:cxnSpMk id="5" creationId="{2A588EAE-4D7D-A471-D98E-816EA9E5BDDB}"/>
          </ac:cxnSpMkLst>
        </pc:cxnChg>
        <pc:cxnChg chg="del">
          <ac:chgData name="Jinyin Yan" userId="7d7b1cac-fbbc-4678-8cfc-23ca66a374ce" providerId="ADAL" clId="{2710C3EF-C210-4106-997C-46551DEC9137}" dt="2025-05-27T06:24:03.351" v="1602" actId="478"/>
          <ac:cxnSpMkLst>
            <pc:docMk/>
            <pc:sldMk cId="968910942" sldId="290"/>
            <ac:cxnSpMk id="14" creationId="{FE0318DB-81B0-C017-6347-5BB683A7E0F6}"/>
          </ac:cxnSpMkLst>
        </pc:cxnChg>
        <pc:cxnChg chg="mod">
          <ac:chgData name="Jinyin Yan" userId="7d7b1cac-fbbc-4678-8cfc-23ca66a374ce" providerId="ADAL" clId="{2710C3EF-C210-4106-997C-46551DEC9137}" dt="2025-05-27T06:27:41.034" v="1610" actId="1076"/>
          <ac:cxnSpMkLst>
            <pc:docMk/>
            <pc:sldMk cId="968910942" sldId="290"/>
            <ac:cxnSpMk id="26" creationId="{E7A3CA22-A8C1-DA89-0EE6-DFFDB18C57B6}"/>
          </ac:cxnSpMkLst>
        </pc:cxnChg>
        <pc:cxnChg chg="mod">
          <ac:chgData name="Jinyin Yan" userId="7d7b1cac-fbbc-4678-8cfc-23ca66a374ce" providerId="ADAL" clId="{2710C3EF-C210-4106-997C-46551DEC9137}" dt="2025-05-27T06:27:41.034" v="1610" actId="1076"/>
          <ac:cxnSpMkLst>
            <pc:docMk/>
            <pc:sldMk cId="968910942" sldId="290"/>
            <ac:cxnSpMk id="28" creationId="{DB4DA79F-7165-45E2-8DA4-099CE7604CCD}"/>
          </ac:cxnSpMkLst>
        </pc:cxnChg>
        <pc:cxnChg chg="mod">
          <ac:chgData name="Jinyin Yan" userId="7d7b1cac-fbbc-4678-8cfc-23ca66a374ce" providerId="ADAL" clId="{2710C3EF-C210-4106-997C-46551DEC9137}" dt="2025-05-27T06:24:39.598" v="1609" actId="1076"/>
          <ac:cxnSpMkLst>
            <pc:docMk/>
            <pc:sldMk cId="968910942" sldId="290"/>
            <ac:cxnSpMk id="29" creationId="{48A060DF-1D74-ABFE-13F8-283572AF9A64}"/>
          </ac:cxnSpMkLst>
        </pc:cxnChg>
        <pc:cxnChg chg="mod">
          <ac:chgData name="Jinyin Yan" userId="7d7b1cac-fbbc-4678-8cfc-23ca66a374ce" providerId="ADAL" clId="{2710C3EF-C210-4106-997C-46551DEC9137}" dt="2025-05-23T06:32:25.543" v="1594" actId="1076"/>
          <ac:cxnSpMkLst>
            <pc:docMk/>
            <pc:sldMk cId="968910942" sldId="290"/>
            <ac:cxnSpMk id="30" creationId="{CE0DCDB8-C2AF-43AF-5CA6-C3CB6B0BBAB1}"/>
          </ac:cxnSpMkLst>
        </pc:cxnChg>
        <pc:cxnChg chg="mod">
          <ac:chgData name="Jinyin Yan" userId="7d7b1cac-fbbc-4678-8cfc-23ca66a374ce" providerId="ADAL" clId="{2710C3EF-C210-4106-997C-46551DEC9137}" dt="2025-05-27T06:27:41.034" v="1610" actId="1076"/>
          <ac:cxnSpMkLst>
            <pc:docMk/>
            <pc:sldMk cId="968910942" sldId="290"/>
            <ac:cxnSpMk id="31" creationId="{A526EF9E-3F98-03B0-334A-EE26B343B68A}"/>
          </ac:cxnSpMkLst>
        </pc:cxnChg>
        <pc:cxnChg chg="del">
          <ac:chgData name="Jinyin Yan" userId="7d7b1cac-fbbc-4678-8cfc-23ca66a374ce" providerId="ADAL" clId="{2710C3EF-C210-4106-997C-46551DEC9137}" dt="2025-05-27T06:23:28.311" v="1597" actId="478"/>
          <ac:cxnSpMkLst>
            <pc:docMk/>
            <pc:sldMk cId="968910942" sldId="290"/>
            <ac:cxnSpMk id="40" creationId="{13E27F0A-C9B7-B1A7-0C17-BEFC26DADCB1}"/>
          </ac:cxnSpMkLst>
        </pc:cxnChg>
        <pc:cxnChg chg="del">
          <ac:chgData name="Jinyin Yan" userId="7d7b1cac-fbbc-4678-8cfc-23ca66a374ce" providerId="ADAL" clId="{2710C3EF-C210-4106-997C-46551DEC9137}" dt="2025-05-27T06:23:28.311" v="1597" actId="478"/>
          <ac:cxnSpMkLst>
            <pc:docMk/>
            <pc:sldMk cId="968910942" sldId="290"/>
            <ac:cxnSpMk id="41" creationId="{445367C6-4C61-88B0-6F2E-8C89B4899AEF}"/>
          </ac:cxnSpMkLst>
        </pc:cxnChg>
        <pc:cxnChg chg="mod">
          <ac:chgData name="Jinyin Yan" userId="7d7b1cac-fbbc-4678-8cfc-23ca66a374ce" providerId="ADAL" clId="{2710C3EF-C210-4106-997C-46551DEC9137}" dt="2025-05-27T06:27:41.034" v="1610" actId="1076"/>
          <ac:cxnSpMkLst>
            <pc:docMk/>
            <pc:sldMk cId="968910942" sldId="290"/>
            <ac:cxnSpMk id="44" creationId="{2F3C7920-0A3E-C99D-45CE-C61A22F26A9D}"/>
          </ac:cxnSpMkLst>
        </pc:cxnChg>
        <pc:cxnChg chg="mod">
          <ac:chgData name="Jinyin Yan" userId="7d7b1cac-fbbc-4678-8cfc-23ca66a374ce" providerId="ADAL" clId="{2710C3EF-C210-4106-997C-46551DEC9137}" dt="2025-05-27T06:27:41.034" v="1610" actId="1076"/>
          <ac:cxnSpMkLst>
            <pc:docMk/>
            <pc:sldMk cId="968910942" sldId="290"/>
            <ac:cxnSpMk id="46" creationId="{69D8EAC5-0D50-8E9D-A76F-899806BE8341}"/>
          </ac:cxnSpMkLst>
        </pc:cxnChg>
        <pc:cxnChg chg="del">
          <ac:chgData name="Jinyin Yan" userId="7d7b1cac-fbbc-4678-8cfc-23ca66a374ce" providerId="ADAL" clId="{2710C3EF-C210-4106-997C-46551DEC9137}" dt="2025-05-27T06:23:20.781" v="1595" actId="478"/>
          <ac:cxnSpMkLst>
            <pc:docMk/>
            <pc:sldMk cId="968910942" sldId="290"/>
            <ac:cxnSpMk id="55" creationId="{11D5AFC8-018C-7F19-4C24-8A7D9BD19554}"/>
          </ac:cxnSpMkLst>
        </pc:cxnChg>
        <pc:cxnChg chg="del">
          <ac:chgData name="Jinyin Yan" userId="7d7b1cac-fbbc-4678-8cfc-23ca66a374ce" providerId="ADAL" clId="{2710C3EF-C210-4106-997C-46551DEC9137}" dt="2025-05-27T06:23:20.781" v="1595" actId="478"/>
          <ac:cxnSpMkLst>
            <pc:docMk/>
            <pc:sldMk cId="968910942" sldId="290"/>
            <ac:cxnSpMk id="70" creationId="{1DC9452F-C67A-5C44-7553-01E7AB43C0A5}"/>
          </ac:cxnSpMkLst>
        </pc:cxnChg>
        <pc:cxnChg chg="del">
          <ac:chgData name="Jinyin Yan" userId="7d7b1cac-fbbc-4678-8cfc-23ca66a374ce" providerId="ADAL" clId="{2710C3EF-C210-4106-997C-46551DEC9137}" dt="2025-05-27T06:23:20.781" v="1595" actId="478"/>
          <ac:cxnSpMkLst>
            <pc:docMk/>
            <pc:sldMk cId="968910942" sldId="290"/>
            <ac:cxnSpMk id="71" creationId="{DD36797B-EE7F-0586-1C21-415A9664B503}"/>
          </ac:cxnSpMkLst>
        </pc:cxnChg>
        <pc:cxnChg chg="del">
          <ac:chgData name="Jinyin Yan" userId="7d7b1cac-fbbc-4678-8cfc-23ca66a374ce" providerId="ADAL" clId="{2710C3EF-C210-4106-997C-46551DEC9137}" dt="2025-05-27T06:23:20.781" v="1595" actId="478"/>
          <ac:cxnSpMkLst>
            <pc:docMk/>
            <pc:sldMk cId="968910942" sldId="290"/>
            <ac:cxnSpMk id="76" creationId="{DC303714-1957-4386-BEBC-E8C6C396E391}"/>
          </ac:cxnSpMkLst>
        </pc:cxnChg>
        <pc:cxnChg chg="mod">
          <ac:chgData name="Jinyin Yan" userId="7d7b1cac-fbbc-4678-8cfc-23ca66a374ce" providerId="ADAL" clId="{2710C3EF-C210-4106-997C-46551DEC9137}" dt="2025-05-27T06:24:39.598" v="1609" actId="1076"/>
          <ac:cxnSpMkLst>
            <pc:docMk/>
            <pc:sldMk cId="968910942" sldId="290"/>
            <ac:cxnSpMk id="78" creationId="{E171EC59-DE64-2E8B-8291-04BEAC7DAE00}"/>
          </ac:cxnSpMkLst>
        </pc:cxnChg>
        <pc:cxnChg chg="mod">
          <ac:chgData name="Jinyin Yan" userId="7d7b1cac-fbbc-4678-8cfc-23ca66a374ce" providerId="ADAL" clId="{2710C3EF-C210-4106-997C-46551DEC9137}" dt="2025-05-27T06:24:11.829" v="1604" actId="1076"/>
          <ac:cxnSpMkLst>
            <pc:docMk/>
            <pc:sldMk cId="968910942" sldId="290"/>
            <ac:cxnSpMk id="87" creationId="{5D3DF79F-F740-2B10-A846-AEBD2FB909ED}"/>
          </ac:cxnSpMkLst>
        </pc:cxnChg>
        <pc:cxnChg chg="del">
          <ac:chgData name="Jinyin Yan" userId="7d7b1cac-fbbc-4678-8cfc-23ca66a374ce" providerId="ADAL" clId="{2710C3EF-C210-4106-997C-46551DEC9137}" dt="2025-05-27T06:24:01.404" v="1600" actId="478"/>
          <ac:cxnSpMkLst>
            <pc:docMk/>
            <pc:sldMk cId="968910942" sldId="290"/>
            <ac:cxnSpMk id="89" creationId="{B640061E-FA05-44EC-F1A3-F19CB76F15B2}"/>
          </ac:cxnSpMkLst>
        </pc:cxnChg>
        <pc:cxnChg chg="del">
          <ac:chgData name="Jinyin Yan" userId="7d7b1cac-fbbc-4678-8cfc-23ca66a374ce" providerId="ADAL" clId="{2710C3EF-C210-4106-997C-46551DEC9137}" dt="2025-05-27T06:23:29.273" v="1598" actId="478"/>
          <ac:cxnSpMkLst>
            <pc:docMk/>
            <pc:sldMk cId="968910942" sldId="290"/>
            <ac:cxnSpMk id="91" creationId="{5D11228B-9D0E-B39D-61FF-9271A3517605}"/>
          </ac:cxnSpMkLst>
        </pc:cxnChg>
        <pc:cxnChg chg="mod">
          <ac:chgData name="Jinyin Yan" userId="7d7b1cac-fbbc-4678-8cfc-23ca66a374ce" providerId="ADAL" clId="{2710C3EF-C210-4106-997C-46551DEC9137}" dt="2025-05-23T06:32:24.070" v="1593"/>
          <ac:cxnSpMkLst>
            <pc:docMk/>
            <pc:sldMk cId="968910942" sldId="290"/>
            <ac:cxnSpMk id="96" creationId="{AC2B74A5-3B99-4B7E-B110-3565350A01D9}"/>
          </ac:cxnSpMkLst>
        </pc:cxnChg>
        <pc:cxnChg chg="mod">
          <ac:chgData name="Jinyin Yan" userId="7d7b1cac-fbbc-4678-8cfc-23ca66a374ce" providerId="ADAL" clId="{2710C3EF-C210-4106-997C-46551DEC9137}" dt="2025-05-23T06:32:24.070" v="1593"/>
          <ac:cxnSpMkLst>
            <pc:docMk/>
            <pc:sldMk cId="968910942" sldId="290"/>
            <ac:cxnSpMk id="99" creationId="{442838FD-ED4F-EE5D-B22B-FB706105C281}"/>
          </ac:cxnSpMkLst>
        </pc:cxnChg>
        <pc:cxnChg chg="mod">
          <ac:chgData name="Jinyin Yan" userId="7d7b1cac-fbbc-4678-8cfc-23ca66a374ce" providerId="ADAL" clId="{2710C3EF-C210-4106-997C-46551DEC9137}" dt="2025-05-27T06:24:39.598" v="1609" actId="1076"/>
          <ac:cxnSpMkLst>
            <pc:docMk/>
            <pc:sldMk cId="968910942" sldId="290"/>
            <ac:cxnSpMk id="103" creationId="{5B2386A8-4851-942D-26F7-39A1DF2DF710}"/>
          </ac:cxnSpMkLst>
        </pc:cxnChg>
        <pc:cxnChg chg="mod">
          <ac:chgData name="Jinyin Yan" userId="7d7b1cac-fbbc-4678-8cfc-23ca66a374ce" providerId="ADAL" clId="{2710C3EF-C210-4106-997C-46551DEC9137}" dt="2025-05-27T06:24:11.829" v="1604" actId="1076"/>
          <ac:cxnSpMkLst>
            <pc:docMk/>
            <pc:sldMk cId="968910942" sldId="290"/>
            <ac:cxnSpMk id="107" creationId="{57AC7615-DEF6-7F50-FD17-922C9F451717}"/>
          </ac:cxnSpMkLst>
        </pc:cxnChg>
        <pc:cxnChg chg="add mod">
          <ac:chgData name="Jinyin Yan" userId="7d7b1cac-fbbc-4678-8cfc-23ca66a374ce" providerId="ADAL" clId="{2710C3EF-C210-4106-997C-46551DEC9137}" dt="2025-05-27T06:24:39.598" v="1609" actId="1076"/>
          <ac:cxnSpMkLst>
            <pc:docMk/>
            <pc:sldMk cId="968910942" sldId="290"/>
            <ac:cxnSpMk id="108" creationId="{D23E0477-6D50-8896-DE95-0624025F38AB}"/>
          </ac:cxnSpMkLst>
        </pc:cxnChg>
        <pc:cxnChg chg="mod">
          <ac:chgData name="Jinyin Yan" userId="7d7b1cac-fbbc-4678-8cfc-23ca66a374ce" providerId="ADAL" clId="{2710C3EF-C210-4106-997C-46551DEC9137}" dt="2025-05-27T06:24:39.598" v="1609" actId="1076"/>
          <ac:cxnSpMkLst>
            <pc:docMk/>
            <pc:sldMk cId="968910942" sldId="290"/>
            <ac:cxnSpMk id="117" creationId="{577F5081-1426-35AA-14B8-F368C026364E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27T07:19:58.064" v="1823"/>
        <pc:sldMkLst>
          <pc:docMk/>
          <pc:sldMk cId="1156402619" sldId="291"/>
        </pc:sldMkLst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3" creationId="{9484BB07-E1DF-DDE7-E748-872E062A335C}"/>
          </ac:spMkLst>
        </pc:spChg>
        <pc:spChg chg="add mod">
          <ac:chgData name="Jinyin Yan" userId="7d7b1cac-fbbc-4678-8cfc-23ca66a374ce" providerId="ADAL" clId="{2710C3EF-C210-4106-997C-46551DEC9137}" dt="2025-05-27T07:04:06.827" v="1726" actId="20577"/>
          <ac:spMkLst>
            <pc:docMk/>
            <pc:sldMk cId="1156402619" sldId="291"/>
            <ac:spMk id="4" creationId="{DECC584B-0819-C99A-0FE4-DB34EB731F8D}"/>
          </ac:spMkLst>
        </pc:spChg>
        <pc:spChg chg="add mod">
          <ac:chgData name="Jinyin Yan" userId="7d7b1cac-fbbc-4678-8cfc-23ca66a374ce" providerId="ADAL" clId="{2710C3EF-C210-4106-997C-46551DEC9137}" dt="2025-05-27T07:04:18.456" v="1729" actId="1076"/>
          <ac:spMkLst>
            <pc:docMk/>
            <pc:sldMk cId="1156402619" sldId="291"/>
            <ac:spMk id="5" creationId="{37054910-CB05-C82A-942D-0A38A0A1065A}"/>
          </ac:spMkLst>
        </pc:spChg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14" creationId="{C9748739-C9A7-54DD-E2C8-6BD82BF6BFFE}"/>
          </ac:spMkLst>
        </pc:spChg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15" creationId="{7E5D8253-35D8-3E4E-9BEE-939BA8E5D88F}"/>
          </ac:spMkLst>
        </pc:spChg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16" creationId="{05333DBD-61B2-0B2E-3A93-428C2F32718A}"/>
          </ac:spMkLst>
        </pc:spChg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17" creationId="{F3C746F0-7813-EBB1-A8CA-A5CFB5B67953}"/>
          </ac:spMkLst>
        </pc:spChg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18" creationId="{D69A621C-F135-C809-1A0A-1E2743AF6407}"/>
          </ac:spMkLst>
        </pc:spChg>
        <pc:spChg chg="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24" creationId="{9C765F07-A712-7AA7-EC77-CA504D1E2510}"/>
          </ac:spMkLst>
        </pc:spChg>
        <pc:spChg chg="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42" creationId="{6729ABE8-74B6-2CDD-161F-BE272B641E18}"/>
          </ac:spMkLst>
        </pc:spChg>
        <pc:spChg chg="mod">
          <ac:chgData name="Jinyin Yan" userId="7d7b1cac-fbbc-4678-8cfc-23ca66a374ce" providerId="ADAL" clId="{2710C3EF-C210-4106-997C-46551DEC9137}" dt="2025-05-27T07:03:27.944" v="1713" actId="1076"/>
          <ac:spMkLst>
            <pc:docMk/>
            <pc:sldMk cId="1156402619" sldId="291"/>
            <ac:spMk id="57" creationId="{CCAD1A40-62BB-5E1E-B144-423D6872B060}"/>
          </ac:spMkLst>
        </pc:spChg>
        <pc:spChg chg="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72" creationId="{A2DE91DB-6559-2E3B-A4D5-85891BA9FC7C}"/>
          </ac:spMkLst>
        </pc:spChg>
        <pc:spChg chg="add mod">
          <ac:chgData name="Jinyin Yan" userId="7d7b1cac-fbbc-4678-8cfc-23ca66a374ce" providerId="ADAL" clId="{2710C3EF-C210-4106-997C-46551DEC9137}" dt="2025-05-27T07:11:35.056" v="1763" actId="1076"/>
          <ac:spMkLst>
            <pc:docMk/>
            <pc:sldMk cId="1156402619" sldId="291"/>
            <ac:spMk id="89" creationId="{5CAFA5AE-5D86-2741-75E8-CCD6CC2D2B4A}"/>
          </ac:spMkLst>
        </pc:spChg>
        <pc:spChg chg="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95" creationId="{E45135F7-8E8C-1947-7062-63EC4CD01F51}"/>
          </ac:spMkLst>
        </pc:spChg>
        <pc:spChg chg="add mod">
          <ac:chgData name="Jinyin Yan" userId="7d7b1cac-fbbc-4678-8cfc-23ca66a374ce" providerId="ADAL" clId="{2710C3EF-C210-4106-997C-46551DEC9137}" dt="2025-05-27T07:11:35.056" v="1763" actId="1076"/>
          <ac:spMkLst>
            <pc:docMk/>
            <pc:sldMk cId="1156402619" sldId="291"/>
            <ac:spMk id="108" creationId="{3E03F99B-1D39-CFA8-E23B-ED857618BC8F}"/>
          </ac:spMkLst>
        </pc:spChg>
        <pc:spChg chg="add mod">
          <ac:chgData name="Jinyin Yan" userId="7d7b1cac-fbbc-4678-8cfc-23ca66a374ce" providerId="ADAL" clId="{2710C3EF-C210-4106-997C-46551DEC9137}" dt="2025-05-27T07:11:35.056" v="1763" actId="1076"/>
          <ac:spMkLst>
            <pc:docMk/>
            <pc:sldMk cId="1156402619" sldId="291"/>
            <ac:spMk id="123" creationId="{9BB15453-3455-49DB-7173-99FF5C2C4929}"/>
          </ac:spMkLst>
        </pc:spChg>
        <pc:spChg chg="add mod">
          <ac:chgData name="Jinyin Yan" userId="7d7b1cac-fbbc-4678-8cfc-23ca66a374ce" providerId="ADAL" clId="{2710C3EF-C210-4106-997C-46551DEC9137}" dt="2025-05-27T07:11:35.056" v="1763" actId="1076"/>
          <ac:spMkLst>
            <pc:docMk/>
            <pc:sldMk cId="1156402619" sldId="291"/>
            <ac:spMk id="138" creationId="{6611999B-A1DB-FBD3-8FEA-C331FBB4977F}"/>
          </ac:spMkLst>
        </pc:spChg>
        <pc:spChg chg="add mod">
          <ac:chgData name="Jinyin Yan" userId="7d7b1cac-fbbc-4678-8cfc-23ca66a374ce" providerId="ADAL" clId="{2710C3EF-C210-4106-997C-46551DEC9137}" dt="2025-05-27T07:06:44.666" v="1744" actId="1076"/>
          <ac:spMkLst>
            <pc:docMk/>
            <pc:sldMk cId="1156402619" sldId="291"/>
            <ac:spMk id="153" creationId="{8777AFD3-71B1-47D2-44E0-D85F624ECC0A}"/>
          </ac:spMkLst>
        </pc:spChg>
        <pc:spChg chg="add mod">
          <ac:chgData name="Jinyin Yan" userId="7d7b1cac-fbbc-4678-8cfc-23ca66a374ce" providerId="ADAL" clId="{2710C3EF-C210-4106-997C-46551DEC9137}" dt="2025-05-27T07:12:17.788" v="1771" actId="1076"/>
          <ac:spMkLst>
            <pc:docMk/>
            <pc:sldMk cId="1156402619" sldId="291"/>
            <ac:spMk id="154" creationId="{B34CA02D-196C-F6E3-78D4-11E0AECDF581}"/>
          </ac:spMkLst>
        </pc:spChg>
        <pc:spChg chg="add mod">
          <ac:chgData name="Jinyin Yan" userId="7d7b1cac-fbbc-4678-8cfc-23ca66a374ce" providerId="ADAL" clId="{2710C3EF-C210-4106-997C-46551DEC9137}" dt="2025-05-27T07:11:35.056" v="1763" actId="1076"/>
          <ac:spMkLst>
            <pc:docMk/>
            <pc:sldMk cId="1156402619" sldId="291"/>
            <ac:spMk id="157" creationId="{41C0D46C-BC04-9A6A-A14C-7C2BC888FD72}"/>
          </ac:spMkLst>
        </pc:spChg>
        <pc:spChg chg="add mod">
          <ac:chgData name="Jinyin Yan" userId="7d7b1cac-fbbc-4678-8cfc-23ca66a374ce" providerId="ADAL" clId="{2710C3EF-C210-4106-997C-46551DEC9137}" dt="2025-05-27T07:13:10.993" v="1780" actId="1076"/>
          <ac:spMkLst>
            <pc:docMk/>
            <pc:sldMk cId="1156402619" sldId="291"/>
            <ac:spMk id="168" creationId="{4CE7BB3E-DC32-DEA7-0165-2A41F0303A08}"/>
          </ac:spMkLst>
        </pc:spChg>
        <pc:spChg chg="add mod">
          <ac:chgData name="Jinyin Yan" userId="7d7b1cac-fbbc-4678-8cfc-23ca66a374ce" providerId="ADAL" clId="{2710C3EF-C210-4106-997C-46551DEC9137}" dt="2025-05-27T07:13:08.083" v="1779" actId="1076"/>
          <ac:spMkLst>
            <pc:docMk/>
            <pc:sldMk cId="1156402619" sldId="291"/>
            <ac:spMk id="169" creationId="{F7B53ECD-2E0A-8274-9FD4-ABED184745C5}"/>
          </ac:spMkLst>
        </pc:spChg>
        <pc:spChg chg="add mod">
          <ac:chgData name="Jinyin Yan" userId="7d7b1cac-fbbc-4678-8cfc-23ca66a374ce" providerId="ADAL" clId="{2710C3EF-C210-4106-997C-46551DEC9137}" dt="2025-05-27T07:13:08.083" v="1779" actId="1076"/>
          <ac:spMkLst>
            <pc:docMk/>
            <pc:sldMk cId="1156402619" sldId="291"/>
            <ac:spMk id="170" creationId="{F68454D7-C845-4643-3F50-DFDBD70F73AC}"/>
          </ac:spMkLst>
        </pc:spChg>
        <pc:spChg chg="add mod">
          <ac:chgData name="Jinyin Yan" userId="7d7b1cac-fbbc-4678-8cfc-23ca66a374ce" providerId="ADAL" clId="{2710C3EF-C210-4106-997C-46551DEC9137}" dt="2025-05-27T07:15:35.371" v="1788" actId="1076"/>
          <ac:spMkLst>
            <pc:docMk/>
            <pc:sldMk cId="1156402619" sldId="291"/>
            <ac:spMk id="171" creationId="{8F83D96B-83C9-44E8-39F4-1A237F52AD15}"/>
          </ac:spMkLst>
        </pc:spChg>
        <pc:spChg chg="add mod">
          <ac:chgData name="Jinyin Yan" userId="7d7b1cac-fbbc-4678-8cfc-23ca66a374ce" providerId="ADAL" clId="{2710C3EF-C210-4106-997C-46551DEC9137}" dt="2025-05-27T07:13:34.986" v="1782" actId="1076"/>
          <ac:spMkLst>
            <pc:docMk/>
            <pc:sldMk cId="1156402619" sldId="291"/>
            <ac:spMk id="172" creationId="{C6AE50D3-4286-9018-ADAA-4A2565FB35B4}"/>
          </ac:spMkLst>
        </pc:spChg>
        <pc:spChg chg="add mod">
          <ac:chgData name="Jinyin Yan" userId="7d7b1cac-fbbc-4678-8cfc-23ca66a374ce" providerId="ADAL" clId="{2710C3EF-C210-4106-997C-46551DEC9137}" dt="2025-05-27T07:13:34.986" v="1782" actId="1076"/>
          <ac:spMkLst>
            <pc:docMk/>
            <pc:sldMk cId="1156402619" sldId="291"/>
            <ac:spMk id="173" creationId="{F5DF4118-B1B3-37AC-B24C-F5475AD1439C}"/>
          </ac:spMkLst>
        </pc:spChg>
        <pc:spChg chg="add mod">
          <ac:chgData name="Jinyin Yan" userId="7d7b1cac-fbbc-4678-8cfc-23ca66a374ce" providerId="ADAL" clId="{2710C3EF-C210-4106-997C-46551DEC9137}" dt="2025-05-27T07:13:34.986" v="1782" actId="1076"/>
          <ac:spMkLst>
            <pc:docMk/>
            <pc:sldMk cId="1156402619" sldId="291"/>
            <ac:spMk id="174" creationId="{2B56AE82-4EBC-D1A5-EF02-5CDDF43EF2F4}"/>
          </ac:spMkLst>
        </pc:spChg>
        <pc:spChg chg="add mod">
          <ac:chgData name="Jinyin Yan" userId="7d7b1cac-fbbc-4678-8cfc-23ca66a374ce" providerId="ADAL" clId="{2710C3EF-C210-4106-997C-46551DEC9137}" dt="2025-05-27T07:15:29.603" v="1787" actId="1076"/>
          <ac:spMkLst>
            <pc:docMk/>
            <pc:sldMk cId="1156402619" sldId="291"/>
            <ac:spMk id="175" creationId="{99CB341C-991D-62E5-D8DD-E51F38B6A8F0}"/>
          </ac:spMkLst>
        </pc:spChg>
        <pc:spChg chg="add mod">
          <ac:chgData name="Jinyin Yan" userId="7d7b1cac-fbbc-4678-8cfc-23ca66a374ce" providerId="ADAL" clId="{2710C3EF-C210-4106-997C-46551DEC9137}" dt="2025-05-27T07:19:35.112" v="1818" actId="1076"/>
          <ac:spMkLst>
            <pc:docMk/>
            <pc:sldMk cId="1156402619" sldId="291"/>
            <ac:spMk id="176" creationId="{4545B22E-1799-2028-385E-5288B02CCB61}"/>
          </ac:spMkLst>
        </pc:spChg>
        <pc:spChg chg="add mod">
          <ac:chgData name="Jinyin Yan" userId="7d7b1cac-fbbc-4678-8cfc-23ca66a374ce" providerId="ADAL" clId="{2710C3EF-C210-4106-997C-46551DEC9137}" dt="2025-05-27T07:19:58.064" v="1823"/>
          <ac:spMkLst>
            <pc:docMk/>
            <pc:sldMk cId="1156402619" sldId="291"/>
            <ac:spMk id="177" creationId="{4DA99C00-0138-93F8-6093-4A183501ABDE}"/>
          </ac:spMkLst>
        </pc:spChg>
        <pc:grpChg chg="add del mod">
          <ac:chgData name="Jinyin Yan" userId="7d7b1cac-fbbc-4678-8cfc-23ca66a374ce" providerId="ADAL" clId="{2710C3EF-C210-4106-997C-46551DEC9137}" dt="2025-05-27T07:08:25.325" v="1745" actId="478"/>
          <ac:grpSpMkLst>
            <pc:docMk/>
            <pc:sldMk cId="1156402619" sldId="291"/>
            <ac:grpSpMk id="19" creationId="{448B3970-3FC6-8560-30E7-8DA28EF7FEBD}"/>
          </ac:grpSpMkLst>
        </pc:grpChg>
        <pc:grpChg chg="del">
          <ac:chgData name="Jinyin Yan" userId="7d7b1cac-fbbc-4678-8cfc-23ca66a374ce" providerId="ADAL" clId="{2710C3EF-C210-4106-997C-46551DEC9137}" dt="2025-05-27T06:57:18.529" v="1712" actId="478"/>
          <ac:grpSpMkLst>
            <pc:docMk/>
            <pc:sldMk cId="1156402619" sldId="291"/>
            <ac:grpSpMk id="47" creationId="{81AA2E03-DE77-4D0F-C6C4-8529D5BBF9F2}"/>
          </ac:grpSpMkLst>
        </pc:grpChg>
        <pc:grpChg chg="mod">
          <ac:chgData name="Jinyin Yan" userId="7d7b1cac-fbbc-4678-8cfc-23ca66a374ce" providerId="ADAL" clId="{2710C3EF-C210-4106-997C-46551DEC9137}" dt="2025-05-27T07:03:27.944" v="1713" actId="1076"/>
          <ac:grpSpMkLst>
            <pc:docMk/>
            <pc:sldMk cId="1156402619" sldId="291"/>
            <ac:grpSpMk id="62" creationId="{046A8571-F0D0-3D37-6049-E368ECCFF8E0}"/>
          </ac:grpSpMkLst>
        </pc:grpChg>
        <pc:grpChg chg="mod">
          <ac:chgData name="Jinyin Yan" userId="7d7b1cac-fbbc-4678-8cfc-23ca66a374ce" providerId="ADAL" clId="{2710C3EF-C210-4106-997C-46551DEC9137}" dt="2025-05-27T07:03:27.944" v="1713" actId="1076"/>
          <ac:grpSpMkLst>
            <pc:docMk/>
            <pc:sldMk cId="1156402619" sldId="291"/>
            <ac:grpSpMk id="79" creationId="{326F7825-B1F1-B04B-41AC-0BF6C2414863}"/>
          </ac:grpSpMkLst>
        </pc:grpChg>
        <pc:grpChg chg="add mod">
          <ac:chgData name="Jinyin Yan" userId="7d7b1cac-fbbc-4678-8cfc-23ca66a374ce" providerId="ADAL" clId="{2710C3EF-C210-4106-997C-46551DEC9137}" dt="2025-05-27T07:11:35.056" v="1763" actId="1076"/>
          <ac:grpSpMkLst>
            <pc:docMk/>
            <pc:sldMk cId="1156402619" sldId="291"/>
            <ac:grpSpMk id="98" creationId="{196856CB-FF9C-E725-17DE-D872E1C53B85}"/>
          </ac:grpSpMkLst>
        </pc:grpChg>
        <pc:grpChg chg="add mod">
          <ac:chgData name="Jinyin Yan" userId="7d7b1cac-fbbc-4678-8cfc-23ca66a374ce" providerId="ADAL" clId="{2710C3EF-C210-4106-997C-46551DEC9137}" dt="2025-05-27T07:11:35.056" v="1763" actId="1076"/>
          <ac:grpSpMkLst>
            <pc:docMk/>
            <pc:sldMk cId="1156402619" sldId="291"/>
            <ac:grpSpMk id="113" creationId="{D07AA0B5-8A68-146D-9F51-9B337F8BED88}"/>
          </ac:grpSpMkLst>
        </pc:grpChg>
        <pc:grpChg chg="del mod">
          <ac:chgData name="Jinyin Yan" userId="7d7b1cac-fbbc-4678-8cfc-23ca66a374ce" providerId="ADAL" clId="{2710C3EF-C210-4106-997C-46551DEC9137}" dt="2025-05-27T07:11:00.103" v="1759" actId="478"/>
          <ac:grpSpMkLst>
            <pc:docMk/>
            <pc:sldMk cId="1156402619" sldId="291"/>
            <ac:grpSpMk id="128" creationId="{05CC263E-9249-52BF-8BA4-59BF539AFA21}"/>
          </ac:grpSpMkLst>
        </pc:grpChg>
        <pc:grpChg chg="add mod">
          <ac:chgData name="Jinyin Yan" userId="7d7b1cac-fbbc-4678-8cfc-23ca66a374ce" providerId="ADAL" clId="{2710C3EF-C210-4106-997C-46551DEC9137}" dt="2025-05-27T07:11:35.056" v="1763" actId="1076"/>
          <ac:grpSpMkLst>
            <pc:docMk/>
            <pc:sldMk cId="1156402619" sldId="291"/>
            <ac:grpSpMk id="143" creationId="{CF81F70E-DF84-B2AA-8FFF-43656C9ABD05}"/>
          </ac:grpSpMkLst>
        </pc:grpChg>
        <pc:cxnChg chg="mod">
          <ac:chgData name="Jinyin Yan" userId="7d7b1cac-fbbc-4678-8cfc-23ca66a374ce" providerId="ADAL" clId="{2710C3EF-C210-4106-997C-46551DEC9137}" dt="2025-05-27T07:03:27.944" v="1713" actId="1076"/>
          <ac:cxnSpMkLst>
            <pc:docMk/>
            <pc:sldMk cId="1156402619" sldId="291"/>
            <ac:cxnSpMk id="55" creationId="{FC8B3247-717A-7B04-181C-C2CD7CC34313}"/>
          </ac:cxnSpMkLst>
        </pc:cxnChg>
        <pc:cxnChg chg="mod">
          <ac:chgData name="Jinyin Yan" userId="7d7b1cac-fbbc-4678-8cfc-23ca66a374ce" providerId="ADAL" clId="{2710C3EF-C210-4106-997C-46551DEC9137}" dt="2025-05-27T07:03:27.944" v="1713" actId="1076"/>
          <ac:cxnSpMkLst>
            <pc:docMk/>
            <pc:sldMk cId="1156402619" sldId="291"/>
            <ac:cxnSpMk id="56" creationId="{634BE0A2-4F6C-1E00-3167-F36822A25477}"/>
          </ac:cxnSpMkLst>
        </pc:cxnChg>
        <pc:cxnChg chg="mod">
          <ac:chgData name="Jinyin Yan" userId="7d7b1cac-fbbc-4678-8cfc-23ca66a374ce" providerId="ADAL" clId="{2710C3EF-C210-4106-997C-46551DEC9137}" dt="2025-05-27T07:03:27.944" v="1713" actId="1076"/>
          <ac:cxnSpMkLst>
            <pc:docMk/>
            <pc:sldMk cId="1156402619" sldId="291"/>
            <ac:cxnSpMk id="58" creationId="{0AE89920-2F0B-7DA2-2B03-51FB5DD3A904}"/>
          </ac:cxnSpMkLst>
        </pc:cxnChg>
        <pc:cxnChg chg="add del mod">
          <ac:chgData name="Jinyin Yan" userId="7d7b1cac-fbbc-4678-8cfc-23ca66a374ce" providerId="ADAL" clId="{2710C3EF-C210-4106-997C-46551DEC9137}" dt="2025-05-27T07:03:44.247" v="1718" actId="693"/>
          <ac:cxnSpMkLst>
            <pc:docMk/>
            <pc:sldMk cId="1156402619" sldId="291"/>
            <ac:cxnSpMk id="59" creationId="{EABD7F9E-8D05-669A-C6D1-F705D3CEF511}"/>
          </ac:cxnSpMkLst>
        </pc:cxnChg>
        <pc:cxnChg chg="del">
          <ac:chgData name="Jinyin Yan" userId="7d7b1cac-fbbc-4678-8cfc-23ca66a374ce" providerId="ADAL" clId="{2710C3EF-C210-4106-997C-46551DEC9137}" dt="2025-05-27T07:03:31.660" v="1714" actId="478"/>
          <ac:cxnSpMkLst>
            <pc:docMk/>
            <pc:sldMk cId="1156402619" sldId="291"/>
            <ac:cxnSpMk id="61" creationId="{1CE383E8-FE23-E007-52BD-95E5D514ADB8}"/>
          </ac:cxnSpMkLst>
        </pc:cxnChg>
        <pc:cxnChg chg="mod">
          <ac:chgData name="Jinyin Yan" userId="7d7b1cac-fbbc-4678-8cfc-23ca66a374ce" providerId="ADAL" clId="{2710C3EF-C210-4106-997C-46551DEC9137}" dt="2025-05-27T07:03:27.944" v="1713" actId="1076"/>
          <ac:cxnSpMkLst>
            <pc:docMk/>
            <pc:sldMk cId="1156402619" sldId="291"/>
            <ac:cxnSpMk id="73" creationId="{9AB53FCB-7155-2DCD-528C-F8C681A79312}"/>
          </ac:cxnSpMkLst>
        </pc:cxnChg>
        <pc:cxnChg chg="mod">
          <ac:chgData name="Jinyin Yan" userId="7d7b1cac-fbbc-4678-8cfc-23ca66a374ce" providerId="ADAL" clId="{2710C3EF-C210-4106-997C-46551DEC9137}" dt="2025-05-27T07:03:27.944" v="1713" actId="1076"/>
          <ac:cxnSpMkLst>
            <pc:docMk/>
            <pc:sldMk cId="1156402619" sldId="291"/>
            <ac:cxnSpMk id="75" creationId="{7EDC3C03-4BE7-278B-4D32-C97F5F9AEC8A}"/>
          </ac:cxnSpMkLst>
        </pc:cxnChg>
        <pc:cxnChg chg="del">
          <ac:chgData name="Jinyin Yan" userId="7d7b1cac-fbbc-4678-8cfc-23ca66a374ce" providerId="ADAL" clId="{2710C3EF-C210-4106-997C-46551DEC9137}" dt="2025-05-27T07:08:26.721" v="1746" actId="478"/>
          <ac:cxnSpMkLst>
            <pc:docMk/>
            <pc:sldMk cId="1156402619" sldId="291"/>
            <ac:cxnSpMk id="92" creationId="{3A230CA2-F637-2CC5-2F92-90AB1D403E2A}"/>
          </ac:cxnSpMkLst>
        </pc:cxnChg>
        <pc:cxnChg chg="mod">
          <ac:chgData name="Jinyin Yan" userId="7d7b1cac-fbbc-4678-8cfc-23ca66a374ce" providerId="ADAL" clId="{2710C3EF-C210-4106-997C-46551DEC9137}" dt="2025-05-27T07:12:24.095" v="1772" actId="14100"/>
          <ac:cxnSpMkLst>
            <pc:docMk/>
            <pc:sldMk cId="1156402619" sldId="291"/>
            <ac:cxnSpMk id="97" creationId="{A80C8589-1EDD-C018-8B64-FB6EBEAE9ADC}"/>
          </ac:cxnSpMkLst>
        </pc:cxnChg>
        <pc:cxnChg chg="mod">
          <ac:chgData name="Jinyin Yan" userId="7d7b1cac-fbbc-4678-8cfc-23ca66a374ce" providerId="ADAL" clId="{2710C3EF-C210-4106-997C-46551DEC9137}" dt="2025-05-27T07:11:35.056" v="1763" actId="1076"/>
          <ac:cxnSpMkLst>
            <pc:docMk/>
            <pc:sldMk cId="1156402619" sldId="291"/>
            <ac:cxnSpMk id="122" creationId="{421F8CEB-1F1A-566E-AF78-171F5B1FCBC1}"/>
          </ac:cxnSpMkLst>
        </pc:cxnChg>
        <pc:cxnChg chg="mod">
          <ac:chgData name="Jinyin Yan" userId="7d7b1cac-fbbc-4678-8cfc-23ca66a374ce" providerId="ADAL" clId="{2710C3EF-C210-4106-997C-46551DEC9137}" dt="2025-05-27T07:11:35.056" v="1763" actId="1076"/>
          <ac:cxnSpMkLst>
            <pc:docMk/>
            <pc:sldMk cId="1156402619" sldId="291"/>
            <ac:cxnSpMk id="137" creationId="{545747AA-30B7-888E-9D15-BB121243297E}"/>
          </ac:cxnSpMkLst>
        </pc:cxnChg>
        <pc:cxnChg chg="mod">
          <ac:chgData name="Jinyin Yan" userId="7d7b1cac-fbbc-4678-8cfc-23ca66a374ce" providerId="ADAL" clId="{2710C3EF-C210-4106-997C-46551DEC9137}" dt="2025-05-27T07:11:19.592" v="1762" actId="1076"/>
          <ac:cxnSpMkLst>
            <pc:docMk/>
            <pc:sldMk cId="1156402619" sldId="291"/>
            <ac:cxnSpMk id="139" creationId="{BCCE0188-AEED-66E4-BA86-FE8D32033342}"/>
          </ac:cxnSpMkLst>
        </pc:cxnChg>
        <pc:cxnChg chg="mod">
          <ac:chgData name="Jinyin Yan" userId="7d7b1cac-fbbc-4678-8cfc-23ca66a374ce" providerId="ADAL" clId="{2710C3EF-C210-4106-997C-46551DEC9137}" dt="2025-05-27T07:12:34.389" v="1773" actId="693"/>
          <ac:cxnSpMkLst>
            <pc:docMk/>
            <pc:sldMk cId="1156402619" sldId="291"/>
            <ac:cxnSpMk id="140" creationId="{1A353DA4-8C72-BADA-82B8-E0A1D3013F45}"/>
          </ac:cxnSpMkLst>
        </pc:cxnChg>
        <pc:cxnChg chg="del mod">
          <ac:chgData name="Jinyin Yan" userId="7d7b1cac-fbbc-4678-8cfc-23ca66a374ce" providerId="ADAL" clId="{2710C3EF-C210-4106-997C-46551DEC9137}" dt="2025-05-27T07:11:03.255" v="1760" actId="478"/>
          <ac:cxnSpMkLst>
            <pc:docMk/>
            <pc:sldMk cId="1156402619" sldId="291"/>
            <ac:cxnSpMk id="142" creationId="{B22C2420-D99B-75D9-2775-AD5DFB4B2970}"/>
          </ac:cxnSpMkLst>
        </pc:cxnChg>
        <pc:cxnChg chg="mod">
          <ac:chgData name="Jinyin Yan" userId="7d7b1cac-fbbc-4678-8cfc-23ca66a374ce" providerId="ADAL" clId="{2710C3EF-C210-4106-997C-46551DEC9137}" dt="2025-05-27T07:12:12.132" v="1770" actId="14100"/>
          <ac:cxnSpMkLst>
            <pc:docMk/>
            <pc:sldMk cId="1156402619" sldId="291"/>
            <ac:cxnSpMk id="151" creationId="{95A4BEFC-D457-0A5C-2DC5-9F307FACB66A}"/>
          </ac:cxnSpMkLst>
        </pc:cxnChg>
        <pc:cxnChg chg="mod">
          <ac:chgData name="Jinyin Yan" userId="7d7b1cac-fbbc-4678-8cfc-23ca66a374ce" providerId="ADAL" clId="{2710C3EF-C210-4106-997C-46551DEC9137}" dt="2025-05-27T07:11:19.592" v="1762" actId="1076"/>
          <ac:cxnSpMkLst>
            <pc:docMk/>
            <pc:sldMk cId="1156402619" sldId="291"/>
            <ac:cxnSpMk id="152" creationId="{B66D58F0-453A-3160-62C6-C3A16A1FCB14}"/>
          </ac:cxnSpMkLst>
        </pc:cxnChg>
        <pc:cxnChg chg="add mod">
          <ac:chgData name="Jinyin Yan" userId="7d7b1cac-fbbc-4678-8cfc-23ca66a374ce" providerId="ADAL" clId="{2710C3EF-C210-4106-997C-46551DEC9137}" dt="2025-05-27T07:11:19.592" v="1762" actId="1076"/>
          <ac:cxnSpMkLst>
            <pc:docMk/>
            <pc:sldMk cId="1156402619" sldId="291"/>
            <ac:cxnSpMk id="155" creationId="{311D431A-A4C0-700A-109C-47D319310C10}"/>
          </ac:cxnSpMkLst>
        </pc:cxnChg>
        <pc:cxnChg chg="add mod">
          <ac:chgData name="Jinyin Yan" userId="7d7b1cac-fbbc-4678-8cfc-23ca66a374ce" providerId="ADAL" clId="{2710C3EF-C210-4106-997C-46551DEC9137}" dt="2025-05-27T07:09:25.909" v="1750" actId="1076"/>
          <ac:cxnSpMkLst>
            <pc:docMk/>
            <pc:sldMk cId="1156402619" sldId="291"/>
            <ac:cxnSpMk id="156" creationId="{58DAEEF7-A5DD-EA5E-649F-B0073323B53F}"/>
          </ac:cxnSpMkLst>
        </pc:cxnChg>
        <pc:cxnChg chg="add mod">
          <ac:chgData name="Jinyin Yan" userId="7d7b1cac-fbbc-4678-8cfc-23ca66a374ce" providerId="ADAL" clId="{2710C3EF-C210-4106-997C-46551DEC9137}" dt="2025-05-27T07:11:19.592" v="1762" actId="1076"/>
          <ac:cxnSpMkLst>
            <pc:docMk/>
            <pc:sldMk cId="1156402619" sldId="291"/>
            <ac:cxnSpMk id="158" creationId="{1477DEE5-BB1C-30E2-3820-409536121621}"/>
          </ac:cxnSpMkLst>
        </pc:cxnChg>
        <pc:cxnChg chg="add mod">
          <ac:chgData name="Jinyin Yan" userId="7d7b1cac-fbbc-4678-8cfc-23ca66a374ce" providerId="ADAL" clId="{2710C3EF-C210-4106-997C-46551DEC9137}" dt="2025-05-27T07:11:19.592" v="1762" actId="1076"/>
          <ac:cxnSpMkLst>
            <pc:docMk/>
            <pc:sldMk cId="1156402619" sldId="291"/>
            <ac:cxnSpMk id="159" creationId="{539EDC61-1224-5A12-5495-464DEA22F70A}"/>
          </ac:cxnSpMkLst>
        </pc:cxnChg>
        <pc:cxnChg chg="add del mod">
          <ac:chgData name="Jinyin Yan" userId="7d7b1cac-fbbc-4678-8cfc-23ca66a374ce" providerId="ADAL" clId="{2710C3EF-C210-4106-997C-46551DEC9137}" dt="2025-05-27T07:11:39.623" v="1764" actId="478"/>
          <ac:cxnSpMkLst>
            <pc:docMk/>
            <pc:sldMk cId="1156402619" sldId="291"/>
            <ac:cxnSpMk id="160" creationId="{74E4903B-A927-9C4F-6905-378D3B03560D}"/>
          </ac:cxnSpMkLst>
        </pc:cxnChg>
      </pc:sldChg>
    </pc:docChg>
  </pc:docChgLst>
  <pc:docChgLst>
    <pc:chgData name="Jinyin Yan" userId="7d7b1cac-fbbc-4678-8cfc-23ca66a374ce" providerId="ADAL" clId="{4D1E27EC-2E0F-4672-841A-DB5AE83D0870}"/>
    <pc:docChg chg="undo custSel addSld modSld">
      <pc:chgData name="Jinyin Yan" userId="7d7b1cac-fbbc-4678-8cfc-23ca66a374ce" providerId="ADAL" clId="{4D1E27EC-2E0F-4672-841A-DB5AE83D0870}" dt="2025-03-19T08:18:14.080" v="358" actId="20577"/>
      <pc:docMkLst>
        <pc:docMk/>
      </pc:docMkLst>
      <pc:sldChg chg="addSp delSp modSp mod">
        <pc:chgData name="Jinyin Yan" userId="7d7b1cac-fbbc-4678-8cfc-23ca66a374ce" providerId="ADAL" clId="{4D1E27EC-2E0F-4672-841A-DB5AE83D0870}" dt="2025-02-18T09:01:56.468" v="111" actId="20577"/>
        <pc:sldMkLst>
          <pc:docMk/>
          <pc:sldMk cId="2433470266" sldId="269"/>
        </pc:sldMkLst>
      </pc:sldChg>
      <pc:sldChg chg="addSp delSp modSp add mod">
        <pc:chgData name="Jinyin Yan" userId="7d7b1cac-fbbc-4678-8cfc-23ca66a374ce" providerId="ADAL" clId="{4D1E27EC-2E0F-4672-841A-DB5AE83D0870}" dt="2025-02-18T09:42:00.597" v="185" actId="1076"/>
        <pc:sldMkLst>
          <pc:docMk/>
          <pc:sldMk cId="545908055" sldId="270"/>
        </pc:sldMkLst>
      </pc:sldChg>
      <pc:sldChg chg="addSp delSp modSp new mod">
        <pc:chgData name="Jinyin Yan" userId="7d7b1cac-fbbc-4678-8cfc-23ca66a374ce" providerId="ADAL" clId="{4D1E27EC-2E0F-4672-841A-DB5AE83D0870}" dt="2025-02-20T08:33:15.584" v="255" actId="20577"/>
        <pc:sldMkLst>
          <pc:docMk/>
          <pc:sldMk cId="455221363" sldId="271"/>
        </pc:sldMkLst>
      </pc:sldChg>
      <pc:sldChg chg="addSp delSp modSp new mod">
        <pc:chgData name="Jinyin Yan" userId="7d7b1cac-fbbc-4678-8cfc-23ca66a374ce" providerId="ADAL" clId="{4D1E27EC-2E0F-4672-841A-DB5AE83D0870}" dt="2025-02-20T09:47:37.240" v="303" actId="14100"/>
        <pc:sldMkLst>
          <pc:docMk/>
          <pc:sldMk cId="2007485750" sldId="272"/>
        </pc:sldMkLst>
      </pc:sldChg>
      <pc:sldChg chg="addSp modSp mod">
        <pc:chgData name="Jinyin Yan" userId="7d7b1cac-fbbc-4678-8cfc-23ca66a374ce" providerId="ADAL" clId="{4D1E27EC-2E0F-4672-841A-DB5AE83D0870}" dt="2025-03-19T08:18:14.080" v="358" actId="20577"/>
        <pc:sldMkLst>
          <pc:docMk/>
          <pc:sldMk cId="1396720173" sldId="274"/>
        </pc:sldMkLst>
        <pc:spChg chg="add mod">
          <ac:chgData name="Jinyin Yan" userId="7d7b1cac-fbbc-4678-8cfc-23ca66a374ce" providerId="ADAL" clId="{4D1E27EC-2E0F-4672-841A-DB5AE83D0870}" dt="2025-03-19T08:17:51.410" v="347" actId="1076"/>
          <ac:spMkLst>
            <pc:docMk/>
            <pc:sldMk cId="1396720173" sldId="274"/>
            <ac:spMk id="2" creationId="{27B90527-ED27-6158-B3B2-10F1206798B9}"/>
          </ac:spMkLst>
        </pc:spChg>
        <pc:spChg chg="add mod">
          <ac:chgData name="Jinyin Yan" userId="7d7b1cac-fbbc-4678-8cfc-23ca66a374ce" providerId="ADAL" clId="{4D1E27EC-2E0F-4672-841A-DB5AE83D0870}" dt="2025-03-19T07:57:16" v="320"/>
          <ac:spMkLst>
            <pc:docMk/>
            <pc:sldMk cId="1396720173" sldId="274"/>
            <ac:spMk id="3" creationId="{BD75FDF0-0D88-C170-7E93-4DDF5D456D5B}"/>
          </ac:spMkLst>
        </pc:spChg>
        <pc:spChg chg="add mod">
          <ac:chgData name="Jinyin Yan" userId="7d7b1cac-fbbc-4678-8cfc-23ca66a374ce" providerId="ADAL" clId="{4D1E27EC-2E0F-4672-841A-DB5AE83D0870}" dt="2025-03-19T07:58:58.875" v="344"/>
          <ac:spMkLst>
            <pc:docMk/>
            <pc:sldMk cId="1396720173" sldId="274"/>
            <ac:spMk id="47" creationId="{148B66E7-A66A-D051-BC61-DCC20B7D4B14}"/>
          </ac:spMkLst>
        </pc:spChg>
        <pc:spChg chg="add mod">
          <ac:chgData name="Jinyin Yan" userId="7d7b1cac-fbbc-4678-8cfc-23ca66a374ce" providerId="ADAL" clId="{4D1E27EC-2E0F-4672-841A-DB5AE83D0870}" dt="2025-03-19T08:18:04.140" v="354" actId="1076"/>
          <ac:spMkLst>
            <pc:docMk/>
            <pc:sldMk cId="1396720173" sldId="274"/>
            <ac:spMk id="54" creationId="{3893E381-DF14-0385-7048-B0C5733AB88F}"/>
          </ac:spMkLst>
        </pc:spChg>
        <pc:spChg chg="add mod">
          <ac:chgData name="Jinyin Yan" userId="7d7b1cac-fbbc-4678-8cfc-23ca66a374ce" providerId="ADAL" clId="{4D1E27EC-2E0F-4672-841A-DB5AE83D0870}" dt="2025-03-19T08:18:14.080" v="358" actId="20577"/>
          <ac:spMkLst>
            <pc:docMk/>
            <pc:sldMk cId="1396720173" sldId="274"/>
            <ac:spMk id="55" creationId="{AF93B152-BCD8-2654-ADEA-6F9F8A605432}"/>
          </ac:spMkLst>
        </pc:spChg>
        <pc:cxnChg chg="add mod">
          <ac:chgData name="Jinyin Yan" userId="7d7b1cac-fbbc-4678-8cfc-23ca66a374ce" providerId="ADAL" clId="{4D1E27EC-2E0F-4672-841A-DB5AE83D0870}" dt="2025-03-19T08:17:51.410" v="347" actId="1076"/>
          <ac:cxnSpMkLst>
            <pc:docMk/>
            <pc:sldMk cId="1396720173" sldId="274"/>
            <ac:cxnSpMk id="29" creationId="{8C817F15-D388-7DD3-5E37-ECB5915080C7}"/>
          </ac:cxnSpMkLst>
        </pc:cxnChg>
        <pc:cxnChg chg="add mod">
          <ac:chgData name="Jinyin Yan" userId="7d7b1cac-fbbc-4678-8cfc-23ca66a374ce" providerId="ADAL" clId="{4D1E27EC-2E0F-4672-841A-DB5AE83D0870}" dt="2025-03-19T07:58:09.089" v="329" actId="13822"/>
          <ac:cxnSpMkLst>
            <pc:docMk/>
            <pc:sldMk cId="1396720173" sldId="274"/>
            <ac:cxnSpMk id="33" creationId="{A2233A84-3830-6249-A5F1-45B66E1E1283}"/>
          </ac:cxnSpMkLst>
        </pc:cxnChg>
        <pc:cxnChg chg="add mod">
          <ac:chgData name="Jinyin Yan" userId="7d7b1cac-fbbc-4678-8cfc-23ca66a374ce" providerId="ADAL" clId="{4D1E27EC-2E0F-4672-841A-DB5AE83D0870}" dt="2025-03-19T07:58:46.913" v="335" actId="14100"/>
          <ac:cxnSpMkLst>
            <pc:docMk/>
            <pc:sldMk cId="1396720173" sldId="274"/>
            <ac:cxnSpMk id="37" creationId="{198C5B4F-A403-5230-F676-4B04B6C1872B}"/>
          </ac:cxnSpMkLst>
        </pc:cxnChg>
      </pc:sldChg>
    </pc:docChg>
  </pc:docChgLst>
  <pc:docChgLst>
    <pc:chgData name="Jinyin Yan" userId="7d7b1cac-fbbc-4678-8cfc-23ca66a374ce" providerId="ADAL" clId="{94CF3AC0-7A50-4DBC-AA9F-FF5A4D4E570D}"/>
    <pc:docChg chg="undo custSel addSld modSld">
      <pc:chgData name="Jinyin Yan" userId="7d7b1cac-fbbc-4678-8cfc-23ca66a374ce" providerId="ADAL" clId="{94CF3AC0-7A50-4DBC-AA9F-FF5A4D4E570D}" dt="2025-04-14T09:06:40.800" v="311" actId="1076"/>
      <pc:docMkLst>
        <pc:docMk/>
      </pc:docMkLst>
      <pc:sldChg chg="addSp delSp modSp add mod">
        <pc:chgData name="Jinyin Yan" userId="7d7b1cac-fbbc-4678-8cfc-23ca66a374ce" providerId="ADAL" clId="{94CF3AC0-7A50-4DBC-AA9F-FF5A4D4E570D}" dt="2025-04-14T08:42:51.520" v="296" actId="6549"/>
        <pc:sldMkLst>
          <pc:docMk/>
          <pc:sldMk cId="3013762545" sldId="275"/>
        </pc:sldMkLst>
        <pc:spChg chg="add del mod">
          <ac:chgData name="Jinyin Yan" userId="7d7b1cac-fbbc-4678-8cfc-23ca66a374ce" providerId="ADAL" clId="{94CF3AC0-7A50-4DBC-AA9F-FF5A4D4E570D}" dt="2025-04-14T08:36:30.692" v="180" actId="1076"/>
          <ac:spMkLst>
            <pc:docMk/>
            <pc:sldMk cId="3013762545" sldId="275"/>
            <ac:spMk id="24" creationId="{6E710185-5F22-46EF-88CE-2391169B456F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26" creationId="{D23897EA-27FF-0233-9E89-03F57ECA41D4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1" creationId="{AE0A0338-B789-BB48-A37A-84F6E77A9B26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2" creationId="{DAB71F1E-3A4B-66A5-A607-A75984BF5D67}"/>
          </ac:spMkLst>
        </pc:spChg>
        <pc:spChg chg="mod">
          <ac:chgData name="Jinyin Yan" userId="7d7b1cac-fbbc-4678-8cfc-23ca66a374ce" providerId="ADAL" clId="{94CF3AC0-7A50-4DBC-AA9F-FF5A4D4E570D}" dt="2025-04-14T07:11:49.533" v="45" actId="20577"/>
          <ac:spMkLst>
            <pc:docMk/>
            <pc:sldMk cId="3013762545" sldId="275"/>
            <ac:spMk id="43" creationId="{A9C04550-1C10-D6C9-FE82-701433D188D2}"/>
          </ac:spMkLst>
        </pc:spChg>
        <pc:spChg chg="add del mod">
          <ac:chgData name="Jinyin Yan" userId="7d7b1cac-fbbc-4678-8cfc-23ca66a374ce" providerId="ADAL" clId="{94CF3AC0-7A50-4DBC-AA9F-FF5A4D4E570D}" dt="2025-04-14T07:11:59.705" v="48" actId="20577"/>
          <ac:spMkLst>
            <pc:docMk/>
            <pc:sldMk cId="3013762545" sldId="275"/>
            <ac:spMk id="45" creationId="{6A8618D4-903B-9604-BA09-8EE133DEB4C5}"/>
          </ac:spMkLst>
        </pc:spChg>
        <pc:spChg chg="mod">
          <ac:chgData name="Jinyin Yan" userId="7d7b1cac-fbbc-4678-8cfc-23ca66a374ce" providerId="ADAL" clId="{94CF3AC0-7A50-4DBC-AA9F-FF5A4D4E570D}" dt="2025-04-14T08:42:27.529" v="267" actId="1076"/>
          <ac:spMkLst>
            <pc:docMk/>
            <pc:sldMk cId="3013762545" sldId="275"/>
            <ac:spMk id="49" creationId="{2766F6A8-9E7E-F4CD-9C85-D2CE5F700B2D}"/>
          </ac:spMkLst>
        </pc:spChg>
        <pc:spChg chg="mod">
          <ac:chgData name="Jinyin Yan" userId="7d7b1cac-fbbc-4678-8cfc-23ca66a374ce" providerId="ADAL" clId="{94CF3AC0-7A50-4DBC-AA9F-FF5A4D4E570D}" dt="2025-04-14T08:42:51.520" v="296" actId="6549"/>
          <ac:spMkLst>
            <pc:docMk/>
            <pc:sldMk cId="3013762545" sldId="275"/>
            <ac:spMk id="50" creationId="{FB0EE660-F02A-F1EC-5A70-A84FB43C2426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2" creationId="{8FA0BA23-A360-85F6-B0A6-6059264D3289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4" creationId="{F083C8F2-7CB9-FA6A-087D-69F7D550693C}"/>
          </ac:spMkLst>
        </pc:spChg>
        <pc:spChg chg="add mod">
          <ac:chgData name="Jinyin Yan" userId="7d7b1cac-fbbc-4678-8cfc-23ca66a374ce" providerId="ADAL" clId="{94CF3AC0-7A50-4DBC-AA9F-FF5A4D4E570D}" dt="2025-04-14T07:11:51.858" v="46" actId="20577"/>
          <ac:spMkLst>
            <pc:docMk/>
            <pc:sldMk cId="3013762545" sldId="275"/>
            <ac:spMk id="79" creationId="{7AF49466-5A80-B555-FCAC-8DE66CAD8324}"/>
          </ac:spMkLst>
        </pc:spChg>
        <pc:spChg chg="add mod">
          <ac:chgData name="Jinyin Yan" userId="7d7b1cac-fbbc-4678-8cfc-23ca66a374ce" providerId="ADAL" clId="{94CF3AC0-7A50-4DBC-AA9F-FF5A4D4E570D}" dt="2025-04-14T07:11:45.371" v="42" actId="1076"/>
          <ac:spMkLst>
            <pc:docMk/>
            <pc:sldMk cId="3013762545" sldId="275"/>
            <ac:spMk id="80" creationId="{86C9DA91-1EB4-1887-B9E2-CB3A0FAE479A}"/>
          </ac:spMkLst>
        </pc:spChg>
        <pc:spChg chg="add mod">
          <ac:chgData name="Jinyin Yan" userId="7d7b1cac-fbbc-4678-8cfc-23ca66a374ce" providerId="ADAL" clId="{94CF3AC0-7A50-4DBC-AA9F-FF5A4D4E570D}" dt="2025-04-14T08:25:58.122" v="126" actId="20577"/>
          <ac:spMkLst>
            <pc:docMk/>
            <pc:sldMk cId="3013762545" sldId="275"/>
            <ac:spMk id="82" creationId="{1F03DD16-2EC7-CA51-C80A-CB433C69AD0D}"/>
          </ac:spMkLst>
        </pc:spChg>
        <pc:spChg chg="add mod">
          <ac:chgData name="Jinyin Yan" userId="7d7b1cac-fbbc-4678-8cfc-23ca66a374ce" providerId="ADAL" clId="{94CF3AC0-7A50-4DBC-AA9F-FF5A4D4E570D}" dt="2025-04-14T07:12:19.426" v="51" actId="6549"/>
          <ac:spMkLst>
            <pc:docMk/>
            <pc:sldMk cId="3013762545" sldId="275"/>
            <ac:spMk id="85" creationId="{0BD69FB4-031D-0558-C5A7-0E037E815001}"/>
          </ac:spMkLst>
        </pc:spChg>
        <pc:spChg chg="add mod">
          <ac:chgData name="Jinyin Yan" userId="7d7b1cac-fbbc-4678-8cfc-23ca66a374ce" providerId="ADAL" clId="{94CF3AC0-7A50-4DBC-AA9F-FF5A4D4E570D}" dt="2025-04-14T08:25:55.154" v="124" actId="20577"/>
          <ac:spMkLst>
            <pc:docMk/>
            <pc:sldMk cId="3013762545" sldId="275"/>
            <ac:spMk id="94" creationId="{2A0EBF05-BC4B-8000-B2EC-652E0842B47B}"/>
          </ac:spMkLst>
        </pc:spChg>
        <pc:spChg chg="add mod">
          <ac:chgData name="Jinyin Yan" userId="7d7b1cac-fbbc-4678-8cfc-23ca66a374ce" providerId="ADAL" clId="{94CF3AC0-7A50-4DBC-AA9F-FF5A4D4E570D}" dt="2025-04-14T08:31:41.424" v="163" actId="1076"/>
          <ac:spMkLst>
            <pc:docMk/>
            <pc:sldMk cId="3013762545" sldId="275"/>
            <ac:spMk id="112" creationId="{AA17F184-8263-5FAD-357C-08CAE4BE3EC5}"/>
          </ac:spMkLst>
        </pc:spChg>
        <pc:spChg chg="add mod">
          <ac:chgData name="Jinyin Yan" userId="7d7b1cac-fbbc-4678-8cfc-23ca66a374ce" providerId="ADAL" clId="{94CF3AC0-7A50-4DBC-AA9F-FF5A4D4E570D}" dt="2025-04-14T08:31:55.459" v="171" actId="20577"/>
          <ac:spMkLst>
            <pc:docMk/>
            <pc:sldMk cId="3013762545" sldId="275"/>
            <ac:spMk id="114" creationId="{BC8F156E-14F6-7587-6ACF-135960BA88D4}"/>
          </ac:spMkLst>
        </pc:spChg>
        <pc:spChg chg="add mod ord">
          <ac:chgData name="Jinyin Yan" userId="7d7b1cac-fbbc-4678-8cfc-23ca66a374ce" providerId="ADAL" clId="{94CF3AC0-7A50-4DBC-AA9F-FF5A4D4E570D}" dt="2025-04-14T08:36:07.014" v="175" actId="167"/>
          <ac:spMkLst>
            <pc:docMk/>
            <pc:sldMk cId="3013762545" sldId="275"/>
            <ac:spMk id="115" creationId="{C3D1F93D-3B47-F428-4617-81D4BE27C461}"/>
          </ac:spMkLst>
        </pc:spChg>
        <pc:spChg chg="add mod">
          <ac:chgData name="Jinyin Yan" userId="7d7b1cac-fbbc-4678-8cfc-23ca66a374ce" providerId="ADAL" clId="{94CF3AC0-7A50-4DBC-AA9F-FF5A4D4E570D}" dt="2025-04-14T08:36:54.889" v="217" actId="1076"/>
          <ac:spMkLst>
            <pc:docMk/>
            <pc:sldMk cId="3013762545" sldId="275"/>
            <ac:spMk id="117" creationId="{74E8978A-BA6F-0EA1-0BEC-45CD066062C8}"/>
          </ac:spMkLst>
        </pc:spChg>
        <pc:spChg chg="add mod">
          <ac:chgData name="Jinyin Yan" userId="7d7b1cac-fbbc-4678-8cfc-23ca66a374ce" providerId="ADAL" clId="{94CF3AC0-7A50-4DBC-AA9F-FF5A4D4E570D}" dt="2025-04-14T08:37:35.038" v="229" actId="1076"/>
          <ac:spMkLst>
            <pc:docMk/>
            <pc:sldMk cId="3013762545" sldId="275"/>
            <ac:spMk id="120" creationId="{3006D970-5E92-E991-AF20-C63D20065C77}"/>
          </ac:spMkLst>
        </pc:spChg>
        <pc:spChg chg="add mod">
          <ac:chgData name="Jinyin Yan" userId="7d7b1cac-fbbc-4678-8cfc-23ca66a374ce" providerId="ADAL" clId="{94CF3AC0-7A50-4DBC-AA9F-FF5A4D4E570D}" dt="2025-04-14T08:38:01.347" v="232" actId="1076"/>
          <ac:spMkLst>
            <pc:docMk/>
            <pc:sldMk cId="3013762545" sldId="275"/>
            <ac:spMk id="121" creationId="{F6992F1F-0BDA-E2B5-CC82-975627480C4B}"/>
          </ac:spMkLst>
        </pc:spChg>
        <pc:spChg chg="add mod">
          <ac:chgData name="Jinyin Yan" userId="7d7b1cac-fbbc-4678-8cfc-23ca66a374ce" providerId="ADAL" clId="{94CF3AC0-7A50-4DBC-AA9F-FF5A4D4E570D}" dt="2025-04-14T08:38:16.975" v="238" actId="20577"/>
          <ac:spMkLst>
            <pc:docMk/>
            <pc:sldMk cId="3013762545" sldId="275"/>
            <ac:spMk id="122" creationId="{48614769-034F-34D0-417E-40127A822984}"/>
          </ac:spMkLst>
        </pc:spChg>
        <pc:cxnChg chg="add del mod">
          <ac:chgData name="Jinyin Yan" userId="7d7b1cac-fbbc-4678-8cfc-23ca66a374ce" providerId="ADAL" clId="{94CF3AC0-7A50-4DBC-AA9F-FF5A4D4E570D}" dt="2025-04-14T07:11:01.612" v="28" actId="14100"/>
          <ac:cxnSpMkLst>
            <pc:docMk/>
            <pc:sldMk cId="3013762545" sldId="275"/>
            <ac:cxnSpMk id="28" creationId="{F625A7D7-1BDA-E219-1E28-256C9015F0C1}"/>
          </ac:cxnSpMkLst>
        </pc:cxnChg>
        <pc:cxnChg chg="mod">
          <ac:chgData name="Jinyin Yan" userId="7d7b1cac-fbbc-4678-8cfc-23ca66a374ce" providerId="ADAL" clId="{94CF3AC0-7A50-4DBC-AA9F-FF5A4D4E570D}" dt="2025-04-14T07:11:09.390" v="30" actId="14100"/>
          <ac:cxnSpMkLst>
            <pc:docMk/>
            <pc:sldMk cId="3013762545" sldId="275"/>
            <ac:cxnSpMk id="32" creationId="{42046FC2-0D93-148B-5CAB-C57863FF6B58}"/>
          </ac:cxnSpMkLst>
        </pc:cxnChg>
        <pc:cxnChg chg="mod">
          <ac:chgData name="Jinyin Yan" userId="7d7b1cac-fbbc-4678-8cfc-23ca66a374ce" providerId="ADAL" clId="{94CF3AC0-7A50-4DBC-AA9F-FF5A4D4E570D}" dt="2025-04-14T08:22:21.059" v="93" actId="14100"/>
          <ac:cxnSpMkLst>
            <pc:docMk/>
            <pc:sldMk cId="3013762545" sldId="275"/>
            <ac:cxnSpMk id="65" creationId="{FA8DBC1D-A04C-226E-B2D6-A629AF966F84}"/>
          </ac:cxnSpMkLst>
        </pc:cxnChg>
        <pc:cxnChg chg="mod">
          <ac:chgData name="Jinyin Yan" userId="7d7b1cac-fbbc-4678-8cfc-23ca66a374ce" providerId="ADAL" clId="{94CF3AC0-7A50-4DBC-AA9F-FF5A4D4E570D}" dt="2025-04-14T08:22:46.410" v="107" actId="14100"/>
          <ac:cxnSpMkLst>
            <pc:docMk/>
            <pc:sldMk cId="3013762545" sldId="275"/>
            <ac:cxnSpMk id="70" creationId="{B962503F-771A-736C-AB50-75E7FBEAD617}"/>
          </ac:cxnSpMkLst>
        </pc:cxnChg>
        <pc:cxnChg chg="add mod">
          <ac:chgData name="Jinyin Yan" userId="7d7b1cac-fbbc-4678-8cfc-23ca66a374ce" providerId="ADAL" clId="{94CF3AC0-7A50-4DBC-AA9F-FF5A4D4E570D}" dt="2025-04-14T08:25:08.653" v="115" actId="14100"/>
          <ac:cxnSpMkLst>
            <pc:docMk/>
            <pc:sldMk cId="3013762545" sldId="275"/>
            <ac:cxnSpMk id="90" creationId="{3E966908-3B63-E77B-EA95-CB6E9023ABB8}"/>
          </ac:cxnSpMkLst>
        </pc:cxnChg>
        <pc:cxnChg chg="add mod">
          <ac:chgData name="Jinyin Yan" userId="7d7b1cac-fbbc-4678-8cfc-23ca66a374ce" providerId="ADAL" clId="{94CF3AC0-7A50-4DBC-AA9F-FF5A4D4E570D}" dt="2025-04-14T08:37:12.991" v="218" actId="14100"/>
          <ac:cxnSpMkLst>
            <pc:docMk/>
            <pc:sldMk cId="3013762545" sldId="275"/>
            <ac:cxnSpMk id="92" creationId="{E51D2461-3CF2-5F30-8A73-72866170A169}"/>
          </ac:cxnSpMkLst>
        </pc:cxnChg>
        <pc:cxnChg chg="add mod">
          <ac:chgData name="Jinyin Yan" userId="7d7b1cac-fbbc-4678-8cfc-23ca66a374ce" providerId="ADAL" clId="{94CF3AC0-7A50-4DBC-AA9F-FF5A4D4E570D}" dt="2025-04-14T08:37:17.961" v="219" actId="14100"/>
          <ac:cxnSpMkLst>
            <pc:docMk/>
            <pc:sldMk cId="3013762545" sldId="275"/>
            <ac:cxnSpMk id="93" creationId="{5C535A3A-1ED0-6482-0368-600EE127D566}"/>
          </ac:cxnSpMkLst>
        </pc:cxnChg>
        <pc:cxnChg chg="add mod">
          <ac:chgData name="Jinyin Yan" userId="7d7b1cac-fbbc-4678-8cfc-23ca66a374ce" providerId="ADAL" clId="{94CF3AC0-7A50-4DBC-AA9F-FF5A4D4E570D}" dt="2025-04-14T08:26:34.416" v="133" actId="14100"/>
          <ac:cxnSpMkLst>
            <pc:docMk/>
            <pc:sldMk cId="3013762545" sldId="275"/>
            <ac:cxnSpMk id="95" creationId="{BBAAAB16-2C0C-3F48-AF66-29005CCF92EB}"/>
          </ac:cxnSpMkLst>
        </pc:cxnChg>
        <pc:cxnChg chg="add mod">
          <ac:chgData name="Jinyin Yan" userId="7d7b1cac-fbbc-4678-8cfc-23ca66a374ce" providerId="ADAL" clId="{94CF3AC0-7A50-4DBC-AA9F-FF5A4D4E570D}" dt="2025-04-14T08:27:11.502" v="140" actId="1076"/>
          <ac:cxnSpMkLst>
            <pc:docMk/>
            <pc:sldMk cId="3013762545" sldId="275"/>
            <ac:cxnSpMk id="102" creationId="{4A9C057F-4F4D-B78E-48FC-A0317D73B663}"/>
          </ac:cxnSpMkLst>
        </pc:cxnChg>
        <pc:cxnChg chg="add mod">
          <ac:chgData name="Jinyin Yan" userId="7d7b1cac-fbbc-4678-8cfc-23ca66a374ce" providerId="ADAL" clId="{94CF3AC0-7A50-4DBC-AA9F-FF5A4D4E570D}" dt="2025-04-14T08:27:22.829" v="142" actId="1076"/>
          <ac:cxnSpMkLst>
            <pc:docMk/>
            <pc:sldMk cId="3013762545" sldId="275"/>
            <ac:cxnSpMk id="103" creationId="{1D0747C4-CD98-1C1E-A0B3-A3431579AED7}"/>
          </ac:cxnSpMkLst>
        </pc:cxnChg>
        <pc:cxnChg chg="add mod">
          <ac:chgData name="Jinyin Yan" userId="7d7b1cac-fbbc-4678-8cfc-23ca66a374ce" providerId="ADAL" clId="{94CF3AC0-7A50-4DBC-AA9F-FF5A4D4E570D}" dt="2025-04-14T08:28:08.846" v="153" actId="13822"/>
          <ac:cxnSpMkLst>
            <pc:docMk/>
            <pc:sldMk cId="3013762545" sldId="275"/>
            <ac:cxnSpMk id="105" creationId="{6F460DB3-B3A8-BFF8-1837-B771265F63F8}"/>
          </ac:cxnSpMkLst>
        </pc:cxnChg>
        <pc:cxnChg chg="add mod">
          <ac:chgData name="Jinyin Yan" userId="7d7b1cac-fbbc-4678-8cfc-23ca66a374ce" providerId="ADAL" clId="{94CF3AC0-7A50-4DBC-AA9F-FF5A4D4E570D}" dt="2025-04-14T08:31:46.051" v="165" actId="1076"/>
          <ac:cxnSpMkLst>
            <pc:docMk/>
            <pc:sldMk cId="3013762545" sldId="275"/>
            <ac:cxnSpMk id="109" creationId="{3D71693F-393C-C83A-5107-9B45C9E53911}"/>
          </ac:cxnSpMkLst>
        </pc:cxnChg>
        <pc:cxnChg chg="add mod">
          <ac:chgData name="Jinyin Yan" userId="7d7b1cac-fbbc-4678-8cfc-23ca66a374ce" providerId="ADAL" clId="{94CF3AC0-7A50-4DBC-AA9F-FF5A4D4E570D}" dt="2025-04-14T08:36:18.033" v="177" actId="1076"/>
          <ac:cxnSpMkLst>
            <pc:docMk/>
            <pc:sldMk cId="3013762545" sldId="275"/>
            <ac:cxnSpMk id="116" creationId="{3B1F74CB-1360-F85E-08D9-8DFBE12C9557}"/>
          </ac:cxnSpMkLst>
        </pc:cxnChg>
      </pc:sldChg>
      <pc:sldChg chg="modSp add mod">
        <pc:chgData name="Jinyin Yan" userId="7d7b1cac-fbbc-4678-8cfc-23ca66a374ce" providerId="ADAL" clId="{94CF3AC0-7A50-4DBC-AA9F-FF5A4D4E570D}" dt="2025-04-14T09:06:40.800" v="311" actId="1076"/>
        <pc:sldMkLst>
          <pc:docMk/>
          <pc:sldMk cId="1641264760" sldId="276"/>
        </pc:sldMkLst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" creationId="{72F4E012-6B6C-9D6E-49F1-D54E6448A000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3" creationId="{09139460-59BC-96AB-C666-AABFD421EC83}"/>
          </ac:spMkLst>
        </pc:spChg>
        <pc:spChg chg="mod">
          <ac:chgData name="Jinyin Yan" userId="7d7b1cac-fbbc-4678-8cfc-23ca66a374ce" providerId="ADAL" clId="{94CF3AC0-7A50-4DBC-AA9F-FF5A4D4E570D}" dt="2025-04-14T09:05:55.349" v="298" actId="14100"/>
          <ac:spMkLst>
            <pc:docMk/>
            <pc:sldMk cId="1641264760" sldId="276"/>
            <ac:spMk id="24" creationId="{A9AC66A6-2AA4-655E-48EC-895D2237F054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5" creationId="{E908AE74-8188-68C9-655B-0274449DFCDC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6" creationId="{204E64B8-6348-F1F2-F0FC-5B72509B47C1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1" creationId="{3AEC6E0F-AF9C-C4B8-278B-7F3055689511}"/>
          </ac:spMkLst>
        </pc:spChg>
        <pc:spChg chg="mod">
          <ac:chgData name="Jinyin Yan" userId="7d7b1cac-fbbc-4678-8cfc-23ca66a374ce" providerId="ADAL" clId="{94CF3AC0-7A50-4DBC-AA9F-FF5A4D4E570D}" dt="2025-04-14T09:06:31.901" v="310" actId="20577"/>
          <ac:spMkLst>
            <pc:docMk/>
            <pc:sldMk cId="1641264760" sldId="276"/>
            <ac:spMk id="43" creationId="{F491A6C2-2CC9-EC9F-4B4D-CF2BF3122C58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5" creationId="{810F854C-A6C0-A73D-ECB3-BD7F10BF0498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7" creationId="{C8DF49BB-ABAA-29D9-E940-478BCB8E7CDF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0" creationId="{A6E231E6-A058-B3EF-BAF9-6B820E05BA21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1" creationId="{5D16946C-2E3A-0194-01BA-1169258ABECA}"/>
          </ac:spMkLst>
        </pc:spChg>
        <pc:spChg chg="mod">
          <ac:chgData name="Jinyin Yan" userId="7d7b1cac-fbbc-4678-8cfc-23ca66a374ce" providerId="ADAL" clId="{94CF3AC0-7A50-4DBC-AA9F-FF5A4D4E570D}" dt="2025-04-14T09:06:00.283" v="299" actId="1076"/>
          <ac:spMkLst>
            <pc:docMk/>
            <pc:sldMk cId="1641264760" sldId="276"/>
            <ac:spMk id="52" creationId="{DA293EFD-AC74-F8F9-F9F4-C274F0A1B426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4" creationId="{3EF7C770-45BF-86AD-3F6F-C3C5A27BD7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3C4B5-4626-4CB9-92D8-6ADD905BD658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414-06AE-4BFE-A090-2E00856AF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7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2025/5/27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55465DDE-4DF7-4FE1-8B99-903583876340}"/>
              </a:ext>
            </a:extLst>
          </p:cNvPr>
          <p:cNvGrpSpPr/>
          <p:nvPr/>
        </p:nvGrpSpPr>
        <p:grpSpPr>
          <a:xfrm>
            <a:off x="7316248" y="2912423"/>
            <a:ext cx="1187867" cy="1033153"/>
            <a:chOff x="2459115" y="1343921"/>
            <a:chExt cx="1187867" cy="1033153"/>
          </a:xfrm>
        </p:grpSpPr>
        <p:grpSp>
          <p:nvGrpSpPr>
            <p:cNvPr id="5" name="组合 45">
              <a:extLst>
                <a:ext uri="{FF2B5EF4-FFF2-40B4-BE49-F238E27FC236}">
                  <a16:creationId xmlns:a16="http://schemas.microsoft.com/office/drawing/2014/main" id="{5983CF07-EEC6-0D8D-6001-D60E41895316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9">
                <a:extLst>
                  <a:ext uri="{FF2B5EF4-FFF2-40B4-BE49-F238E27FC236}">
                    <a16:creationId xmlns:a16="http://schemas.microsoft.com/office/drawing/2014/main" id="{73131CFB-F710-DF18-0CB0-A3FC2B2273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0">
                <a:extLst>
                  <a:ext uri="{FF2B5EF4-FFF2-40B4-BE49-F238E27FC236}">
                    <a16:creationId xmlns:a16="http://schemas.microsoft.com/office/drawing/2014/main" id="{EDD8EDEB-47A9-D5F6-E0B2-3319E5B49D7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51">
                <a:extLst>
                  <a:ext uri="{FF2B5EF4-FFF2-40B4-BE49-F238E27FC236}">
                    <a16:creationId xmlns:a16="http://schemas.microsoft.com/office/drawing/2014/main" id="{751829FD-D6EC-0E29-596E-4C54AE3C1996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52">
                <a:extLst>
                  <a:ext uri="{FF2B5EF4-FFF2-40B4-BE49-F238E27FC236}">
                    <a16:creationId xmlns:a16="http://schemas.microsoft.com/office/drawing/2014/main" id="{34C204D0-9E02-EA17-09E6-DC87C2F2413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53">
                <a:extLst>
                  <a:ext uri="{FF2B5EF4-FFF2-40B4-BE49-F238E27FC236}">
                    <a16:creationId xmlns:a16="http://schemas.microsoft.com/office/drawing/2014/main" id="{D6D53775-3BFC-ADB2-2B79-C80BF93683B6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46">
              <a:extLst>
                <a:ext uri="{FF2B5EF4-FFF2-40B4-BE49-F238E27FC236}">
                  <a16:creationId xmlns:a16="http://schemas.microsoft.com/office/drawing/2014/main" id="{242B1120-5F42-AD1F-6AB1-6CE0C60B3C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7">
              <a:extLst>
                <a:ext uri="{FF2B5EF4-FFF2-40B4-BE49-F238E27FC236}">
                  <a16:creationId xmlns:a16="http://schemas.microsoft.com/office/drawing/2014/main" id="{F68665A8-68C5-A470-DFBC-672A6C7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8">
              <a:extLst>
                <a:ext uri="{FF2B5EF4-FFF2-40B4-BE49-F238E27FC236}">
                  <a16:creationId xmlns:a16="http://schemas.microsoft.com/office/drawing/2014/main" id="{10CF082B-B0F3-53B5-A6E3-E16CA51BB13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梯形 54">
            <a:extLst>
              <a:ext uri="{FF2B5EF4-FFF2-40B4-BE49-F238E27FC236}">
                <a16:creationId xmlns:a16="http://schemas.microsoft.com/office/drawing/2014/main" id="{6AAF8D72-A98A-00FF-830E-46CE8228128B}"/>
              </a:ext>
            </a:extLst>
          </p:cNvPr>
          <p:cNvSpPr/>
          <p:nvPr/>
        </p:nvSpPr>
        <p:spPr>
          <a:xfrm rot="5400000">
            <a:off x="3743015" y="3499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5F4172EB-7759-72EB-6CDD-C16D151A2134}"/>
              </a:ext>
            </a:extLst>
          </p:cNvPr>
          <p:cNvCxnSpPr>
            <a:stCxn id="14" idx="0"/>
          </p:cNvCxnSpPr>
          <p:nvPr/>
        </p:nvCxnSpPr>
        <p:spPr>
          <a:xfrm flipV="1">
            <a:off x="4398501" y="3671197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622D6ACB-1849-AE05-3AFF-267263779DF6}"/>
              </a:ext>
            </a:extLst>
          </p:cNvPr>
          <p:cNvGrpSpPr/>
          <p:nvPr/>
        </p:nvGrpSpPr>
        <p:grpSpPr>
          <a:xfrm>
            <a:off x="6498060" y="2529242"/>
            <a:ext cx="1187867" cy="1033153"/>
            <a:chOff x="2459115" y="1343921"/>
            <a:chExt cx="1187867" cy="1033153"/>
          </a:xfrm>
        </p:grpSpPr>
        <p:grpSp>
          <p:nvGrpSpPr>
            <p:cNvPr id="17" name="组合 58">
              <a:extLst>
                <a:ext uri="{FF2B5EF4-FFF2-40B4-BE49-F238E27FC236}">
                  <a16:creationId xmlns:a16="http://schemas.microsoft.com/office/drawing/2014/main" id="{4BBC1D85-852C-AC5F-F770-E80BCC42E36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1" name="矩形 62">
                <a:extLst>
                  <a:ext uri="{FF2B5EF4-FFF2-40B4-BE49-F238E27FC236}">
                    <a16:creationId xmlns:a16="http://schemas.microsoft.com/office/drawing/2014/main" id="{3BAB2477-3EAB-01DC-B4EF-F48957FE535E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直角三角形 63">
                <a:extLst>
                  <a:ext uri="{FF2B5EF4-FFF2-40B4-BE49-F238E27FC236}">
                    <a16:creationId xmlns:a16="http://schemas.microsoft.com/office/drawing/2014/main" id="{CF762D2C-D404-E0B4-2B88-A8ECBAFCC65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4">
                <a:extLst>
                  <a:ext uri="{FF2B5EF4-FFF2-40B4-BE49-F238E27FC236}">
                    <a16:creationId xmlns:a16="http://schemas.microsoft.com/office/drawing/2014/main" id="{3FF33346-69CB-A228-5824-02FB538EFA1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4" name="文本框 65">
                <a:extLst>
                  <a:ext uri="{FF2B5EF4-FFF2-40B4-BE49-F238E27FC236}">
                    <a16:creationId xmlns:a16="http://schemas.microsoft.com/office/drawing/2014/main" id="{A5352FB3-C609-B5CD-4A70-738C02D6BCC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925544FB-596A-77C9-C0BB-BAB4EFAC5C6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59">
              <a:extLst>
                <a:ext uri="{FF2B5EF4-FFF2-40B4-BE49-F238E27FC236}">
                  <a16:creationId xmlns:a16="http://schemas.microsoft.com/office/drawing/2014/main" id="{DF18F021-3B57-DD83-ECE7-8548F97E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0">
              <a:extLst>
                <a:ext uri="{FF2B5EF4-FFF2-40B4-BE49-F238E27FC236}">
                  <a16:creationId xmlns:a16="http://schemas.microsoft.com/office/drawing/2014/main" id="{09984474-31B1-B453-1872-D6455B661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1">
              <a:extLst>
                <a:ext uri="{FF2B5EF4-FFF2-40B4-BE49-F238E27FC236}">
                  <a16:creationId xmlns:a16="http://schemas.microsoft.com/office/drawing/2014/main" id="{1A9D1C9B-CD7F-5435-E657-9251056C0ED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8390E160-2B70-9D81-E1D7-476596C09F7D}"/>
              </a:ext>
            </a:extLst>
          </p:cNvPr>
          <p:cNvCxnSpPr>
            <a:cxnSpLocks/>
          </p:cNvCxnSpPr>
          <p:nvPr/>
        </p:nvCxnSpPr>
        <p:spPr>
          <a:xfrm>
            <a:off x="6508746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93">
            <a:extLst>
              <a:ext uri="{FF2B5EF4-FFF2-40B4-BE49-F238E27FC236}">
                <a16:creationId xmlns:a16="http://schemas.microsoft.com/office/drawing/2014/main" id="{3B569358-B777-6353-086A-6D10DBD87E01}"/>
              </a:ext>
            </a:extLst>
          </p:cNvPr>
          <p:cNvSpPr/>
          <p:nvPr/>
        </p:nvSpPr>
        <p:spPr>
          <a:xfrm>
            <a:off x="6480923" y="364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95">
            <a:extLst>
              <a:ext uri="{FF2B5EF4-FFF2-40B4-BE49-F238E27FC236}">
                <a16:creationId xmlns:a16="http://schemas.microsoft.com/office/drawing/2014/main" id="{FD153F4C-DAAD-0451-A031-5E12F713D26B}"/>
              </a:ext>
            </a:extLst>
          </p:cNvPr>
          <p:cNvCxnSpPr>
            <a:cxnSpLocks/>
          </p:cNvCxnSpPr>
          <p:nvPr/>
        </p:nvCxnSpPr>
        <p:spPr>
          <a:xfrm>
            <a:off x="3690847" y="3428999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E4E531C0-0D4E-6691-A764-D60DEE61FA60}"/>
              </a:ext>
            </a:extLst>
          </p:cNvPr>
          <p:cNvCxnSpPr>
            <a:cxnSpLocks/>
          </p:cNvCxnSpPr>
          <p:nvPr/>
        </p:nvCxnSpPr>
        <p:spPr>
          <a:xfrm>
            <a:off x="3690847" y="3945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9">
            <a:extLst>
              <a:ext uri="{FF2B5EF4-FFF2-40B4-BE49-F238E27FC236}">
                <a16:creationId xmlns:a16="http://schemas.microsoft.com/office/drawing/2014/main" id="{7058A781-16E5-2121-ED83-1CEB6BE0BA7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26818" y="4022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102">
            <a:extLst>
              <a:ext uri="{FF2B5EF4-FFF2-40B4-BE49-F238E27FC236}">
                <a16:creationId xmlns:a16="http://schemas.microsoft.com/office/drawing/2014/main" id="{C169B935-AF73-9B01-4201-FD0798AFFA15}"/>
              </a:ext>
            </a:extLst>
          </p:cNvPr>
          <p:cNvSpPr txBox="1"/>
          <p:nvPr/>
        </p:nvSpPr>
        <p:spPr>
          <a:xfrm>
            <a:off x="2528349" y="37609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TCLKDIV5</a:t>
            </a:r>
            <a:endParaRPr kumimoji="1" lang="zh-CN" altLang="en-US" dirty="0"/>
          </a:p>
        </p:txBody>
      </p:sp>
      <p:sp>
        <p:nvSpPr>
          <p:cNvPr id="33" name="文本框 102">
            <a:extLst>
              <a:ext uri="{FF2B5EF4-FFF2-40B4-BE49-F238E27FC236}">
                <a16:creationId xmlns:a16="http://schemas.microsoft.com/office/drawing/2014/main" id="{83416F08-FAC9-C4E3-6C0C-BE3A75FC814E}"/>
              </a:ext>
            </a:extLst>
          </p:cNvPr>
          <p:cNvSpPr txBox="1"/>
          <p:nvPr/>
        </p:nvSpPr>
        <p:spPr>
          <a:xfrm>
            <a:off x="3016424" y="32443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</a:t>
            </a:r>
            <a:endParaRPr kumimoji="1" lang="zh-CN" altLang="en-US" dirty="0"/>
          </a:p>
        </p:txBody>
      </p:sp>
      <p:sp>
        <p:nvSpPr>
          <p:cNvPr id="34" name="文本框 102">
            <a:extLst>
              <a:ext uri="{FF2B5EF4-FFF2-40B4-BE49-F238E27FC236}">
                <a16:creationId xmlns:a16="http://schemas.microsoft.com/office/drawing/2014/main" id="{B6BCFAAC-B836-BA6E-BDD7-1C6AB3AE4B1F}"/>
              </a:ext>
            </a:extLst>
          </p:cNvPr>
          <p:cNvSpPr txBox="1"/>
          <p:nvPr/>
        </p:nvSpPr>
        <p:spPr>
          <a:xfrm>
            <a:off x="3537366" y="42964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CLK_SELECT</a:t>
            </a:r>
            <a:endParaRPr kumimoji="1" lang="zh-CN" altLang="en-US" dirty="0"/>
          </a:p>
        </p:txBody>
      </p:sp>
      <p:sp>
        <p:nvSpPr>
          <p:cNvPr id="35" name="文本框 102">
            <a:extLst>
              <a:ext uri="{FF2B5EF4-FFF2-40B4-BE49-F238E27FC236}">
                <a16:creationId xmlns:a16="http://schemas.microsoft.com/office/drawing/2014/main" id="{AA8D19EB-4EE8-BC41-BB79-C9847E202D34}"/>
              </a:ext>
            </a:extLst>
          </p:cNvPr>
          <p:cNvSpPr txBox="1"/>
          <p:nvPr/>
        </p:nvSpPr>
        <p:spPr>
          <a:xfrm>
            <a:off x="4390669" y="33247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TCLK_OUT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5">
            <a:extLst>
              <a:ext uri="{FF2B5EF4-FFF2-40B4-BE49-F238E27FC236}">
                <a16:creationId xmlns:a16="http://schemas.microsoft.com/office/drawing/2014/main" id="{E3619086-8D00-A518-B326-019BCB4E139D}"/>
              </a:ext>
            </a:extLst>
          </p:cNvPr>
          <p:cNvGrpSpPr/>
          <p:nvPr/>
        </p:nvGrpSpPr>
        <p:grpSpPr>
          <a:xfrm>
            <a:off x="8175939" y="2912423"/>
            <a:ext cx="756004" cy="1033153"/>
            <a:chOff x="2661581" y="1343921"/>
            <a:chExt cx="756004" cy="1033153"/>
          </a:xfrm>
        </p:grpSpPr>
        <p:sp>
          <p:nvSpPr>
            <p:cNvPr id="9" name="矩形 49">
              <a:extLst>
                <a:ext uri="{FF2B5EF4-FFF2-40B4-BE49-F238E27FC236}">
                  <a16:creationId xmlns:a16="http://schemas.microsoft.com/office/drawing/2014/main" id="{CF024A77-2939-913A-D80E-D41CB441AACC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0">
              <a:extLst>
                <a:ext uri="{FF2B5EF4-FFF2-40B4-BE49-F238E27FC236}">
                  <a16:creationId xmlns:a16="http://schemas.microsoft.com/office/drawing/2014/main" id="{6F953DB1-6334-C2BB-2F34-DEC6251971F9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1">
              <a:extLst>
                <a:ext uri="{FF2B5EF4-FFF2-40B4-BE49-F238E27FC236}">
                  <a16:creationId xmlns:a16="http://schemas.microsoft.com/office/drawing/2014/main" id="{B8246912-3151-3116-4271-1C76695DBAD1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52">
              <a:extLst>
                <a:ext uri="{FF2B5EF4-FFF2-40B4-BE49-F238E27FC236}">
                  <a16:creationId xmlns:a16="http://schemas.microsoft.com/office/drawing/2014/main" id="{C8CBD692-81C7-B295-3CAC-909BB14E339D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2D0A6B27-EB51-7C64-DD1A-6270D1E6AFF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46">
            <a:extLst>
              <a:ext uri="{FF2B5EF4-FFF2-40B4-BE49-F238E27FC236}">
                <a16:creationId xmlns:a16="http://schemas.microsoft.com/office/drawing/2014/main" id="{8642588F-614F-6C32-9D61-AACF64002023}"/>
              </a:ext>
            </a:extLst>
          </p:cNvPr>
          <p:cNvCxnSpPr>
            <a:cxnSpLocks/>
          </p:cNvCxnSpPr>
          <p:nvPr/>
        </p:nvCxnSpPr>
        <p:spPr>
          <a:xfrm>
            <a:off x="797347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7">
            <a:extLst>
              <a:ext uri="{FF2B5EF4-FFF2-40B4-BE49-F238E27FC236}">
                <a16:creationId xmlns:a16="http://schemas.microsoft.com/office/drawing/2014/main" id="{EEE3DAF7-1922-487B-8B72-1E10A1906109}"/>
              </a:ext>
            </a:extLst>
          </p:cNvPr>
          <p:cNvCxnSpPr>
            <a:cxnSpLocks/>
          </p:cNvCxnSpPr>
          <p:nvPr/>
        </p:nvCxnSpPr>
        <p:spPr>
          <a:xfrm>
            <a:off x="885538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6">
            <a:extLst>
              <a:ext uri="{FF2B5EF4-FFF2-40B4-BE49-F238E27FC236}">
                <a16:creationId xmlns:a16="http://schemas.microsoft.com/office/drawing/2014/main" id="{CF5E6E52-ECC0-CB52-80BD-225801E0684A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972175" y="368335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F7C08AA6-E9A5-681F-BDFE-6C867DB1A940}"/>
              </a:ext>
            </a:extLst>
          </p:cNvPr>
          <p:cNvGrpSpPr/>
          <p:nvPr/>
        </p:nvGrpSpPr>
        <p:grpSpPr>
          <a:xfrm>
            <a:off x="7155285" y="2529242"/>
            <a:ext cx="1187867" cy="1033153"/>
            <a:chOff x="2459115" y="1343921"/>
            <a:chExt cx="1187867" cy="1033153"/>
          </a:xfrm>
        </p:grpSpPr>
        <p:grpSp>
          <p:nvGrpSpPr>
            <p:cNvPr id="16" name="组合 58">
              <a:extLst>
                <a:ext uri="{FF2B5EF4-FFF2-40B4-BE49-F238E27FC236}">
                  <a16:creationId xmlns:a16="http://schemas.microsoft.com/office/drawing/2014/main" id="{45468A22-6BE5-C0F4-8485-643ADE46E53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0" name="矩形 62">
                <a:extLst>
                  <a:ext uri="{FF2B5EF4-FFF2-40B4-BE49-F238E27FC236}">
                    <a16:creationId xmlns:a16="http://schemas.microsoft.com/office/drawing/2014/main" id="{3C76B569-34A7-9AA0-881F-46F2BC17C65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直角三角形 63">
                <a:extLst>
                  <a:ext uri="{FF2B5EF4-FFF2-40B4-BE49-F238E27FC236}">
                    <a16:creationId xmlns:a16="http://schemas.microsoft.com/office/drawing/2014/main" id="{E2C8834F-1059-BCCB-3E35-EC38180DBFD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E39FB69D-BD0A-C9F3-C659-DE134CB421A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3" name="文本框 65">
                <a:extLst>
                  <a:ext uri="{FF2B5EF4-FFF2-40B4-BE49-F238E27FC236}">
                    <a16:creationId xmlns:a16="http://schemas.microsoft.com/office/drawing/2014/main" id="{D97C170A-4365-C6BB-BABE-346D48B629A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4" name="文本框 66">
                <a:extLst>
                  <a:ext uri="{FF2B5EF4-FFF2-40B4-BE49-F238E27FC236}">
                    <a16:creationId xmlns:a16="http://schemas.microsoft.com/office/drawing/2014/main" id="{6F57439C-E108-707F-AE81-7EFBEDED230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7" name="直线连接符 59">
              <a:extLst>
                <a:ext uri="{FF2B5EF4-FFF2-40B4-BE49-F238E27FC236}">
                  <a16:creationId xmlns:a16="http://schemas.microsoft.com/office/drawing/2014/main" id="{E0697D2A-ECD6-1E4F-C77A-FCCF26ABE7F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60">
              <a:extLst>
                <a:ext uri="{FF2B5EF4-FFF2-40B4-BE49-F238E27FC236}">
                  <a16:creationId xmlns:a16="http://schemas.microsoft.com/office/drawing/2014/main" id="{D8465745-07F4-F7CD-AFE3-5E8967E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1">
              <a:extLst>
                <a:ext uri="{FF2B5EF4-FFF2-40B4-BE49-F238E27FC236}">
                  <a16:creationId xmlns:a16="http://schemas.microsoft.com/office/drawing/2014/main" id="{BD5785F2-3F48-9474-6728-F61A91DD28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线连接符 78">
            <a:extLst>
              <a:ext uri="{FF2B5EF4-FFF2-40B4-BE49-F238E27FC236}">
                <a16:creationId xmlns:a16="http://schemas.microsoft.com/office/drawing/2014/main" id="{5E272C9D-9DE6-9EBA-DA03-3D4CFCE7A2C4}"/>
              </a:ext>
            </a:extLst>
          </p:cNvPr>
          <p:cNvCxnSpPr>
            <a:cxnSpLocks/>
          </p:cNvCxnSpPr>
          <p:nvPr/>
        </p:nvCxnSpPr>
        <p:spPr>
          <a:xfrm>
            <a:off x="7165971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93">
            <a:extLst>
              <a:ext uri="{FF2B5EF4-FFF2-40B4-BE49-F238E27FC236}">
                <a16:creationId xmlns:a16="http://schemas.microsoft.com/office/drawing/2014/main" id="{1DEA0820-DEA1-435B-835E-6D551C6B3E49}"/>
              </a:ext>
            </a:extLst>
          </p:cNvPr>
          <p:cNvSpPr/>
          <p:nvPr/>
        </p:nvSpPr>
        <p:spPr>
          <a:xfrm>
            <a:off x="7143111" y="365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F74E0D89-DFE9-9B69-F2B5-15530C605968}"/>
              </a:ext>
            </a:extLst>
          </p:cNvPr>
          <p:cNvSpPr/>
          <p:nvPr/>
        </p:nvSpPr>
        <p:spPr>
          <a:xfrm>
            <a:off x="5432108" y="346799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组合 57">
            <a:extLst>
              <a:ext uri="{FF2B5EF4-FFF2-40B4-BE49-F238E27FC236}">
                <a16:creationId xmlns:a16="http://schemas.microsoft.com/office/drawing/2014/main" id="{2D75F195-594F-1AE6-3DD3-743A444BC0C7}"/>
              </a:ext>
            </a:extLst>
          </p:cNvPr>
          <p:cNvGrpSpPr/>
          <p:nvPr/>
        </p:nvGrpSpPr>
        <p:grpSpPr>
          <a:xfrm>
            <a:off x="3614188" y="2529241"/>
            <a:ext cx="1187867" cy="1033153"/>
            <a:chOff x="2459115" y="1343921"/>
            <a:chExt cx="1187867" cy="1033153"/>
          </a:xfrm>
        </p:grpSpPr>
        <p:grpSp>
          <p:nvGrpSpPr>
            <p:cNvPr id="34" name="组合 58">
              <a:extLst>
                <a:ext uri="{FF2B5EF4-FFF2-40B4-BE49-F238E27FC236}">
                  <a16:creationId xmlns:a16="http://schemas.microsoft.com/office/drawing/2014/main" id="{DE2BED0F-365A-07C4-30BD-D69C6652BE0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8" name="矩形 62">
                <a:extLst>
                  <a:ext uri="{FF2B5EF4-FFF2-40B4-BE49-F238E27FC236}">
                    <a16:creationId xmlns:a16="http://schemas.microsoft.com/office/drawing/2014/main" id="{105DF79A-2B96-0B69-1E16-A93C9F894BA6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63">
                <a:extLst>
                  <a:ext uri="{FF2B5EF4-FFF2-40B4-BE49-F238E27FC236}">
                    <a16:creationId xmlns:a16="http://schemas.microsoft.com/office/drawing/2014/main" id="{1BC34F30-BDEA-EB2D-ACC2-1FEBC067269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64">
                <a:extLst>
                  <a:ext uri="{FF2B5EF4-FFF2-40B4-BE49-F238E27FC236}">
                    <a16:creationId xmlns:a16="http://schemas.microsoft.com/office/drawing/2014/main" id="{43D4849D-D524-9EC8-D34E-22B2023F357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1" name="文本框 65">
                <a:extLst>
                  <a:ext uri="{FF2B5EF4-FFF2-40B4-BE49-F238E27FC236}">
                    <a16:creationId xmlns:a16="http://schemas.microsoft.com/office/drawing/2014/main" id="{DDA1A911-DE7F-DC9E-70F4-3CFA9889A4E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2" name="文本框 66">
                <a:extLst>
                  <a:ext uri="{FF2B5EF4-FFF2-40B4-BE49-F238E27FC236}">
                    <a16:creationId xmlns:a16="http://schemas.microsoft.com/office/drawing/2014/main" id="{63FCCE22-7596-A7F2-E41B-16776F08B241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5" name="直线连接符 59">
              <a:extLst>
                <a:ext uri="{FF2B5EF4-FFF2-40B4-BE49-F238E27FC236}">
                  <a16:creationId xmlns:a16="http://schemas.microsoft.com/office/drawing/2014/main" id="{467235A9-68B1-2DD7-56FC-1405B440A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78F7C5D6-5C7F-18DB-FFB9-B5152C0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1">
              <a:extLst>
                <a:ext uri="{FF2B5EF4-FFF2-40B4-BE49-F238E27FC236}">
                  <a16:creationId xmlns:a16="http://schemas.microsoft.com/office/drawing/2014/main" id="{2B784840-2594-3A67-3F13-550B541EE6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C8B22-4901-F87D-FA90-B35B78204317}"/>
              </a:ext>
            </a:extLst>
          </p:cNvPr>
          <p:cNvCxnSpPr>
            <a:cxnSpLocks/>
          </p:cNvCxnSpPr>
          <p:nvPr/>
        </p:nvCxnSpPr>
        <p:spPr>
          <a:xfrm>
            <a:off x="4802055" y="276180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0CBB7-1168-E6E4-289F-A43E3DCE78D2}"/>
              </a:ext>
            </a:extLst>
          </p:cNvPr>
          <p:cNvCxnSpPr>
            <a:cxnSpLocks/>
          </p:cNvCxnSpPr>
          <p:nvPr/>
        </p:nvCxnSpPr>
        <p:spPr>
          <a:xfrm flipV="1">
            <a:off x="5044290" y="276180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F76CA6-C91E-CA8E-B47C-2B7BD5EC9766}"/>
              </a:ext>
            </a:extLst>
          </p:cNvPr>
          <p:cNvCxnSpPr>
            <a:cxnSpLocks/>
          </p:cNvCxnSpPr>
          <p:nvPr/>
        </p:nvCxnSpPr>
        <p:spPr>
          <a:xfrm flipH="1">
            <a:off x="5044290" y="356239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A38070-2BCB-B04A-7BFC-1FB260E4684F}"/>
              </a:ext>
            </a:extLst>
          </p:cNvPr>
          <p:cNvCxnSpPr>
            <a:cxnSpLocks/>
          </p:cNvCxnSpPr>
          <p:nvPr/>
        </p:nvCxnSpPr>
        <p:spPr>
          <a:xfrm flipH="1">
            <a:off x="2508184" y="3800475"/>
            <a:ext cx="2923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F854FA-6EE9-37B4-D9AB-9CCFE7B5839A}"/>
              </a:ext>
            </a:extLst>
          </p:cNvPr>
          <p:cNvCxnSpPr>
            <a:cxnSpLocks/>
          </p:cNvCxnSpPr>
          <p:nvPr/>
        </p:nvCxnSpPr>
        <p:spPr>
          <a:xfrm flipV="1">
            <a:off x="3614188" y="3289034"/>
            <a:ext cx="0" cy="51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93">
            <a:extLst>
              <a:ext uri="{FF2B5EF4-FFF2-40B4-BE49-F238E27FC236}">
                <a16:creationId xmlns:a16="http://schemas.microsoft.com/office/drawing/2014/main" id="{FC3ECCB3-8210-AD0C-4A19-E4E2144BD0D9}"/>
              </a:ext>
            </a:extLst>
          </p:cNvPr>
          <p:cNvSpPr/>
          <p:nvPr/>
        </p:nvSpPr>
        <p:spPr>
          <a:xfrm>
            <a:off x="3591328" y="3777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33B1-4D68-9EC6-37F2-F29259112654}"/>
              </a:ext>
            </a:extLst>
          </p:cNvPr>
          <p:cNvSpPr txBox="1"/>
          <p:nvPr/>
        </p:nvSpPr>
        <p:spPr>
          <a:xfrm>
            <a:off x="2445096" y="348484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F222C-B6A6-A17D-E1B9-66F46A9F9A2A}"/>
              </a:ext>
            </a:extLst>
          </p:cNvPr>
          <p:cNvSpPr txBox="1"/>
          <p:nvPr/>
        </p:nvSpPr>
        <p:spPr>
          <a:xfrm>
            <a:off x="4456780" y="24420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SCTRL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88A11-6C3A-CFBA-B5DF-3E7B0E51E98B}"/>
              </a:ext>
            </a:extLst>
          </p:cNvPr>
          <p:cNvSpPr txBox="1"/>
          <p:nvPr/>
        </p:nvSpPr>
        <p:spPr>
          <a:xfrm>
            <a:off x="5893257" y="3360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0CF3A3-B707-F264-B6A1-19DCA20219BE}"/>
              </a:ext>
            </a:extLst>
          </p:cNvPr>
          <p:cNvSpPr txBox="1"/>
          <p:nvPr/>
        </p:nvSpPr>
        <p:spPr>
          <a:xfrm>
            <a:off x="5223202" y="38413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</p:spTree>
    <p:extLst>
      <p:ext uri="{BB962C8B-B14F-4D97-AF65-F5344CB8AC3E}">
        <p14:creationId xmlns:p14="http://schemas.microsoft.com/office/powerpoint/2010/main" val="23745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71DC9DAB-6BD2-391A-5D1D-83B228DDBA9C}"/>
              </a:ext>
            </a:extLst>
          </p:cNvPr>
          <p:cNvGrpSpPr/>
          <p:nvPr/>
        </p:nvGrpSpPr>
        <p:grpSpPr>
          <a:xfrm>
            <a:off x="7576805" y="1022847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99612AF7-B881-11AB-93A0-3F5F9AC48BC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56ADC805-5A54-EFE7-B4D9-B4DA83F76AA3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5D675132-EF09-8591-69EF-9D0F58D55A2F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B6EA236C-C231-22D7-AE1C-3345E33901A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AB4978DE-1E3D-B1A4-EB79-4C46F71A6C3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88547ABA-CBE2-D276-2896-6480622E7723}"/>
              </a:ext>
            </a:extLst>
          </p:cNvPr>
          <p:cNvCxnSpPr>
            <a:cxnSpLocks/>
          </p:cNvCxnSpPr>
          <p:nvPr/>
        </p:nvCxnSpPr>
        <p:spPr>
          <a:xfrm>
            <a:off x="737433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7">
            <a:extLst>
              <a:ext uri="{FF2B5EF4-FFF2-40B4-BE49-F238E27FC236}">
                <a16:creationId xmlns:a16="http://schemas.microsoft.com/office/drawing/2014/main" id="{F84BC17E-862C-CD28-8493-9A0897047FD9}"/>
              </a:ext>
            </a:extLst>
          </p:cNvPr>
          <p:cNvCxnSpPr>
            <a:cxnSpLocks/>
          </p:cNvCxnSpPr>
          <p:nvPr/>
        </p:nvCxnSpPr>
        <p:spPr>
          <a:xfrm>
            <a:off x="825624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5815E5E8-6C17-58EF-B27C-8394956D1599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5373041" y="1793781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57">
            <a:extLst>
              <a:ext uri="{FF2B5EF4-FFF2-40B4-BE49-F238E27FC236}">
                <a16:creationId xmlns:a16="http://schemas.microsoft.com/office/drawing/2014/main" id="{77DD046B-1DA5-4AB2-A5AE-8281F7F910BA}"/>
              </a:ext>
            </a:extLst>
          </p:cNvPr>
          <p:cNvGrpSpPr/>
          <p:nvPr/>
        </p:nvGrpSpPr>
        <p:grpSpPr>
          <a:xfrm>
            <a:off x="6556151" y="639666"/>
            <a:ext cx="1187867" cy="1033153"/>
            <a:chOff x="2459115" y="1343921"/>
            <a:chExt cx="1187867" cy="1033153"/>
          </a:xfrm>
        </p:grpSpPr>
        <p:grpSp>
          <p:nvGrpSpPr>
            <p:cNvPr id="14" name="组合 58">
              <a:extLst>
                <a:ext uri="{FF2B5EF4-FFF2-40B4-BE49-F238E27FC236}">
                  <a16:creationId xmlns:a16="http://schemas.microsoft.com/office/drawing/2014/main" id="{35A2117A-DB86-ABD1-2D2A-53CB788CF31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8" name="矩形 62">
                <a:extLst>
                  <a:ext uri="{FF2B5EF4-FFF2-40B4-BE49-F238E27FC236}">
                    <a16:creationId xmlns:a16="http://schemas.microsoft.com/office/drawing/2014/main" id="{163B851D-C298-657F-4C15-33F92F4030B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直角三角形 63">
                <a:extLst>
                  <a:ext uri="{FF2B5EF4-FFF2-40B4-BE49-F238E27FC236}">
                    <a16:creationId xmlns:a16="http://schemas.microsoft.com/office/drawing/2014/main" id="{481299EA-AB78-753D-E8C6-752AFD5C5DC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64">
                <a:extLst>
                  <a:ext uri="{FF2B5EF4-FFF2-40B4-BE49-F238E27FC236}">
                    <a16:creationId xmlns:a16="http://schemas.microsoft.com/office/drawing/2014/main" id="{F381D412-20DE-2880-9298-BD30E8ACB17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1" name="文本框 65">
                <a:extLst>
                  <a:ext uri="{FF2B5EF4-FFF2-40B4-BE49-F238E27FC236}">
                    <a16:creationId xmlns:a16="http://schemas.microsoft.com/office/drawing/2014/main" id="{50D64A92-AE20-D25D-9836-881B1EB03E4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2" name="文本框 66">
                <a:extLst>
                  <a:ext uri="{FF2B5EF4-FFF2-40B4-BE49-F238E27FC236}">
                    <a16:creationId xmlns:a16="http://schemas.microsoft.com/office/drawing/2014/main" id="{62E5AECE-D300-F514-28A2-4C77C4D6F0CE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5" name="直线连接符 59">
              <a:extLst>
                <a:ext uri="{FF2B5EF4-FFF2-40B4-BE49-F238E27FC236}">
                  <a16:creationId xmlns:a16="http://schemas.microsoft.com/office/drawing/2014/main" id="{EA161C6A-5BA6-6768-AB9C-2C55D876A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0">
              <a:extLst>
                <a:ext uri="{FF2B5EF4-FFF2-40B4-BE49-F238E27FC236}">
                  <a16:creationId xmlns:a16="http://schemas.microsoft.com/office/drawing/2014/main" id="{E9AA0865-8C67-C013-217A-C5EAA542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61">
              <a:extLst>
                <a:ext uri="{FF2B5EF4-FFF2-40B4-BE49-F238E27FC236}">
                  <a16:creationId xmlns:a16="http://schemas.microsoft.com/office/drawing/2014/main" id="{589DF085-32D7-DF51-4A39-20F366F9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78">
            <a:extLst>
              <a:ext uri="{FF2B5EF4-FFF2-40B4-BE49-F238E27FC236}">
                <a16:creationId xmlns:a16="http://schemas.microsoft.com/office/drawing/2014/main" id="{E3242472-3979-0B20-1D9A-A9D6A3276DA1}"/>
              </a:ext>
            </a:extLst>
          </p:cNvPr>
          <p:cNvCxnSpPr>
            <a:cxnSpLocks/>
          </p:cNvCxnSpPr>
          <p:nvPr/>
        </p:nvCxnSpPr>
        <p:spPr>
          <a:xfrm>
            <a:off x="6566837" y="1399459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93">
            <a:extLst>
              <a:ext uri="{FF2B5EF4-FFF2-40B4-BE49-F238E27FC236}">
                <a16:creationId xmlns:a16="http://schemas.microsoft.com/office/drawing/2014/main" id="{4E08C9EB-2F0D-DD7D-8BFC-7843009088F2}"/>
              </a:ext>
            </a:extLst>
          </p:cNvPr>
          <p:cNvSpPr/>
          <p:nvPr/>
        </p:nvSpPr>
        <p:spPr>
          <a:xfrm>
            <a:off x="6543977" y="17661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2F2D0BBE-5498-8018-9EAB-CAE5C4EC570E}"/>
              </a:ext>
            </a:extLst>
          </p:cNvPr>
          <p:cNvSpPr/>
          <p:nvPr/>
        </p:nvSpPr>
        <p:spPr>
          <a:xfrm>
            <a:off x="4832974" y="157841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3FE76BE9-CD1E-A24E-EDF4-33537767DF3B}"/>
              </a:ext>
            </a:extLst>
          </p:cNvPr>
          <p:cNvGrpSpPr/>
          <p:nvPr/>
        </p:nvGrpSpPr>
        <p:grpSpPr>
          <a:xfrm>
            <a:off x="3015054" y="6396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0EA43BD6-2965-4596-452E-462A5CE88B7B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6386413D-C20E-E249-8E64-0311D910FD2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AE488588-6E8C-BDBB-D757-AD5C3AF65EF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4077E94B-A993-F43C-E234-C83B8A88816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2AC85F0B-16F6-2F99-5678-9776D1C93594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DCCFD5C2-3E39-EB5E-2F1F-A28F00A119F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300407A8-3C32-9EF0-8100-29B57E1EC35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40AADE55-9757-AAA1-1524-1D7190E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F9D4AC9A-128B-0AFE-493B-F268156FC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A9E6D2-1D3A-EAB9-CEE7-2AD737C88634}"/>
              </a:ext>
            </a:extLst>
          </p:cNvPr>
          <p:cNvCxnSpPr>
            <a:cxnSpLocks/>
          </p:cNvCxnSpPr>
          <p:nvPr/>
        </p:nvCxnSpPr>
        <p:spPr>
          <a:xfrm>
            <a:off x="4202921" y="872226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C572E-1160-949F-9CF7-6BC67B479928}"/>
              </a:ext>
            </a:extLst>
          </p:cNvPr>
          <p:cNvCxnSpPr>
            <a:cxnSpLocks/>
          </p:cNvCxnSpPr>
          <p:nvPr/>
        </p:nvCxnSpPr>
        <p:spPr>
          <a:xfrm flipV="1">
            <a:off x="4445156" y="872226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7B96D-663B-E818-C77B-B8209F6A85EE}"/>
              </a:ext>
            </a:extLst>
          </p:cNvPr>
          <p:cNvCxnSpPr>
            <a:cxnSpLocks/>
          </p:cNvCxnSpPr>
          <p:nvPr/>
        </p:nvCxnSpPr>
        <p:spPr>
          <a:xfrm flipH="1">
            <a:off x="4445156" y="1672818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679AA-59CF-5607-3FD9-F60D1FABFDBA}"/>
              </a:ext>
            </a:extLst>
          </p:cNvPr>
          <p:cNvSpPr txBox="1"/>
          <p:nvPr/>
        </p:nvSpPr>
        <p:spPr>
          <a:xfrm>
            <a:off x="3221363" y="18139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280E8-3D5C-D263-A584-B6A62AB2B31D}"/>
              </a:ext>
            </a:extLst>
          </p:cNvPr>
          <p:cNvSpPr txBox="1"/>
          <p:nvPr/>
        </p:nvSpPr>
        <p:spPr>
          <a:xfrm>
            <a:off x="3860411" y="5464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6F046-91B3-464A-3573-4B4244DF9862}"/>
              </a:ext>
            </a:extLst>
          </p:cNvPr>
          <p:cNvSpPr txBox="1"/>
          <p:nvPr/>
        </p:nvSpPr>
        <p:spPr>
          <a:xfrm>
            <a:off x="5294123" y="147051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EB599-8C20-1585-5C09-A8AF95B6B65C}"/>
              </a:ext>
            </a:extLst>
          </p:cNvPr>
          <p:cNvSpPr txBox="1"/>
          <p:nvPr/>
        </p:nvSpPr>
        <p:spPr>
          <a:xfrm>
            <a:off x="4624068" y="195177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82923A6-C9D5-E585-89A3-1D351026E507}"/>
              </a:ext>
            </a:extLst>
          </p:cNvPr>
          <p:cNvGrpSpPr/>
          <p:nvPr/>
        </p:nvGrpSpPr>
        <p:grpSpPr>
          <a:xfrm>
            <a:off x="3015054" y="21570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39992EBA-BAAF-B15B-7548-D4B763BC90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B4EBED2F-0B02-67E0-748A-6628E27851C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469ABA29-95C5-80DE-9464-5FB5300F6AB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B5D5EFBD-C0D1-1E4B-81A1-0C5948F3A6E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AB399D45-F208-057E-09D9-566F623BE7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FB7F8364-4A86-AC7B-83A0-5A0F1F2AFF9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851165C8-6134-BFA9-E0C0-99964F5F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BBBEF0D0-48F4-28AE-C887-93F86F44C4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FF22B2B5-A3AD-D50C-FC8E-091D16A3A7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96897CD-B0AE-703C-6DD8-C4450DD8F045}"/>
              </a:ext>
            </a:extLst>
          </p:cNvPr>
          <p:cNvCxnSpPr>
            <a:cxnSpLocks/>
          </p:cNvCxnSpPr>
          <p:nvPr/>
        </p:nvCxnSpPr>
        <p:spPr>
          <a:xfrm flipV="1">
            <a:off x="4202921" y="1910899"/>
            <a:ext cx="630053" cy="478743"/>
          </a:xfrm>
          <a:prstGeom prst="bentConnector3">
            <a:avLst>
              <a:gd name="adj1" fmla="val 40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53E093-1196-3558-37D8-7E1876CFB45E}"/>
              </a:ext>
            </a:extLst>
          </p:cNvPr>
          <p:cNvSpPr txBox="1"/>
          <p:nvPr/>
        </p:nvSpPr>
        <p:spPr>
          <a:xfrm>
            <a:off x="3860411" y="23386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862A4-9E43-F8E9-8718-867BC721D066}"/>
              </a:ext>
            </a:extLst>
          </p:cNvPr>
          <p:cNvSpPr txBox="1"/>
          <p:nvPr/>
        </p:nvSpPr>
        <p:spPr>
          <a:xfrm>
            <a:off x="3213387" y="2903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713D9A5-2521-BD0B-87D4-EABEE434B020}"/>
              </a:ext>
            </a:extLst>
          </p:cNvPr>
          <p:cNvCxnSpPr>
            <a:cxnSpLocks/>
          </p:cNvCxnSpPr>
          <p:nvPr/>
        </p:nvCxnSpPr>
        <p:spPr>
          <a:xfrm>
            <a:off x="3574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09AAD55-DBE2-F15F-A026-792CFF493A04}"/>
              </a:ext>
            </a:extLst>
          </p:cNvPr>
          <p:cNvCxnSpPr>
            <a:cxnSpLocks/>
          </p:cNvCxnSpPr>
          <p:nvPr/>
        </p:nvCxnSpPr>
        <p:spPr>
          <a:xfrm>
            <a:off x="4006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E587A8-79CA-6C8B-2B67-3CC86E392CFE}"/>
              </a:ext>
            </a:extLst>
          </p:cNvPr>
          <p:cNvCxnSpPr>
            <a:cxnSpLocks/>
          </p:cNvCxnSpPr>
          <p:nvPr/>
        </p:nvCxnSpPr>
        <p:spPr>
          <a:xfrm>
            <a:off x="4438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F5A10B6-BBFD-A90E-0641-6DED33E898CD}"/>
              </a:ext>
            </a:extLst>
          </p:cNvPr>
          <p:cNvCxnSpPr>
            <a:cxnSpLocks/>
          </p:cNvCxnSpPr>
          <p:nvPr/>
        </p:nvCxnSpPr>
        <p:spPr>
          <a:xfrm>
            <a:off x="48690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CFB6B0B0-C282-0018-32F4-7638F3CF41C1}"/>
              </a:ext>
            </a:extLst>
          </p:cNvPr>
          <p:cNvCxnSpPr>
            <a:cxnSpLocks/>
          </p:cNvCxnSpPr>
          <p:nvPr/>
        </p:nvCxnSpPr>
        <p:spPr>
          <a:xfrm>
            <a:off x="5302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6AAD811-1835-470D-38F1-D71F83D175F3}"/>
              </a:ext>
            </a:extLst>
          </p:cNvPr>
          <p:cNvCxnSpPr>
            <a:cxnSpLocks/>
          </p:cNvCxnSpPr>
          <p:nvPr/>
        </p:nvCxnSpPr>
        <p:spPr>
          <a:xfrm>
            <a:off x="57335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1E52FBB-280B-08F4-1534-A29A36BD3C4B}"/>
              </a:ext>
            </a:extLst>
          </p:cNvPr>
          <p:cNvCxnSpPr>
            <a:cxnSpLocks/>
          </p:cNvCxnSpPr>
          <p:nvPr/>
        </p:nvCxnSpPr>
        <p:spPr>
          <a:xfrm>
            <a:off x="6165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1D77DE66-6419-D82C-F240-4BF1F5833C74}"/>
              </a:ext>
            </a:extLst>
          </p:cNvPr>
          <p:cNvCxnSpPr>
            <a:cxnSpLocks/>
          </p:cNvCxnSpPr>
          <p:nvPr/>
        </p:nvCxnSpPr>
        <p:spPr>
          <a:xfrm>
            <a:off x="6597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FEBC379-26A1-66E7-979A-7FE94B5679D2}"/>
              </a:ext>
            </a:extLst>
          </p:cNvPr>
          <p:cNvCxnSpPr>
            <a:cxnSpLocks/>
          </p:cNvCxnSpPr>
          <p:nvPr/>
        </p:nvCxnSpPr>
        <p:spPr>
          <a:xfrm>
            <a:off x="7029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12952BC-96F3-EA4D-B445-3020D2FE0DA2}"/>
              </a:ext>
            </a:extLst>
          </p:cNvPr>
          <p:cNvCxnSpPr>
            <a:cxnSpLocks/>
          </p:cNvCxnSpPr>
          <p:nvPr/>
        </p:nvCxnSpPr>
        <p:spPr>
          <a:xfrm>
            <a:off x="74598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3BF53C2-C3F9-8E59-D924-CFC9FFD85C93}"/>
              </a:ext>
            </a:extLst>
          </p:cNvPr>
          <p:cNvCxnSpPr>
            <a:cxnSpLocks/>
          </p:cNvCxnSpPr>
          <p:nvPr/>
        </p:nvCxnSpPr>
        <p:spPr>
          <a:xfrm>
            <a:off x="7893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2483B73-4B5F-9CA9-4660-BCA239CF054E}"/>
              </a:ext>
            </a:extLst>
          </p:cNvPr>
          <p:cNvCxnSpPr>
            <a:cxnSpLocks/>
          </p:cNvCxnSpPr>
          <p:nvPr/>
        </p:nvCxnSpPr>
        <p:spPr>
          <a:xfrm>
            <a:off x="83243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2B29CC7-7694-FA13-CCAB-A139E6A7F893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8518FB8A-D04F-DA5B-9B4E-5C84306C141F}"/>
              </a:ext>
            </a:extLst>
          </p:cNvPr>
          <p:cNvCxnSpPr>
            <a:cxnSpLocks/>
          </p:cNvCxnSpPr>
          <p:nvPr/>
        </p:nvCxnSpPr>
        <p:spPr>
          <a:xfrm>
            <a:off x="4434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2C1FF2C-7257-BB0E-DB6F-57ED4318144F}"/>
              </a:ext>
            </a:extLst>
          </p:cNvPr>
          <p:cNvCxnSpPr>
            <a:cxnSpLocks/>
          </p:cNvCxnSpPr>
          <p:nvPr/>
        </p:nvCxnSpPr>
        <p:spPr>
          <a:xfrm>
            <a:off x="6161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FCAC86A3-5A6D-5BD6-9157-1F464F9C9F7D}"/>
              </a:ext>
            </a:extLst>
          </p:cNvPr>
          <p:cNvCxnSpPr>
            <a:cxnSpLocks/>
          </p:cNvCxnSpPr>
          <p:nvPr/>
        </p:nvCxnSpPr>
        <p:spPr>
          <a:xfrm>
            <a:off x="7025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1A74420-642B-78E5-14F2-B91B361F70C6}"/>
              </a:ext>
            </a:extLst>
          </p:cNvPr>
          <p:cNvCxnSpPr>
            <a:cxnSpLocks/>
          </p:cNvCxnSpPr>
          <p:nvPr/>
        </p:nvCxnSpPr>
        <p:spPr>
          <a:xfrm>
            <a:off x="3570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FCAE480-B66A-BB04-4D40-D64CE99DD79D}"/>
              </a:ext>
            </a:extLst>
          </p:cNvPr>
          <p:cNvCxnSpPr>
            <a:cxnSpLocks/>
          </p:cNvCxnSpPr>
          <p:nvPr/>
        </p:nvCxnSpPr>
        <p:spPr>
          <a:xfrm>
            <a:off x="4002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80833C0-B48C-53F5-C4EA-E7058886726A}"/>
              </a:ext>
            </a:extLst>
          </p:cNvPr>
          <p:cNvCxnSpPr>
            <a:cxnSpLocks/>
          </p:cNvCxnSpPr>
          <p:nvPr/>
        </p:nvCxnSpPr>
        <p:spPr>
          <a:xfrm>
            <a:off x="6161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7634BC9F-AEBD-FAD0-FB76-622FA2B7B2C2}"/>
              </a:ext>
            </a:extLst>
          </p:cNvPr>
          <p:cNvCxnSpPr>
            <a:cxnSpLocks/>
          </p:cNvCxnSpPr>
          <p:nvPr/>
        </p:nvCxnSpPr>
        <p:spPr>
          <a:xfrm>
            <a:off x="6593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04E421F-9A0D-9537-DD70-2449AE42F00E}"/>
              </a:ext>
            </a:extLst>
          </p:cNvPr>
          <p:cNvCxnSpPr>
            <a:cxnSpLocks/>
          </p:cNvCxnSpPr>
          <p:nvPr/>
        </p:nvCxnSpPr>
        <p:spPr>
          <a:xfrm>
            <a:off x="3570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39AFD11-3CDE-2F87-D1BA-3CDA0083E355}"/>
              </a:ext>
            </a:extLst>
          </p:cNvPr>
          <p:cNvCxnSpPr>
            <a:cxnSpLocks/>
          </p:cNvCxnSpPr>
          <p:nvPr/>
        </p:nvCxnSpPr>
        <p:spPr>
          <a:xfrm>
            <a:off x="4002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D9DEF65E-1AD7-459F-B782-425EBA7AACE0}"/>
              </a:ext>
            </a:extLst>
          </p:cNvPr>
          <p:cNvCxnSpPr>
            <a:cxnSpLocks/>
          </p:cNvCxnSpPr>
          <p:nvPr/>
        </p:nvCxnSpPr>
        <p:spPr>
          <a:xfrm>
            <a:off x="4434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2CC8B35-9049-8E1B-C7A1-1BD04A4EC7CB}"/>
              </a:ext>
            </a:extLst>
          </p:cNvPr>
          <p:cNvCxnSpPr>
            <a:cxnSpLocks/>
          </p:cNvCxnSpPr>
          <p:nvPr/>
        </p:nvCxnSpPr>
        <p:spPr>
          <a:xfrm>
            <a:off x="4866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A9F4CD9-96C9-82F3-9FE2-5DBC90FD09FB}"/>
              </a:ext>
            </a:extLst>
          </p:cNvPr>
          <p:cNvCxnSpPr>
            <a:cxnSpLocks/>
          </p:cNvCxnSpPr>
          <p:nvPr/>
        </p:nvCxnSpPr>
        <p:spPr>
          <a:xfrm>
            <a:off x="5297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0B480EA1-BFD9-13E5-B2D9-0FF8E587E219}"/>
              </a:ext>
            </a:extLst>
          </p:cNvPr>
          <p:cNvCxnSpPr>
            <a:cxnSpLocks/>
          </p:cNvCxnSpPr>
          <p:nvPr/>
        </p:nvCxnSpPr>
        <p:spPr>
          <a:xfrm>
            <a:off x="5729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1E2B386-6151-A198-0BDF-6446DE35FF64}"/>
              </a:ext>
            </a:extLst>
          </p:cNvPr>
          <p:cNvCxnSpPr>
            <a:cxnSpLocks/>
          </p:cNvCxnSpPr>
          <p:nvPr/>
        </p:nvCxnSpPr>
        <p:spPr>
          <a:xfrm>
            <a:off x="6161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86F4FED6-9A7E-86F0-5309-3D8571A1B6C7}"/>
              </a:ext>
            </a:extLst>
          </p:cNvPr>
          <p:cNvCxnSpPr>
            <a:cxnSpLocks/>
          </p:cNvCxnSpPr>
          <p:nvPr/>
        </p:nvCxnSpPr>
        <p:spPr>
          <a:xfrm>
            <a:off x="6593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0CC13937-D3BB-73BF-A128-484F8F59F53B}"/>
              </a:ext>
            </a:extLst>
          </p:cNvPr>
          <p:cNvCxnSpPr>
            <a:cxnSpLocks/>
          </p:cNvCxnSpPr>
          <p:nvPr/>
        </p:nvCxnSpPr>
        <p:spPr>
          <a:xfrm>
            <a:off x="7023795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F94DB63-9F5B-AEC2-C794-B1357935739A}"/>
              </a:ext>
            </a:extLst>
          </p:cNvPr>
          <p:cNvCxnSpPr>
            <a:cxnSpLocks/>
          </p:cNvCxnSpPr>
          <p:nvPr/>
        </p:nvCxnSpPr>
        <p:spPr>
          <a:xfrm>
            <a:off x="7455795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CDB0397C-228F-90DC-5FED-5D8DFD45D6D7}"/>
              </a:ext>
            </a:extLst>
          </p:cNvPr>
          <p:cNvCxnSpPr>
            <a:cxnSpLocks/>
          </p:cNvCxnSpPr>
          <p:nvPr/>
        </p:nvCxnSpPr>
        <p:spPr>
          <a:xfrm>
            <a:off x="7888359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370480D-285B-A959-35B9-A9019E2EAE90}"/>
              </a:ext>
            </a:extLst>
          </p:cNvPr>
          <p:cNvCxnSpPr>
            <a:cxnSpLocks/>
          </p:cNvCxnSpPr>
          <p:nvPr/>
        </p:nvCxnSpPr>
        <p:spPr>
          <a:xfrm>
            <a:off x="8762207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3A6A51A6-8464-54C6-0C27-E363322ACBA3}"/>
              </a:ext>
            </a:extLst>
          </p:cNvPr>
          <p:cNvCxnSpPr>
            <a:cxnSpLocks/>
          </p:cNvCxnSpPr>
          <p:nvPr/>
        </p:nvCxnSpPr>
        <p:spPr>
          <a:xfrm>
            <a:off x="919346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0D2326F6-8286-30FD-BC15-44DF3B7761ED}"/>
              </a:ext>
            </a:extLst>
          </p:cNvPr>
          <p:cNvCxnSpPr>
            <a:cxnSpLocks/>
          </p:cNvCxnSpPr>
          <p:nvPr/>
        </p:nvCxnSpPr>
        <p:spPr>
          <a:xfrm>
            <a:off x="8324886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5A094CDB-AD50-A362-7A0F-4F57F98B5792}"/>
              </a:ext>
            </a:extLst>
          </p:cNvPr>
          <p:cNvCxnSpPr>
            <a:cxnSpLocks/>
          </p:cNvCxnSpPr>
          <p:nvPr/>
        </p:nvCxnSpPr>
        <p:spPr>
          <a:xfrm>
            <a:off x="875745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D9050C1E-2379-6D64-42A0-5EDFE59F68E7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BCA443A-38AF-425E-2AB6-FB16B6148F84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52CCB57-6735-023A-B57A-21DEEA8D9589}"/>
              </a:ext>
            </a:extLst>
          </p:cNvPr>
          <p:cNvCxnSpPr>
            <a:cxnSpLocks/>
          </p:cNvCxnSpPr>
          <p:nvPr/>
        </p:nvCxnSpPr>
        <p:spPr>
          <a:xfrm>
            <a:off x="4432995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5A9DBADD-F6E1-E738-38D5-22EDEC33858F}"/>
              </a:ext>
            </a:extLst>
          </p:cNvPr>
          <p:cNvCxnSpPr>
            <a:cxnSpLocks/>
          </p:cNvCxnSpPr>
          <p:nvPr/>
        </p:nvCxnSpPr>
        <p:spPr>
          <a:xfrm>
            <a:off x="6166086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80321D7-488C-1A63-3A5A-B9083C92B1B9}"/>
              </a:ext>
            </a:extLst>
          </p:cNvPr>
          <p:cNvCxnSpPr>
            <a:cxnSpLocks/>
          </p:cNvCxnSpPr>
          <p:nvPr/>
        </p:nvCxnSpPr>
        <p:spPr>
          <a:xfrm>
            <a:off x="7028781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4ADED90-D052-EA49-A0D7-B4F5D0DFA934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BB499308-5D78-598C-56B5-9281DF73A1B0}"/>
              </a:ext>
            </a:extLst>
          </p:cNvPr>
          <p:cNvCxnSpPr>
            <a:cxnSpLocks/>
          </p:cNvCxnSpPr>
          <p:nvPr/>
        </p:nvCxnSpPr>
        <p:spPr>
          <a:xfrm>
            <a:off x="35689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989DE7F0-AEF6-D589-0246-1E60750BC94B}"/>
              </a:ext>
            </a:extLst>
          </p:cNvPr>
          <p:cNvCxnSpPr>
            <a:cxnSpLocks/>
          </p:cNvCxnSpPr>
          <p:nvPr/>
        </p:nvCxnSpPr>
        <p:spPr>
          <a:xfrm>
            <a:off x="40023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EE111E14-A616-CBC6-C031-6E0A129CC606}"/>
              </a:ext>
            </a:extLst>
          </p:cNvPr>
          <p:cNvCxnSpPr>
            <a:cxnSpLocks/>
          </p:cNvCxnSpPr>
          <p:nvPr/>
        </p:nvCxnSpPr>
        <p:spPr>
          <a:xfrm>
            <a:off x="61597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2A1D14F-483E-178D-6C01-D1D0E88E997C}"/>
              </a:ext>
            </a:extLst>
          </p:cNvPr>
          <p:cNvCxnSpPr>
            <a:cxnSpLocks/>
          </p:cNvCxnSpPr>
          <p:nvPr/>
        </p:nvCxnSpPr>
        <p:spPr>
          <a:xfrm>
            <a:off x="65931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DE9168B8-4D4C-F2BD-8582-1FAE677E6BD1}"/>
              </a:ext>
            </a:extLst>
          </p:cNvPr>
          <p:cNvCxnSpPr>
            <a:cxnSpLocks/>
          </p:cNvCxnSpPr>
          <p:nvPr/>
        </p:nvCxnSpPr>
        <p:spPr>
          <a:xfrm>
            <a:off x="8753205" y="563061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DF358EA9-B602-AD98-F5B4-35E2B2C9D7BB}"/>
              </a:ext>
            </a:extLst>
          </p:cNvPr>
          <p:cNvCxnSpPr>
            <a:cxnSpLocks/>
          </p:cNvCxnSpPr>
          <p:nvPr/>
        </p:nvCxnSpPr>
        <p:spPr>
          <a:xfrm>
            <a:off x="8751900" y="5626808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42">
            <a:extLst>
              <a:ext uri="{FF2B5EF4-FFF2-40B4-BE49-F238E27FC236}">
                <a16:creationId xmlns:a16="http://schemas.microsoft.com/office/drawing/2014/main" id="{5101627F-8D4E-0673-86CF-19173D1D149A}"/>
              </a:ext>
            </a:extLst>
          </p:cNvPr>
          <p:cNvSpPr txBox="1"/>
          <p:nvPr/>
        </p:nvSpPr>
        <p:spPr>
          <a:xfrm>
            <a:off x="2129504" y="382937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154" name="TextBox 59">
            <a:extLst>
              <a:ext uri="{FF2B5EF4-FFF2-40B4-BE49-F238E27FC236}">
                <a16:creationId xmlns:a16="http://schemas.microsoft.com/office/drawing/2014/main" id="{1C07F642-8535-1975-00BD-20E1B9130C5C}"/>
              </a:ext>
            </a:extLst>
          </p:cNvPr>
          <p:cNvSpPr txBox="1"/>
          <p:nvPr/>
        </p:nvSpPr>
        <p:spPr>
          <a:xfrm>
            <a:off x="2129504" y="47859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155" name="TextBox 43">
            <a:extLst>
              <a:ext uri="{FF2B5EF4-FFF2-40B4-BE49-F238E27FC236}">
                <a16:creationId xmlns:a16="http://schemas.microsoft.com/office/drawing/2014/main" id="{B9D51519-F8E4-A0ED-E3C5-8C9AC197E65C}"/>
              </a:ext>
            </a:extLst>
          </p:cNvPr>
          <p:cNvSpPr txBox="1"/>
          <p:nvPr/>
        </p:nvSpPr>
        <p:spPr>
          <a:xfrm>
            <a:off x="2129504" y="570681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</p:spTree>
    <p:extLst>
      <p:ext uri="{BB962C8B-B14F-4D97-AF65-F5344CB8AC3E}">
        <p14:creationId xmlns:p14="http://schemas.microsoft.com/office/powerpoint/2010/main" val="327056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id="{F6E2C122-FB9E-4750-CA77-5F754086ADB8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9" name="矩形 62">
              <a:extLst>
                <a:ext uri="{FF2B5EF4-FFF2-40B4-BE49-F238E27FC236}">
                  <a16:creationId xmlns:a16="http://schemas.microsoft.com/office/drawing/2014/main" id="{131DEF51-51D1-A557-E078-84229AB59FC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63">
              <a:extLst>
                <a:ext uri="{FF2B5EF4-FFF2-40B4-BE49-F238E27FC236}">
                  <a16:creationId xmlns:a16="http://schemas.microsoft.com/office/drawing/2014/main" id="{18699B88-2862-E1E9-A47B-8D973396735D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4">
              <a:extLst>
                <a:ext uri="{FF2B5EF4-FFF2-40B4-BE49-F238E27FC236}">
                  <a16:creationId xmlns:a16="http://schemas.microsoft.com/office/drawing/2014/main" id="{D9455EED-D051-0BD1-7706-41B4CE51EF8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65">
              <a:extLst>
                <a:ext uri="{FF2B5EF4-FFF2-40B4-BE49-F238E27FC236}">
                  <a16:creationId xmlns:a16="http://schemas.microsoft.com/office/drawing/2014/main" id="{AAF683D8-A96F-3701-BF2D-01ADFA875695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66">
              <a:extLst>
                <a:ext uri="{FF2B5EF4-FFF2-40B4-BE49-F238E27FC236}">
                  <a16:creationId xmlns:a16="http://schemas.microsoft.com/office/drawing/2014/main" id="{854255CE-67EC-A88F-509D-87C48FCFA356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7" name="直线连接符 60">
            <a:extLst>
              <a:ext uri="{FF2B5EF4-FFF2-40B4-BE49-F238E27FC236}">
                <a16:creationId xmlns:a16="http://schemas.microsoft.com/office/drawing/2014/main" id="{AB6BE87F-0DCC-5EDB-FA58-B8AEA585BBFF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51360" y="1336247"/>
            <a:ext cx="18126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24">
            <a:extLst>
              <a:ext uri="{FF2B5EF4-FFF2-40B4-BE49-F238E27FC236}">
                <a16:creationId xmlns:a16="http://schemas.microsoft.com/office/drawing/2014/main" id="{E1D38DAF-166B-82C2-8BCC-504F2FE77FF2}"/>
              </a:ext>
            </a:extLst>
          </p:cNvPr>
          <p:cNvSpPr/>
          <p:nvPr/>
        </p:nvSpPr>
        <p:spPr>
          <a:xfrm>
            <a:off x="6863989" y="31303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elay 24">
            <a:extLst>
              <a:ext uri="{FF2B5EF4-FFF2-40B4-BE49-F238E27FC236}">
                <a16:creationId xmlns:a16="http://schemas.microsoft.com/office/drawing/2014/main" id="{3F15839C-2E4A-683D-1600-670860A8261B}"/>
              </a:ext>
            </a:extLst>
          </p:cNvPr>
          <p:cNvSpPr/>
          <p:nvPr/>
        </p:nvSpPr>
        <p:spPr>
          <a:xfrm>
            <a:off x="6863989" y="192900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69D5CD45-0D1B-5329-7E4C-9341876B7B30}"/>
              </a:ext>
            </a:extLst>
          </p:cNvPr>
          <p:cNvSpPr/>
          <p:nvPr/>
        </p:nvSpPr>
        <p:spPr>
          <a:xfrm rot="5400000">
            <a:off x="6858475" y="1100903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66">
            <a:extLst>
              <a:ext uri="{FF2B5EF4-FFF2-40B4-BE49-F238E27FC236}">
                <a16:creationId xmlns:a16="http://schemas.microsoft.com/office/drawing/2014/main" id="{5B805FFC-BC55-3EA7-4FD9-46F03DFA83EB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25" name="直线连接符 60">
            <a:extLst>
              <a:ext uri="{FF2B5EF4-FFF2-40B4-BE49-F238E27FC236}">
                <a16:creationId xmlns:a16="http://schemas.microsoft.com/office/drawing/2014/main" id="{CA3ED623-0F05-6449-8F0F-C7A50B3D13EC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949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60">
            <a:extLst>
              <a:ext uri="{FF2B5EF4-FFF2-40B4-BE49-F238E27FC236}">
                <a16:creationId xmlns:a16="http://schemas.microsoft.com/office/drawing/2014/main" id="{2AC87B48-E9F1-6CC0-8FF7-5F456DB0C44F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60">
            <a:extLst>
              <a:ext uri="{FF2B5EF4-FFF2-40B4-BE49-F238E27FC236}">
                <a16:creationId xmlns:a16="http://schemas.microsoft.com/office/drawing/2014/main" id="{B309B61F-7C5B-F3E1-D01A-4D808BDF3800}"/>
              </a:ext>
            </a:extLst>
          </p:cNvPr>
          <p:cNvCxnSpPr>
            <a:cxnSpLocks/>
          </p:cNvCxnSpPr>
          <p:nvPr/>
        </p:nvCxnSpPr>
        <p:spPr>
          <a:xfrm>
            <a:off x="5274850" y="2037140"/>
            <a:ext cx="1589138" cy="5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0">
            <a:extLst>
              <a:ext uri="{FF2B5EF4-FFF2-40B4-BE49-F238E27FC236}">
                <a16:creationId xmlns:a16="http://schemas.microsoft.com/office/drawing/2014/main" id="{1C64003A-8529-F02C-0FB5-F2C28FEC10F5}"/>
              </a:ext>
            </a:extLst>
          </p:cNvPr>
          <p:cNvCxnSpPr>
            <a:cxnSpLocks/>
          </p:cNvCxnSpPr>
          <p:nvPr/>
        </p:nvCxnSpPr>
        <p:spPr>
          <a:xfrm>
            <a:off x="3215972" y="2247404"/>
            <a:ext cx="3648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60">
            <a:extLst>
              <a:ext uri="{FF2B5EF4-FFF2-40B4-BE49-F238E27FC236}">
                <a16:creationId xmlns:a16="http://schemas.microsoft.com/office/drawing/2014/main" id="{4CF182FA-0C98-9FFC-ABC8-180B8A000DBD}"/>
              </a:ext>
            </a:extLst>
          </p:cNvPr>
          <p:cNvCxnSpPr>
            <a:cxnSpLocks/>
          </p:cNvCxnSpPr>
          <p:nvPr/>
        </p:nvCxnSpPr>
        <p:spPr>
          <a:xfrm>
            <a:off x="3987700" y="1864026"/>
            <a:ext cx="478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60">
            <a:extLst>
              <a:ext uri="{FF2B5EF4-FFF2-40B4-BE49-F238E27FC236}">
                <a16:creationId xmlns:a16="http://schemas.microsoft.com/office/drawing/2014/main" id="{3496E856-847D-496A-C4D7-4EF9F5CD3194}"/>
              </a:ext>
            </a:extLst>
          </p:cNvPr>
          <p:cNvCxnSpPr>
            <a:cxnSpLocks/>
          </p:cNvCxnSpPr>
          <p:nvPr/>
        </p:nvCxnSpPr>
        <p:spPr>
          <a:xfrm flipV="1">
            <a:off x="3987700" y="1864026"/>
            <a:ext cx="0" cy="38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60">
            <a:extLst>
              <a:ext uri="{FF2B5EF4-FFF2-40B4-BE49-F238E27FC236}">
                <a16:creationId xmlns:a16="http://schemas.microsoft.com/office/drawing/2014/main" id="{469DCED9-27EA-52FE-3946-605031935413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60">
            <a:extLst>
              <a:ext uri="{FF2B5EF4-FFF2-40B4-BE49-F238E27FC236}">
                <a16:creationId xmlns:a16="http://schemas.microsoft.com/office/drawing/2014/main" id="{598B2259-FD78-EB5E-C032-C5399F2A0601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60">
            <a:extLst>
              <a:ext uri="{FF2B5EF4-FFF2-40B4-BE49-F238E27FC236}">
                <a16:creationId xmlns:a16="http://schemas.microsoft.com/office/drawing/2014/main" id="{F0B98C3A-350C-22B7-AC63-7DF2D57B9D09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60">
            <a:extLst>
              <a:ext uri="{FF2B5EF4-FFF2-40B4-BE49-F238E27FC236}">
                <a16:creationId xmlns:a16="http://schemas.microsoft.com/office/drawing/2014/main" id="{D45583BA-F1A2-70FE-4BF6-46CB966C8D71}"/>
              </a:ext>
            </a:extLst>
          </p:cNvPr>
          <p:cNvCxnSpPr>
            <a:cxnSpLocks/>
          </p:cNvCxnSpPr>
          <p:nvPr/>
        </p:nvCxnSpPr>
        <p:spPr>
          <a:xfrm>
            <a:off x="5274850" y="801636"/>
            <a:ext cx="0" cy="1235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FF84A3D-9A17-98BF-703B-C7E83C6F1A58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0" cy="1615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0">
            <a:extLst>
              <a:ext uri="{FF2B5EF4-FFF2-40B4-BE49-F238E27FC236}">
                <a16:creationId xmlns:a16="http://schemas.microsoft.com/office/drawing/2014/main" id="{296D596A-EEE7-4B84-AEBE-1AD42AEDBAC6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0" cy="90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052C4E6A-C72E-FE0A-A236-C16EE8FC904E}"/>
              </a:ext>
            </a:extLst>
          </p:cNvPr>
          <p:cNvSpPr/>
          <p:nvPr/>
        </p:nvSpPr>
        <p:spPr>
          <a:xfrm>
            <a:off x="5894807" y="1314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0FACE68-C20D-E9E0-50EC-9881C455C4FE}"/>
              </a:ext>
            </a:extLst>
          </p:cNvPr>
          <p:cNvSpPr/>
          <p:nvPr/>
        </p:nvSpPr>
        <p:spPr>
          <a:xfrm>
            <a:off x="6409725" y="22175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0">
            <a:extLst>
              <a:ext uri="{FF2B5EF4-FFF2-40B4-BE49-F238E27FC236}">
                <a16:creationId xmlns:a16="http://schemas.microsoft.com/office/drawing/2014/main" id="{334A4A31-DFE6-9FB0-0A71-3B53708616E5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9F6D9A64-1438-44C8-77D2-23FC61CE2B40}"/>
              </a:ext>
            </a:extLst>
          </p:cNvPr>
          <p:cNvSpPr/>
          <p:nvPr/>
        </p:nvSpPr>
        <p:spPr>
          <a:xfrm>
            <a:off x="5245084" y="1597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D30E1CB-19FE-91F7-0C51-92E8BBAF4BDD}"/>
              </a:ext>
            </a:extLst>
          </p:cNvPr>
          <p:cNvSpPr/>
          <p:nvPr/>
        </p:nvSpPr>
        <p:spPr>
          <a:xfrm>
            <a:off x="3964840" y="2217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60">
            <a:extLst>
              <a:ext uri="{FF2B5EF4-FFF2-40B4-BE49-F238E27FC236}">
                <a16:creationId xmlns:a16="http://schemas.microsoft.com/office/drawing/2014/main" id="{F7790CEC-6A54-D952-1BA4-3B3AB211BE8C}"/>
              </a:ext>
            </a:extLst>
          </p:cNvPr>
          <p:cNvCxnSpPr>
            <a:cxnSpLocks/>
          </p:cNvCxnSpPr>
          <p:nvPr/>
        </p:nvCxnSpPr>
        <p:spPr>
          <a:xfrm>
            <a:off x="7392626" y="52881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60">
            <a:extLst>
              <a:ext uri="{FF2B5EF4-FFF2-40B4-BE49-F238E27FC236}">
                <a16:creationId xmlns:a16="http://schemas.microsoft.com/office/drawing/2014/main" id="{13AF19A4-E209-1C19-E608-C0885D10930B}"/>
              </a:ext>
            </a:extLst>
          </p:cNvPr>
          <p:cNvCxnSpPr>
            <a:cxnSpLocks/>
          </p:cNvCxnSpPr>
          <p:nvPr/>
        </p:nvCxnSpPr>
        <p:spPr>
          <a:xfrm>
            <a:off x="7334676" y="1336246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60">
            <a:extLst>
              <a:ext uri="{FF2B5EF4-FFF2-40B4-BE49-F238E27FC236}">
                <a16:creationId xmlns:a16="http://schemas.microsoft.com/office/drawing/2014/main" id="{B14B2E6B-C67C-5B35-5FE7-8624EF55B3E3}"/>
              </a:ext>
            </a:extLst>
          </p:cNvPr>
          <p:cNvCxnSpPr>
            <a:cxnSpLocks/>
          </p:cNvCxnSpPr>
          <p:nvPr/>
        </p:nvCxnSpPr>
        <p:spPr>
          <a:xfrm>
            <a:off x="7392626" y="214478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59">
            <a:extLst>
              <a:ext uri="{FF2B5EF4-FFF2-40B4-BE49-F238E27FC236}">
                <a16:creationId xmlns:a16="http://schemas.microsoft.com/office/drawing/2014/main" id="{4D519DEC-C39F-0784-4E99-2DA810CDF9F4}"/>
              </a:ext>
            </a:extLst>
          </p:cNvPr>
          <p:cNvSpPr txBox="1"/>
          <p:nvPr/>
        </p:nvSpPr>
        <p:spPr>
          <a:xfrm>
            <a:off x="7642160" y="3441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84" name="TextBox 59">
            <a:extLst>
              <a:ext uri="{FF2B5EF4-FFF2-40B4-BE49-F238E27FC236}">
                <a16:creationId xmlns:a16="http://schemas.microsoft.com/office/drawing/2014/main" id="{20E0B53D-263B-07BE-0A66-DACA294D2AF2}"/>
              </a:ext>
            </a:extLst>
          </p:cNvPr>
          <p:cNvSpPr txBox="1"/>
          <p:nvPr/>
        </p:nvSpPr>
        <p:spPr>
          <a:xfrm>
            <a:off x="7584944" y="115268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85" name="TextBox 59">
            <a:extLst>
              <a:ext uri="{FF2B5EF4-FFF2-40B4-BE49-F238E27FC236}">
                <a16:creationId xmlns:a16="http://schemas.microsoft.com/office/drawing/2014/main" id="{AEF85F19-973A-5DF2-47D2-3CEFA0242C26}"/>
              </a:ext>
            </a:extLst>
          </p:cNvPr>
          <p:cNvSpPr txBox="1"/>
          <p:nvPr/>
        </p:nvSpPr>
        <p:spPr>
          <a:xfrm>
            <a:off x="7642159" y="19601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sp>
        <p:nvSpPr>
          <p:cNvPr id="86" name="TextBox 59">
            <a:extLst>
              <a:ext uri="{FF2B5EF4-FFF2-40B4-BE49-F238E27FC236}">
                <a16:creationId xmlns:a16="http://schemas.microsoft.com/office/drawing/2014/main" id="{92E364FA-0F1B-70C9-EEE2-5F2AF5E05366}"/>
              </a:ext>
            </a:extLst>
          </p:cNvPr>
          <p:cNvSpPr txBox="1"/>
          <p:nvPr/>
        </p:nvSpPr>
        <p:spPr>
          <a:xfrm>
            <a:off x="3125756" y="192900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3CD9FD7-0ECF-060B-D1F2-22C1F2A5E548}"/>
              </a:ext>
            </a:extLst>
          </p:cNvPr>
          <p:cNvSpPr txBox="1"/>
          <p:nvPr/>
        </p:nvSpPr>
        <p:spPr>
          <a:xfrm>
            <a:off x="6660871" y="71520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UAND0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E5DB1CBD-1126-DC97-1B18-DA5D590B582E}"/>
              </a:ext>
            </a:extLst>
          </p:cNvPr>
          <p:cNvSpPr txBox="1"/>
          <p:nvPr/>
        </p:nvSpPr>
        <p:spPr>
          <a:xfrm>
            <a:off x="6672772" y="154505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UBUF0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1281785C-B506-8CD5-4CDD-8BBB6DD17D84}"/>
              </a:ext>
            </a:extLst>
          </p:cNvPr>
          <p:cNvSpPr txBox="1"/>
          <p:nvPr/>
        </p:nvSpPr>
        <p:spPr>
          <a:xfrm>
            <a:off x="6660871" y="23294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E087D4D3-D74A-3A7E-BED2-4C4B0428E35D}"/>
              </a:ext>
            </a:extLst>
          </p:cNvPr>
          <p:cNvCxnSpPr>
            <a:cxnSpLocks/>
          </p:cNvCxnSpPr>
          <p:nvPr/>
        </p:nvCxnSpPr>
        <p:spPr>
          <a:xfrm>
            <a:off x="3693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6AE7666-7ABF-C4FA-4BFC-8323456BCD0F}"/>
              </a:ext>
            </a:extLst>
          </p:cNvPr>
          <p:cNvCxnSpPr>
            <a:cxnSpLocks/>
          </p:cNvCxnSpPr>
          <p:nvPr/>
        </p:nvCxnSpPr>
        <p:spPr>
          <a:xfrm>
            <a:off x="4125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C3B88F1-FCD6-79F7-84D6-9E3836CF7945}"/>
              </a:ext>
            </a:extLst>
          </p:cNvPr>
          <p:cNvCxnSpPr>
            <a:cxnSpLocks/>
          </p:cNvCxnSpPr>
          <p:nvPr/>
        </p:nvCxnSpPr>
        <p:spPr>
          <a:xfrm>
            <a:off x="4557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18CF847-3821-F139-0FAC-C43F47140C24}"/>
              </a:ext>
            </a:extLst>
          </p:cNvPr>
          <p:cNvCxnSpPr>
            <a:cxnSpLocks/>
          </p:cNvCxnSpPr>
          <p:nvPr/>
        </p:nvCxnSpPr>
        <p:spPr>
          <a:xfrm>
            <a:off x="49878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22600B8-6175-C3EE-F909-60BB3F507A73}"/>
              </a:ext>
            </a:extLst>
          </p:cNvPr>
          <p:cNvCxnSpPr>
            <a:cxnSpLocks/>
          </p:cNvCxnSpPr>
          <p:nvPr/>
        </p:nvCxnSpPr>
        <p:spPr>
          <a:xfrm>
            <a:off x="5421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BAA86C0-EF97-D792-F1F4-EC9B4119E384}"/>
              </a:ext>
            </a:extLst>
          </p:cNvPr>
          <p:cNvCxnSpPr>
            <a:cxnSpLocks/>
          </p:cNvCxnSpPr>
          <p:nvPr/>
        </p:nvCxnSpPr>
        <p:spPr>
          <a:xfrm>
            <a:off x="58524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0680B78-2A56-4705-442D-A8EFDF1D9A07}"/>
              </a:ext>
            </a:extLst>
          </p:cNvPr>
          <p:cNvCxnSpPr>
            <a:cxnSpLocks/>
          </p:cNvCxnSpPr>
          <p:nvPr/>
        </p:nvCxnSpPr>
        <p:spPr>
          <a:xfrm>
            <a:off x="6283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8D1780C-EB36-18F5-113F-71DB8DD75C71}"/>
              </a:ext>
            </a:extLst>
          </p:cNvPr>
          <p:cNvCxnSpPr>
            <a:cxnSpLocks/>
          </p:cNvCxnSpPr>
          <p:nvPr/>
        </p:nvCxnSpPr>
        <p:spPr>
          <a:xfrm>
            <a:off x="6715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57E05F73-B602-E4FD-0B0A-48A623D982E0}"/>
              </a:ext>
            </a:extLst>
          </p:cNvPr>
          <p:cNvCxnSpPr>
            <a:cxnSpLocks/>
          </p:cNvCxnSpPr>
          <p:nvPr/>
        </p:nvCxnSpPr>
        <p:spPr>
          <a:xfrm>
            <a:off x="7147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73C9E7C-E3C6-B017-1916-DA65CF55FEFC}"/>
              </a:ext>
            </a:extLst>
          </p:cNvPr>
          <p:cNvCxnSpPr>
            <a:cxnSpLocks/>
          </p:cNvCxnSpPr>
          <p:nvPr/>
        </p:nvCxnSpPr>
        <p:spPr>
          <a:xfrm>
            <a:off x="75786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CD73A3CA-1627-7B75-DD61-174ABF557F37}"/>
              </a:ext>
            </a:extLst>
          </p:cNvPr>
          <p:cNvCxnSpPr>
            <a:cxnSpLocks/>
          </p:cNvCxnSpPr>
          <p:nvPr/>
        </p:nvCxnSpPr>
        <p:spPr>
          <a:xfrm>
            <a:off x="8011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F803A92D-59AE-935D-181F-08064E3F54A1}"/>
              </a:ext>
            </a:extLst>
          </p:cNvPr>
          <p:cNvCxnSpPr>
            <a:cxnSpLocks/>
          </p:cNvCxnSpPr>
          <p:nvPr/>
        </p:nvCxnSpPr>
        <p:spPr>
          <a:xfrm>
            <a:off x="84432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940C607-2930-855B-9672-89D153AFC9A6}"/>
              </a:ext>
            </a:extLst>
          </p:cNvPr>
          <p:cNvCxnSpPr>
            <a:cxnSpLocks/>
          </p:cNvCxnSpPr>
          <p:nvPr/>
        </p:nvCxnSpPr>
        <p:spPr>
          <a:xfrm>
            <a:off x="3689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9DA9AB13-A4FD-0587-7967-E01D639B2476}"/>
              </a:ext>
            </a:extLst>
          </p:cNvPr>
          <p:cNvCxnSpPr>
            <a:cxnSpLocks/>
          </p:cNvCxnSpPr>
          <p:nvPr/>
        </p:nvCxnSpPr>
        <p:spPr>
          <a:xfrm>
            <a:off x="4121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9749084-07F4-FA1B-093B-201B6B5FBDA6}"/>
              </a:ext>
            </a:extLst>
          </p:cNvPr>
          <p:cNvCxnSpPr>
            <a:cxnSpLocks/>
          </p:cNvCxnSpPr>
          <p:nvPr/>
        </p:nvCxnSpPr>
        <p:spPr>
          <a:xfrm>
            <a:off x="4553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1293ED-B410-E0C7-9675-A34968C700BD}"/>
              </a:ext>
            </a:extLst>
          </p:cNvPr>
          <p:cNvCxnSpPr>
            <a:cxnSpLocks/>
          </p:cNvCxnSpPr>
          <p:nvPr/>
        </p:nvCxnSpPr>
        <p:spPr>
          <a:xfrm>
            <a:off x="4985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A8479536-12F3-D55E-CB36-58D93E733E36}"/>
              </a:ext>
            </a:extLst>
          </p:cNvPr>
          <p:cNvCxnSpPr>
            <a:cxnSpLocks/>
          </p:cNvCxnSpPr>
          <p:nvPr/>
        </p:nvCxnSpPr>
        <p:spPr>
          <a:xfrm>
            <a:off x="5415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FE841EC-0E49-9DBC-6054-6054CD74F6FB}"/>
              </a:ext>
            </a:extLst>
          </p:cNvPr>
          <p:cNvCxnSpPr>
            <a:cxnSpLocks/>
          </p:cNvCxnSpPr>
          <p:nvPr/>
        </p:nvCxnSpPr>
        <p:spPr>
          <a:xfrm>
            <a:off x="5847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DE9DD8C-29EC-8489-3CCC-0F50D1D9C174}"/>
              </a:ext>
            </a:extLst>
          </p:cNvPr>
          <p:cNvCxnSpPr>
            <a:cxnSpLocks/>
          </p:cNvCxnSpPr>
          <p:nvPr/>
        </p:nvCxnSpPr>
        <p:spPr>
          <a:xfrm>
            <a:off x="6279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B5842CD-9FC0-0A5E-D527-804EC29563F7}"/>
              </a:ext>
            </a:extLst>
          </p:cNvPr>
          <p:cNvCxnSpPr>
            <a:cxnSpLocks/>
          </p:cNvCxnSpPr>
          <p:nvPr/>
        </p:nvCxnSpPr>
        <p:spPr>
          <a:xfrm>
            <a:off x="6711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F2647A25-2658-A5D2-77DC-40CAC2714A3F}"/>
              </a:ext>
            </a:extLst>
          </p:cNvPr>
          <p:cNvCxnSpPr>
            <a:cxnSpLocks/>
          </p:cNvCxnSpPr>
          <p:nvPr/>
        </p:nvCxnSpPr>
        <p:spPr>
          <a:xfrm>
            <a:off x="7142644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55754F3-C462-FBE5-3B3A-0D8D6C46EBE1}"/>
              </a:ext>
            </a:extLst>
          </p:cNvPr>
          <p:cNvCxnSpPr>
            <a:cxnSpLocks/>
          </p:cNvCxnSpPr>
          <p:nvPr/>
        </p:nvCxnSpPr>
        <p:spPr>
          <a:xfrm>
            <a:off x="7574644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DC870CA-17C5-14E7-C730-D0CB8BB14B76}"/>
              </a:ext>
            </a:extLst>
          </p:cNvPr>
          <p:cNvCxnSpPr>
            <a:cxnSpLocks/>
          </p:cNvCxnSpPr>
          <p:nvPr/>
        </p:nvCxnSpPr>
        <p:spPr>
          <a:xfrm>
            <a:off x="8007208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B4859AA8-36A5-A735-4824-2DC75442B527}"/>
              </a:ext>
            </a:extLst>
          </p:cNvPr>
          <p:cNvCxnSpPr>
            <a:cxnSpLocks/>
          </p:cNvCxnSpPr>
          <p:nvPr/>
        </p:nvCxnSpPr>
        <p:spPr>
          <a:xfrm>
            <a:off x="8881056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829316A-2BCE-BC68-F13B-E888D7EF055B}"/>
              </a:ext>
            </a:extLst>
          </p:cNvPr>
          <p:cNvCxnSpPr>
            <a:cxnSpLocks/>
          </p:cNvCxnSpPr>
          <p:nvPr/>
        </p:nvCxnSpPr>
        <p:spPr>
          <a:xfrm>
            <a:off x="931231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6A5A8F7-191B-2CF0-1803-325BA605E8BA}"/>
              </a:ext>
            </a:extLst>
          </p:cNvPr>
          <p:cNvCxnSpPr>
            <a:cxnSpLocks/>
          </p:cNvCxnSpPr>
          <p:nvPr/>
        </p:nvCxnSpPr>
        <p:spPr>
          <a:xfrm>
            <a:off x="8443735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BB4F9FF2-DFFA-0F1B-72AB-B57BB7B81AE4}"/>
              </a:ext>
            </a:extLst>
          </p:cNvPr>
          <p:cNvCxnSpPr>
            <a:cxnSpLocks/>
          </p:cNvCxnSpPr>
          <p:nvPr/>
        </p:nvCxnSpPr>
        <p:spPr>
          <a:xfrm>
            <a:off x="887629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A52586C8-D0A2-95C8-70E1-668DEE6E5ADF}"/>
              </a:ext>
            </a:extLst>
          </p:cNvPr>
          <p:cNvSpPr txBox="1"/>
          <p:nvPr/>
        </p:nvSpPr>
        <p:spPr>
          <a:xfrm>
            <a:off x="2823742" y="32467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962041B-3DCD-4EAE-4E07-733E21BC5B32}"/>
              </a:ext>
            </a:extLst>
          </p:cNvPr>
          <p:cNvCxnSpPr>
            <a:cxnSpLocks/>
          </p:cNvCxnSpPr>
          <p:nvPr/>
        </p:nvCxnSpPr>
        <p:spPr>
          <a:xfrm>
            <a:off x="41251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76ED708-A865-136D-E8D7-25A49642451C}"/>
              </a:ext>
            </a:extLst>
          </p:cNvPr>
          <p:cNvCxnSpPr>
            <a:cxnSpLocks/>
          </p:cNvCxnSpPr>
          <p:nvPr/>
        </p:nvCxnSpPr>
        <p:spPr>
          <a:xfrm>
            <a:off x="49878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694D906A-D4CE-851F-0127-A63738BB02C5}"/>
              </a:ext>
            </a:extLst>
          </p:cNvPr>
          <p:cNvCxnSpPr>
            <a:cxnSpLocks/>
          </p:cNvCxnSpPr>
          <p:nvPr/>
        </p:nvCxnSpPr>
        <p:spPr>
          <a:xfrm>
            <a:off x="58524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C71FC4E-833D-453F-9CBE-929EE42251CE}"/>
              </a:ext>
            </a:extLst>
          </p:cNvPr>
          <p:cNvCxnSpPr>
            <a:cxnSpLocks/>
          </p:cNvCxnSpPr>
          <p:nvPr/>
        </p:nvCxnSpPr>
        <p:spPr>
          <a:xfrm>
            <a:off x="67159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ECD64D7E-7607-76CE-B6B1-9E0B271B5ECB}"/>
              </a:ext>
            </a:extLst>
          </p:cNvPr>
          <p:cNvCxnSpPr>
            <a:cxnSpLocks/>
          </p:cNvCxnSpPr>
          <p:nvPr/>
        </p:nvCxnSpPr>
        <p:spPr>
          <a:xfrm>
            <a:off x="75786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6C2278E3-23D6-060D-0DE9-1CBF32787E5D}"/>
              </a:ext>
            </a:extLst>
          </p:cNvPr>
          <p:cNvCxnSpPr>
            <a:cxnSpLocks/>
          </p:cNvCxnSpPr>
          <p:nvPr/>
        </p:nvCxnSpPr>
        <p:spPr>
          <a:xfrm>
            <a:off x="84432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9AB1186-F80A-932C-94F8-9B34F031CA68}"/>
              </a:ext>
            </a:extLst>
          </p:cNvPr>
          <p:cNvCxnSpPr>
            <a:cxnSpLocks/>
          </p:cNvCxnSpPr>
          <p:nvPr/>
        </p:nvCxnSpPr>
        <p:spPr>
          <a:xfrm>
            <a:off x="3693630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8B80CE1-4754-E4EC-17D1-3F731BED2836}"/>
              </a:ext>
            </a:extLst>
          </p:cNvPr>
          <p:cNvCxnSpPr>
            <a:cxnSpLocks/>
          </p:cNvCxnSpPr>
          <p:nvPr/>
        </p:nvCxnSpPr>
        <p:spPr>
          <a:xfrm>
            <a:off x="4121149" y="4169609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8CB472DC-568A-16AA-10FD-05645D44D8C3}"/>
              </a:ext>
            </a:extLst>
          </p:cNvPr>
          <p:cNvCxnSpPr>
            <a:cxnSpLocks/>
          </p:cNvCxnSpPr>
          <p:nvPr/>
        </p:nvCxnSpPr>
        <p:spPr>
          <a:xfrm>
            <a:off x="4985149" y="4709436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7D09FCEC-98B6-E8A1-3362-2E4067CB32C0}"/>
              </a:ext>
            </a:extLst>
          </p:cNvPr>
          <p:cNvCxnSpPr>
            <a:cxnSpLocks/>
          </p:cNvCxnSpPr>
          <p:nvPr/>
        </p:nvCxnSpPr>
        <p:spPr>
          <a:xfrm>
            <a:off x="5406383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290C9409-3852-9ED3-56AF-96CD76B8EB31}"/>
              </a:ext>
            </a:extLst>
          </p:cNvPr>
          <p:cNvCxnSpPr>
            <a:cxnSpLocks/>
          </p:cNvCxnSpPr>
          <p:nvPr/>
        </p:nvCxnSpPr>
        <p:spPr>
          <a:xfrm>
            <a:off x="5857515" y="4169609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C63AAD12-E376-76AB-B0AC-AF7A83800168}"/>
              </a:ext>
            </a:extLst>
          </p:cNvPr>
          <p:cNvCxnSpPr>
            <a:cxnSpLocks/>
          </p:cNvCxnSpPr>
          <p:nvPr/>
        </p:nvCxnSpPr>
        <p:spPr>
          <a:xfrm>
            <a:off x="6279949" y="416960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89118EA-2659-7246-4DF7-15A685B5054B}"/>
              </a:ext>
            </a:extLst>
          </p:cNvPr>
          <p:cNvCxnSpPr>
            <a:cxnSpLocks/>
          </p:cNvCxnSpPr>
          <p:nvPr/>
        </p:nvCxnSpPr>
        <p:spPr>
          <a:xfrm flipV="1">
            <a:off x="6711949" y="4708759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C8625529-AB4A-7F2A-9E36-E0F8203C8D04}"/>
              </a:ext>
            </a:extLst>
          </p:cNvPr>
          <p:cNvCxnSpPr>
            <a:cxnSpLocks/>
          </p:cNvCxnSpPr>
          <p:nvPr/>
        </p:nvCxnSpPr>
        <p:spPr>
          <a:xfrm>
            <a:off x="7574644" y="4169609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206C9C18-3B33-ADE4-C383-35F9B30A1B8C}"/>
              </a:ext>
            </a:extLst>
          </p:cNvPr>
          <p:cNvCxnSpPr>
            <a:cxnSpLocks/>
          </p:cNvCxnSpPr>
          <p:nvPr/>
        </p:nvCxnSpPr>
        <p:spPr>
          <a:xfrm>
            <a:off x="931231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4E458FF2-66DC-37D5-ADFF-36AE1576E861}"/>
              </a:ext>
            </a:extLst>
          </p:cNvPr>
          <p:cNvCxnSpPr>
            <a:cxnSpLocks/>
          </p:cNvCxnSpPr>
          <p:nvPr/>
        </p:nvCxnSpPr>
        <p:spPr>
          <a:xfrm>
            <a:off x="8443735" y="4709436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9F1A7255-724E-5192-230E-5653B5CD6502}"/>
              </a:ext>
            </a:extLst>
          </p:cNvPr>
          <p:cNvCxnSpPr>
            <a:cxnSpLocks/>
          </p:cNvCxnSpPr>
          <p:nvPr/>
        </p:nvCxnSpPr>
        <p:spPr>
          <a:xfrm>
            <a:off x="45667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A8D5DA05-0BB6-DA8E-F55D-905523AAA909}"/>
              </a:ext>
            </a:extLst>
          </p:cNvPr>
          <p:cNvCxnSpPr>
            <a:cxnSpLocks/>
          </p:cNvCxnSpPr>
          <p:nvPr/>
        </p:nvCxnSpPr>
        <p:spPr>
          <a:xfrm>
            <a:off x="4997426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81BD65E6-A2C3-262D-8BDE-EBB90A410228}"/>
              </a:ext>
            </a:extLst>
          </p:cNvPr>
          <p:cNvCxnSpPr>
            <a:cxnSpLocks/>
          </p:cNvCxnSpPr>
          <p:nvPr/>
        </p:nvCxnSpPr>
        <p:spPr>
          <a:xfrm>
            <a:off x="6293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39E4ED-796D-6A96-A5CF-0238DF245C2B}"/>
              </a:ext>
            </a:extLst>
          </p:cNvPr>
          <p:cNvCxnSpPr>
            <a:cxnSpLocks/>
          </p:cNvCxnSpPr>
          <p:nvPr/>
        </p:nvCxnSpPr>
        <p:spPr>
          <a:xfrm>
            <a:off x="6725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E0283BC-B85C-74B4-EA95-29568627CB49}"/>
              </a:ext>
            </a:extLst>
          </p:cNvPr>
          <p:cNvCxnSpPr>
            <a:cxnSpLocks/>
          </p:cNvCxnSpPr>
          <p:nvPr/>
        </p:nvCxnSpPr>
        <p:spPr>
          <a:xfrm>
            <a:off x="8021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6E58FEB1-7B6D-91D3-2E18-D74AF4BCA5D4}"/>
              </a:ext>
            </a:extLst>
          </p:cNvPr>
          <p:cNvCxnSpPr>
            <a:cxnSpLocks/>
          </p:cNvCxnSpPr>
          <p:nvPr/>
        </p:nvCxnSpPr>
        <p:spPr>
          <a:xfrm>
            <a:off x="8452790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46F1114E-0ABE-D21E-45F7-D818B3C9B161}"/>
              </a:ext>
            </a:extLst>
          </p:cNvPr>
          <p:cNvCxnSpPr>
            <a:cxnSpLocks/>
          </p:cNvCxnSpPr>
          <p:nvPr/>
        </p:nvCxnSpPr>
        <p:spPr>
          <a:xfrm>
            <a:off x="3689149" y="5497316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3FE3553B-2E81-E0BC-4440-F30C7934DD9E}"/>
              </a:ext>
            </a:extLst>
          </p:cNvPr>
          <p:cNvCxnSpPr>
            <a:cxnSpLocks/>
          </p:cNvCxnSpPr>
          <p:nvPr/>
        </p:nvCxnSpPr>
        <p:spPr>
          <a:xfrm>
            <a:off x="45627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E15AEAE-2316-2FF2-605A-27775CE56B9D}"/>
              </a:ext>
            </a:extLst>
          </p:cNvPr>
          <p:cNvCxnSpPr>
            <a:cxnSpLocks/>
          </p:cNvCxnSpPr>
          <p:nvPr/>
        </p:nvCxnSpPr>
        <p:spPr>
          <a:xfrm>
            <a:off x="4994715" y="54973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E6A252C7-A935-1924-54FB-DDD0A1722A11}"/>
              </a:ext>
            </a:extLst>
          </p:cNvPr>
          <p:cNvCxnSpPr>
            <a:cxnSpLocks/>
          </p:cNvCxnSpPr>
          <p:nvPr/>
        </p:nvCxnSpPr>
        <p:spPr>
          <a:xfrm>
            <a:off x="62895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7D35D7E8-E0AA-33A4-697D-A97B6FA619BC}"/>
              </a:ext>
            </a:extLst>
          </p:cNvPr>
          <p:cNvCxnSpPr>
            <a:cxnSpLocks/>
          </p:cNvCxnSpPr>
          <p:nvPr/>
        </p:nvCxnSpPr>
        <p:spPr>
          <a:xfrm>
            <a:off x="6721515" y="5497316"/>
            <a:ext cx="12851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3282918-CEE4-5368-BC1D-F1AD21252CF3}"/>
              </a:ext>
            </a:extLst>
          </p:cNvPr>
          <p:cNvCxnSpPr>
            <a:cxnSpLocks/>
          </p:cNvCxnSpPr>
          <p:nvPr/>
        </p:nvCxnSpPr>
        <p:spPr>
          <a:xfrm>
            <a:off x="8016774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F0F1A2E6-4947-5793-5310-85A9F947F84B}"/>
              </a:ext>
            </a:extLst>
          </p:cNvPr>
          <p:cNvCxnSpPr>
            <a:cxnSpLocks/>
          </p:cNvCxnSpPr>
          <p:nvPr/>
        </p:nvCxnSpPr>
        <p:spPr>
          <a:xfrm>
            <a:off x="8453301" y="5497316"/>
            <a:ext cx="8590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8BE51666-3E5A-7695-1C8C-2F0FF99CC43F}"/>
              </a:ext>
            </a:extLst>
          </p:cNvPr>
          <p:cNvCxnSpPr>
            <a:cxnSpLocks/>
          </p:cNvCxnSpPr>
          <p:nvPr/>
        </p:nvCxnSpPr>
        <p:spPr>
          <a:xfrm>
            <a:off x="3702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6A017E7-BE0A-3467-D852-C14979C87755}"/>
              </a:ext>
            </a:extLst>
          </p:cNvPr>
          <p:cNvCxnSpPr>
            <a:cxnSpLocks/>
          </p:cNvCxnSpPr>
          <p:nvPr/>
        </p:nvCxnSpPr>
        <p:spPr>
          <a:xfrm>
            <a:off x="4134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F0925BF-7776-DF16-E1BF-C41C750BF323}"/>
              </a:ext>
            </a:extLst>
          </p:cNvPr>
          <p:cNvCxnSpPr>
            <a:cxnSpLocks/>
          </p:cNvCxnSpPr>
          <p:nvPr/>
        </p:nvCxnSpPr>
        <p:spPr>
          <a:xfrm>
            <a:off x="5430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2ACDEE25-0F7F-4BC0-6316-57C63EF9EA11}"/>
              </a:ext>
            </a:extLst>
          </p:cNvPr>
          <p:cNvCxnSpPr>
            <a:cxnSpLocks/>
          </p:cNvCxnSpPr>
          <p:nvPr/>
        </p:nvCxnSpPr>
        <p:spPr>
          <a:xfrm>
            <a:off x="5861990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CC957400-0A0C-7857-2335-ED84A246A97E}"/>
              </a:ext>
            </a:extLst>
          </p:cNvPr>
          <p:cNvCxnSpPr>
            <a:cxnSpLocks/>
          </p:cNvCxnSpPr>
          <p:nvPr/>
        </p:nvCxnSpPr>
        <p:spPr>
          <a:xfrm>
            <a:off x="71575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E707E7E5-78E4-98CE-A5A1-7602F55F6ADC}"/>
              </a:ext>
            </a:extLst>
          </p:cNvPr>
          <p:cNvCxnSpPr>
            <a:cxnSpLocks/>
          </p:cNvCxnSpPr>
          <p:nvPr/>
        </p:nvCxnSpPr>
        <p:spPr>
          <a:xfrm>
            <a:off x="7588226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9D0303E3-58B5-F419-77B1-ACCB87BED5C8}"/>
              </a:ext>
            </a:extLst>
          </p:cNvPr>
          <p:cNvCxnSpPr>
            <a:cxnSpLocks/>
          </p:cNvCxnSpPr>
          <p:nvPr/>
        </p:nvCxnSpPr>
        <p:spPr>
          <a:xfrm>
            <a:off x="36987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D007E4ED-FC31-21B6-EF04-A8DD661B7FB2}"/>
              </a:ext>
            </a:extLst>
          </p:cNvPr>
          <p:cNvCxnSpPr>
            <a:cxnSpLocks/>
          </p:cNvCxnSpPr>
          <p:nvPr/>
        </p:nvCxnSpPr>
        <p:spPr>
          <a:xfrm>
            <a:off x="4130715" y="6256440"/>
            <a:ext cx="1308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24CFE0C-8816-9530-98AE-D6F775A521D1}"/>
              </a:ext>
            </a:extLst>
          </p:cNvPr>
          <p:cNvCxnSpPr>
            <a:cxnSpLocks/>
          </p:cNvCxnSpPr>
          <p:nvPr/>
        </p:nvCxnSpPr>
        <p:spPr>
          <a:xfrm>
            <a:off x="54255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10434D1-5108-FA73-360B-1ABF5F9E413E}"/>
              </a:ext>
            </a:extLst>
          </p:cNvPr>
          <p:cNvCxnSpPr>
            <a:cxnSpLocks/>
          </p:cNvCxnSpPr>
          <p:nvPr/>
        </p:nvCxnSpPr>
        <p:spPr>
          <a:xfrm>
            <a:off x="5857515" y="6256440"/>
            <a:ext cx="130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92B3774A-EAA5-7B2E-0165-15AAF5EE5138}"/>
              </a:ext>
            </a:extLst>
          </p:cNvPr>
          <p:cNvCxnSpPr>
            <a:cxnSpLocks/>
          </p:cNvCxnSpPr>
          <p:nvPr/>
        </p:nvCxnSpPr>
        <p:spPr>
          <a:xfrm>
            <a:off x="7152210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E4AF6D8-E0F8-A298-1388-8E1BFC92403E}"/>
              </a:ext>
            </a:extLst>
          </p:cNvPr>
          <p:cNvCxnSpPr>
            <a:cxnSpLocks/>
          </p:cNvCxnSpPr>
          <p:nvPr/>
        </p:nvCxnSpPr>
        <p:spPr>
          <a:xfrm>
            <a:off x="7584210" y="6256440"/>
            <a:ext cx="131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C30DBBF3-D2C6-FC5C-AD2F-DD17530728C9}"/>
              </a:ext>
            </a:extLst>
          </p:cNvPr>
          <p:cNvCxnSpPr>
            <a:cxnSpLocks/>
          </p:cNvCxnSpPr>
          <p:nvPr/>
        </p:nvCxnSpPr>
        <p:spPr>
          <a:xfrm>
            <a:off x="8890622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41DBF01E-A76D-AD07-B21F-87768691B679}"/>
              </a:ext>
            </a:extLst>
          </p:cNvPr>
          <p:cNvCxnSpPr>
            <a:cxnSpLocks/>
          </p:cNvCxnSpPr>
          <p:nvPr/>
        </p:nvCxnSpPr>
        <p:spPr>
          <a:xfrm>
            <a:off x="932188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788FD296-89F9-4CE8-30BE-BC9A3FD36F16}"/>
              </a:ext>
            </a:extLst>
          </p:cNvPr>
          <p:cNvCxnSpPr>
            <a:cxnSpLocks/>
          </p:cNvCxnSpPr>
          <p:nvPr/>
        </p:nvCxnSpPr>
        <p:spPr>
          <a:xfrm>
            <a:off x="888586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0BC7EE-9112-207C-55E6-A807EFF0FD2F}"/>
              </a:ext>
            </a:extLst>
          </p:cNvPr>
          <p:cNvSpPr txBox="1"/>
          <p:nvPr/>
        </p:nvSpPr>
        <p:spPr>
          <a:xfrm>
            <a:off x="2345825" y="42548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52F4686-2C9E-B28F-27B9-69F0E9868FE4}"/>
              </a:ext>
            </a:extLst>
          </p:cNvPr>
          <p:cNvSpPr txBox="1"/>
          <p:nvPr/>
        </p:nvSpPr>
        <p:spPr>
          <a:xfrm>
            <a:off x="2581836" y="50247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219" name="TextBox 59">
            <a:extLst>
              <a:ext uri="{FF2B5EF4-FFF2-40B4-BE49-F238E27FC236}">
                <a16:creationId xmlns:a16="http://schemas.microsoft.com/office/drawing/2014/main" id="{69F63954-EC49-3420-D9E4-DB6D6350F4CB}"/>
              </a:ext>
            </a:extLst>
          </p:cNvPr>
          <p:cNvSpPr txBox="1"/>
          <p:nvPr/>
        </p:nvSpPr>
        <p:spPr>
          <a:xfrm>
            <a:off x="2573673" y="581713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5A8D64-B239-919E-FC04-6DBD4A0F14BD}"/>
              </a:ext>
            </a:extLst>
          </p:cNvPr>
          <p:cNvCxnSpPr>
            <a:cxnSpLocks/>
          </p:cNvCxnSpPr>
          <p:nvPr/>
        </p:nvCxnSpPr>
        <p:spPr>
          <a:xfrm>
            <a:off x="3698163" y="36317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6F1B1-5F9F-4981-BB3E-0D906B4EA85F}"/>
              </a:ext>
            </a:extLst>
          </p:cNvPr>
          <p:cNvCxnSpPr>
            <a:cxnSpLocks/>
          </p:cNvCxnSpPr>
          <p:nvPr/>
        </p:nvCxnSpPr>
        <p:spPr>
          <a:xfrm>
            <a:off x="4130715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A587D-6EBF-0F23-2D7D-95D9EB22C1A9}"/>
              </a:ext>
            </a:extLst>
          </p:cNvPr>
          <p:cNvCxnSpPr>
            <a:cxnSpLocks/>
          </p:cNvCxnSpPr>
          <p:nvPr/>
        </p:nvCxnSpPr>
        <p:spPr>
          <a:xfrm>
            <a:off x="4566726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BA1F5-362C-32C1-7B48-817FF4F6F175}"/>
              </a:ext>
            </a:extLst>
          </p:cNvPr>
          <p:cNvCxnSpPr>
            <a:cxnSpLocks/>
          </p:cNvCxnSpPr>
          <p:nvPr/>
        </p:nvCxnSpPr>
        <p:spPr>
          <a:xfrm>
            <a:off x="4988952" y="36356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599490-D1D4-E626-01F3-0F89DA0DF2D7}"/>
              </a:ext>
            </a:extLst>
          </p:cNvPr>
          <p:cNvCxnSpPr>
            <a:cxnSpLocks/>
          </p:cNvCxnSpPr>
          <p:nvPr/>
        </p:nvCxnSpPr>
        <p:spPr>
          <a:xfrm>
            <a:off x="5421504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F4BAA7-236E-8EFA-07A1-27C8D1D9C157}"/>
              </a:ext>
            </a:extLst>
          </p:cNvPr>
          <p:cNvCxnSpPr>
            <a:cxnSpLocks/>
          </p:cNvCxnSpPr>
          <p:nvPr/>
        </p:nvCxnSpPr>
        <p:spPr>
          <a:xfrm>
            <a:off x="5857515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6F139-C1DF-5235-3E09-B983A5DA302A}"/>
              </a:ext>
            </a:extLst>
          </p:cNvPr>
          <p:cNvCxnSpPr>
            <a:cxnSpLocks/>
          </p:cNvCxnSpPr>
          <p:nvPr/>
        </p:nvCxnSpPr>
        <p:spPr>
          <a:xfrm>
            <a:off x="6288341" y="36237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D80B6-353F-6FAD-7869-085074F5224F}"/>
              </a:ext>
            </a:extLst>
          </p:cNvPr>
          <p:cNvCxnSpPr>
            <a:cxnSpLocks/>
          </p:cNvCxnSpPr>
          <p:nvPr/>
        </p:nvCxnSpPr>
        <p:spPr>
          <a:xfrm>
            <a:off x="6720893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578E1F-4101-BA04-07F1-6F1671BD4295}"/>
              </a:ext>
            </a:extLst>
          </p:cNvPr>
          <p:cNvCxnSpPr>
            <a:cxnSpLocks/>
          </p:cNvCxnSpPr>
          <p:nvPr/>
        </p:nvCxnSpPr>
        <p:spPr>
          <a:xfrm>
            <a:off x="7156904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15EDE6-A0DE-5165-8C2A-9213270E2EA3}"/>
              </a:ext>
            </a:extLst>
          </p:cNvPr>
          <p:cNvCxnSpPr>
            <a:cxnSpLocks/>
          </p:cNvCxnSpPr>
          <p:nvPr/>
        </p:nvCxnSpPr>
        <p:spPr>
          <a:xfrm>
            <a:off x="7591330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3B8D2-FAB9-E952-D893-C61BA97FE2C2}"/>
              </a:ext>
            </a:extLst>
          </p:cNvPr>
          <p:cNvCxnSpPr>
            <a:cxnSpLocks/>
          </p:cNvCxnSpPr>
          <p:nvPr/>
        </p:nvCxnSpPr>
        <p:spPr>
          <a:xfrm>
            <a:off x="8023882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7916BD-7F02-66F5-C3C7-E2040C3BD7DD}"/>
              </a:ext>
            </a:extLst>
          </p:cNvPr>
          <p:cNvCxnSpPr>
            <a:cxnSpLocks/>
          </p:cNvCxnSpPr>
          <p:nvPr/>
        </p:nvCxnSpPr>
        <p:spPr>
          <a:xfrm>
            <a:off x="8459893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91FFD8-DF7E-72E6-45B7-EC3794D7206D}"/>
              </a:ext>
            </a:extLst>
          </p:cNvPr>
          <p:cNvCxnSpPr>
            <a:cxnSpLocks/>
          </p:cNvCxnSpPr>
          <p:nvPr/>
        </p:nvCxnSpPr>
        <p:spPr>
          <a:xfrm>
            <a:off x="8886113" y="36031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98A053-DBCD-90D4-B41C-ED57DC6D8345}"/>
              </a:ext>
            </a:extLst>
          </p:cNvPr>
          <p:cNvCxnSpPr>
            <a:cxnSpLocks/>
          </p:cNvCxnSpPr>
          <p:nvPr/>
        </p:nvCxnSpPr>
        <p:spPr>
          <a:xfrm>
            <a:off x="9318665" y="35904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53D613-7E6D-CBAE-D80C-255AFDF696BC}"/>
              </a:ext>
            </a:extLst>
          </p:cNvPr>
          <p:cNvSpPr txBox="1"/>
          <p:nvPr/>
        </p:nvSpPr>
        <p:spPr>
          <a:xfrm>
            <a:off x="3508165" y="29157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D846AD-0042-89CD-C822-E8F44AABD027}"/>
              </a:ext>
            </a:extLst>
          </p:cNvPr>
          <p:cNvSpPr txBox="1"/>
          <p:nvPr/>
        </p:nvSpPr>
        <p:spPr>
          <a:xfrm>
            <a:off x="4365437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40C9C-997C-C963-3E74-AA2E44455B83}"/>
              </a:ext>
            </a:extLst>
          </p:cNvPr>
          <p:cNvSpPr txBox="1"/>
          <p:nvPr/>
        </p:nvSpPr>
        <p:spPr>
          <a:xfrm>
            <a:off x="5222691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E322C-362C-D4BF-67FD-ED215AEB7AC3}"/>
              </a:ext>
            </a:extLst>
          </p:cNvPr>
          <p:cNvSpPr txBox="1"/>
          <p:nvPr/>
        </p:nvSpPr>
        <p:spPr>
          <a:xfrm>
            <a:off x="6080635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55145-CEB5-3637-B6C2-DC2BEF356E3D}"/>
              </a:ext>
            </a:extLst>
          </p:cNvPr>
          <p:cNvSpPr txBox="1"/>
          <p:nvPr/>
        </p:nvSpPr>
        <p:spPr>
          <a:xfrm>
            <a:off x="6949383" y="29169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260AE7FA-C5AA-C612-0054-66B08A3CB25B}"/>
              </a:ext>
            </a:extLst>
          </p:cNvPr>
          <p:cNvSpPr txBox="1"/>
          <p:nvPr/>
        </p:nvSpPr>
        <p:spPr>
          <a:xfrm>
            <a:off x="2823742" y="37241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B83B3-3281-31FC-EA56-2F9CDA06A572}"/>
              </a:ext>
            </a:extLst>
          </p:cNvPr>
          <p:cNvSpPr txBox="1"/>
          <p:nvPr/>
        </p:nvSpPr>
        <p:spPr>
          <a:xfrm>
            <a:off x="3657940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D869C-361D-3E76-7DA5-DC1AEE62D318}"/>
              </a:ext>
            </a:extLst>
          </p:cNvPr>
          <p:cNvSpPr txBox="1"/>
          <p:nvPr/>
        </p:nvSpPr>
        <p:spPr>
          <a:xfrm>
            <a:off x="4085157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58FB3-CFEF-8E75-40FF-BA1D3A9D9E12}"/>
              </a:ext>
            </a:extLst>
          </p:cNvPr>
          <p:cNvSpPr txBox="1"/>
          <p:nvPr/>
        </p:nvSpPr>
        <p:spPr>
          <a:xfrm>
            <a:off x="4521940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7C86E-91CA-C0F0-42AC-6E2DA1471FEF}"/>
              </a:ext>
            </a:extLst>
          </p:cNvPr>
          <p:cNvSpPr txBox="1"/>
          <p:nvPr/>
        </p:nvSpPr>
        <p:spPr>
          <a:xfrm>
            <a:off x="4949157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80347-774C-0506-BB51-BFBCE84E9964}"/>
              </a:ext>
            </a:extLst>
          </p:cNvPr>
          <p:cNvSpPr txBox="1"/>
          <p:nvPr/>
        </p:nvSpPr>
        <p:spPr>
          <a:xfrm>
            <a:off x="5375174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85E33-E760-D2FB-03B7-2A8B651E562D}"/>
              </a:ext>
            </a:extLst>
          </p:cNvPr>
          <p:cNvSpPr txBox="1"/>
          <p:nvPr/>
        </p:nvSpPr>
        <p:spPr>
          <a:xfrm>
            <a:off x="5811957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723902-5F75-D844-5A43-7A2BBFCB0D8B}"/>
              </a:ext>
            </a:extLst>
          </p:cNvPr>
          <p:cNvSpPr txBox="1"/>
          <p:nvPr/>
        </p:nvSpPr>
        <p:spPr>
          <a:xfrm>
            <a:off x="6248740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304840-E4B3-6264-CBC3-05AB5D6EACE0}"/>
              </a:ext>
            </a:extLst>
          </p:cNvPr>
          <p:cNvSpPr txBox="1"/>
          <p:nvPr/>
        </p:nvSpPr>
        <p:spPr>
          <a:xfrm>
            <a:off x="6675957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34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8AD0-B407-221A-E6B0-D4081D1F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B367E3CB-DEB9-4358-CA62-3070466FCED7}"/>
              </a:ext>
            </a:extLst>
          </p:cNvPr>
          <p:cNvCxnSpPr>
            <a:cxnSpLocks/>
          </p:cNvCxnSpPr>
          <p:nvPr/>
        </p:nvCxnSpPr>
        <p:spPr>
          <a:xfrm>
            <a:off x="3401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44A730A-0C00-F065-A957-99AE5E9CE635}"/>
              </a:ext>
            </a:extLst>
          </p:cNvPr>
          <p:cNvCxnSpPr>
            <a:cxnSpLocks/>
          </p:cNvCxnSpPr>
          <p:nvPr/>
        </p:nvCxnSpPr>
        <p:spPr>
          <a:xfrm>
            <a:off x="3833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1775C7ED-BDA8-6AE3-AAFD-DDF47F6CEB58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63A4EB4-B25F-DDFC-E934-87DD7774F967}"/>
              </a:ext>
            </a:extLst>
          </p:cNvPr>
          <p:cNvCxnSpPr>
            <a:cxnSpLocks/>
          </p:cNvCxnSpPr>
          <p:nvPr/>
        </p:nvCxnSpPr>
        <p:spPr>
          <a:xfrm>
            <a:off x="46957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557F3313-2226-5BB1-6FF6-F961F4AEA7C5}"/>
              </a:ext>
            </a:extLst>
          </p:cNvPr>
          <p:cNvCxnSpPr>
            <a:cxnSpLocks/>
          </p:cNvCxnSpPr>
          <p:nvPr/>
        </p:nvCxnSpPr>
        <p:spPr>
          <a:xfrm>
            <a:off x="5129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361AEAD-518C-AFA4-1EFD-57D6496463DD}"/>
              </a:ext>
            </a:extLst>
          </p:cNvPr>
          <p:cNvCxnSpPr>
            <a:cxnSpLocks/>
          </p:cNvCxnSpPr>
          <p:nvPr/>
        </p:nvCxnSpPr>
        <p:spPr>
          <a:xfrm>
            <a:off x="55603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720292FE-CFE1-C8BF-0136-0D859C050173}"/>
              </a:ext>
            </a:extLst>
          </p:cNvPr>
          <p:cNvCxnSpPr>
            <a:cxnSpLocks/>
          </p:cNvCxnSpPr>
          <p:nvPr/>
        </p:nvCxnSpPr>
        <p:spPr>
          <a:xfrm>
            <a:off x="5991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95DBA671-E19A-647C-FCCA-699FEE4C5AE6}"/>
              </a:ext>
            </a:extLst>
          </p:cNvPr>
          <p:cNvCxnSpPr>
            <a:cxnSpLocks/>
          </p:cNvCxnSpPr>
          <p:nvPr/>
        </p:nvCxnSpPr>
        <p:spPr>
          <a:xfrm>
            <a:off x="6423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B22FB57-77B3-752A-64F8-3C30FC86BBE3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9F71E3F-A42B-9ECC-8845-4A3680CDA38C}"/>
              </a:ext>
            </a:extLst>
          </p:cNvPr>
          <p:cNvCxnSpPr>
            <a:cxnSpLocks/>
          </p:cNvCxnSpPr>
          <p:nvPr/>
        </p:nvCxnSpPr>
        <p:spPr>
          <a:xfrm>
            <a:off x="72865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444F6273-A186-11B8-5A8F-819CF5F549B7}"/>
              </a:ext>
            </a:extLst>
          </p:cNvPr>
          <p:cNvCxnSpPr>
            <a:cxnSpLocks/>
          </p:cNvCxnSpPr>
          <p:nvPr/>
        </p:nvCxnSpPr>
        <p:spPr>
          <a:xfrm>
            <a:off x="7719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BDA1B94C-3E3F-CD97-1DAC-CA44151F1201}"/>
              </a:ext>
            </a:extLst>
          </p:cNvPr>
          <p:cNvCxnSpPr>
            <a:cxnSpLocks/>
          </p:cNvCxnSpPr>
          <p:nvPr/>
        </p:nvCxnSpPr>
        <p:spPr>
          <a:xfrm>
            <a:off x="81511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1B92B287-8706-A28A-9EC4-3B2828A3C024}"/>
              </a:ext>
            </a:extLst>
          </p:cNvPr>
          <p:cNvCxnSpPr>
            <a:cxnSpLocks/>
          </p:cNvCxnSpPr>
          <p:nvPr/>
        </p:nvCxnSpPr>
        <p:spPr>
          <a:xfrm>
            <a:off x="3397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121CFBF-71BE-52CB-6857-B88ABF2F6EB5}"/>
              </a:ext>
            </a:extLst>
          </p:cNvPr>
          <p:cNvCxnSpPr>
            <a:cxnSpLocks/>
          </p:cNvCxnSpPr>
          <p:nvPr/>
        </p:nvCxnSpPr>
        <p:spPr>
          <a:xfrm>
            <a:off x="3829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FA3A9CE2-56BC-322C-EC5C-4B0594089A35}"/>
              </a:ext>
            </a:extLst>
          </p:cNvPr>
          <p:cNvCxnSpPr>
            <a:cxnSpLocks/>
          </p:cNvCxnSpPr>
          <p:nvPr/>
        </p:nvCxnSpPr>
        <p:spPr>
          <a:xfrm>
            <a:off x="4261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82D062-95F6-4CF6-F82A-5DCF499EA846}"/>
              </a:ext>
            </a:extLst>
          </p:cNvPr>
          <p:cNvCxnSpPr>
            <a:cxnSpLocks/>
          </p:cNvCxnSpPr>
          <p:nvPr/>
        </p:nvCxnSpPr>
        <p:spPr>
          <a:xfrm>
            <a:off x="4693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5C0AA9D7-9AA1-3961-0F4C-F91AD3D6F2BF}"/>
              </a:ext>
            </a:extLst>
          </p:cNvPr>
          <p:cNvCxnSpPr>
            <a:cxnSpLocks/>
          </p:cNvCxnSpPr>
          <p:nvPr/>
        </p:nvCxnSpPr>
        <p:spPr>
          <a:xfrm>
            <a:off x="5123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698CDB4-082A-F52B-9F83-A1BF169D6C5E}"/>
              </a:ext>
            </a:extLst>
          </p:cNvPr>
          <p:cNvCxnSpPr>
            <a:cxnSpLocks/>
          </p:cNvCxnSpPr>
          <p:nvPr/>
        </p:nvCxnSpPr>
        <p:spPr>
          <a:xfrm>
            <a:off x="5555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EDBEC4A-BB9A-46E1-4879-1ECAF80E46C5}"/>
              </a:ext>
            </a:extLst>
          </p:cNvPr>
          <p:cNvCxnSpPr>
            <a:cxnSpLocks/>
          </p:cNvCxnSpPr>
          <p:nvPr/>
        </p:nvCxnSpPr>
        <p:spPr>
          <a:xfrm>
            <a:off x="5987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EF96D87F-3474-EEEC-E41A-73E033F41B98}"/>
              </a:ext>
            </a:extLst>
          </p:cNvPr>
          <p:cNvCxnSpPr>
            <a:cxnSpLocks/>
          </p:cNvCxnSpPr>
          <p:nvPr/>
        </p:nvCxnSpPr>
        <p:spPr>
          <a:xfrm>
            <a:off x="6419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857FD66B-F5C4-A07B-9A22-A5CD5642415B}"/>
              </a:ext>
            </a:extLst>
          </p:cNvPr>
          <p:cNvCxnSpPr>
            <a:cxnSpLocks/>
          </p:cNvCxnSpPr>
          <p:nvPr/>
        </p:nvCxnSpPr>
        <p:spPr>
          <a:xfrm>
            <a:off x="6850544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1041C163-909C-CB84-A758-EC56BA21CA21}"/>
              </a:ext>
            </a:extLst>
          </p:cNvPr>
          <p:cNvCxnSpPr>
            <a:cxnSpLocks/>
          </p:cNvCxnSpPr>
          <p:nvPr/>
        </p:nvCxnSpPr>
        <p:spPr>
          <a:xfrm>
            <a:off x="7282544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D0A9360-BC76-9CB8-9AA8-CDDB4D429B79}"/>
              </a:ext>
            </a:extLst>
          </p:cNvPr>
          <p:cNvCxnSpPr>
            <a:cxnSpLocks/>
          </p:cNvCxnSpPr>
          <p:nvPr/>
        </p:nvCxnSpPr>
        <p:spPr>
          <a:xfrm>
            <a:off x="7715108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BA70E9D-198E-CE14-41B6-A12244B25E6E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322D95A-45F0-4D74-9126-48BD3ABD8B5F}"/>
              </a:ext>
            </a:extLst>
          </p:cNvPr>
          <p:cNvCxnSpPr>
            <a:cxnSpLocks/>
          </p:cNvCxnSpPr>
          <p:nvPr/>
        </p:nvCxnSpPr>
        <p:spPr>
          <a:xfrm>
            <a:off x="902021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949B004D-FF6B-A4B0-971B-E6430472F21B}"/>
              </a:ext>
            </a:extLst>
          </p:cNvPr>
          <p:cNvCxnSpPr>
            <a:cxnSpLocks/>
          </p:cNvCxnSpPr>
          <p:nvPr/>
        </p:nvCxnSpPr>
        <p:spPr>
          <a:xfrm>
            <a:off x="8151635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64533901-CFAE-6168-25E9-56746302533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6E0D8D61-FC4C-5AC8-E696-9CAE340A77FD}"/>
              </a:ext>
            </a:extLst>
          </p:cNvPr>
          <p:cNvSpPr txBox="1"/>
          <p:nvPr/>
        </p:nvSpPr>
        <p:spPr>
          <a:xfrm>
            <a:off x="2531642" y="24974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2EFD0AF8-8EAA-EAFD-7BE2-ED62A7A47810}"/>
              </a:ext>
            </a:extLst>
          </p:cNvPr>
          <p:cNvCxnSpPr>
            <a:cxnSpLocks/>
          </p:cNvCxnSpPr>
          <p:nvPr/>
        </p:nvCxnSpPr>
        <p:spPr>
          <a:xfrm>
            <a:off x="4270615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911C1DC-017E-2EEF-B45C-595A69AFA83B}"/>
              </a:ext>
            </a:extLst>
          </p:cNvPr>
          <p:cNvCxnSpPr>
            <a:cxnSpLocks/>
          </p:cNvCxnSpPr>
          <p:nvPr/>
        </p:nvCxnSpPr>
        <p:spPr>
          <a:xfrm>
            <a:off x="51283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E04E59C3-699F-BBE4-6FA7-5B6BB939FFC3}"/>
              </a:ext>
            </a:extLst>
          </p:cNvPr>
          <p:cNvCxnSpPr>
            <a:cxnSpLocks/>
          </p:cNvCxnSpPr>
          <p:nvPr/>
        </p:nvCxnSpPr>
        <p:spPr>
          <a:xfrm>
            <a:off x="599186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46C839A1-F72D-56AA-BEBB-97D1CF717D88}"/>
              </a:ext>
            </a:extLst>
          </p:cNvPr>
          <p:cNvCxnSpPr>
            <a:cxnSpLocks/>
          </p:cNvCxnSpPr>
          <p:nvPr/>
        </p:nvCxnSpPr>
        <p:spPr>
          <a:xfrm>
            <a:off x="6854560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4443D4C7-4729-2C32-5EF5-3BB5DA8DF67C}"/>
              </a:ext>
            </a:extLst>
          </p:cNvPr>
          <p:cNvCxnSpPr>
            <a:cxnSpLocks/>
          </p:cNvCxnSpPr>
          <p:nvPr/>
        </p:nvCxnSpPr>
        <p:spPr>
          <a:xfrm>
            <a:off x="77191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8361B6F-F6AE-1165-A0FC-C6DA2E0AE85D}"/>
              </a:ext>
            </a:extLst>
          </p:cNvPr>
          <p:cNvCxnSpPr>
            <a:cxnSpLocks/>
          </p:cNvCxnSpPr>
          <p:nvPr/>
        </p:nvCxnSpPr>
        <p:spPr>
          <a:xfrm>
            <a:off x="3406615" y="3420309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B612233D-AF52-F385-004C-57963E296509}"/>
              </a:ext>
            </a:extLst>
          </p:cNvPr>
          <p:cNvCxnSpPr>
            <a:cxnSpLocks/>
          </p:cNvCxnSpPr>
          <p:nvPr/>
        </p:nvCxnSpPr>
        <p:spPr>
          <a:xfrm>
            <a:off x="4270615" y="3959459"/>
            <a:ext cx="854434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A3903CB7-1364-4D45-F80D-E273BB98B9ED}"/>
              </a:ext>
            </a:extLst>
          </p:cNvPr>
          <p:cNvCxnSpPr>
            <a:cxnSpLocks/>
          </p:cNvCxnSpPr>
          <p:nvPr/>
        </p:nvCxnSpPr>
        <p:spPr>
          <a:xfrm>
            <a:off x="5133415" y="3427853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B7971632-DDB9-BF56-9158-C4D32AA6947A}"/>
              </a:ext>
            </a:extLst>
          </p:cNvPr>
          <p:cNvCxnSpPr>
            <a:cxnSpLocks/>
          </p:cNvCxnSpPr>
          <p:nvPr/>
        </p:nvCxnSpPr>
        <p:spPr>
          <a:xfrm>
            <a:off x="5555849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216321F5-5EC2-DFC7-628A-458C9E805A8A}"/>
              </a:ext>
            </a:extLst>
          </p:cNvPr>
          <p:cNvCxnSpPr>
            <a:cxnSpLocks/>
          </p:cNvCxnSpPr>
          <p:nvPr/>
        </p:nvCxnSpPr>
        <p:spPr>
          <a:xfrm flipV="1">
            <a:off x="5987849" y="3967003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1AB5A4B4-1B7E-7342-09D3-1898084A8FF0}"/>
              </a:ext>
            </a:extLst>
          </p:cNvPr>
          <p:cNvCxnSpPr>
            <a:cxnSpLocks/>
          </p:cNvCxnSpPr>
          <p:nvPr/>
        </p:nvCxnSpPr>
        <p:spPr>
          <a:xfrm>
            <a:off x="6850544" y="3427853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470BE55E-D9D1-7A57-5210-C593B8ABE8F7}"/>
              </a:ext>
            </a:extLst>
          </p:cNvPr>
          <p:cNvCxnSpPr>
            <a:cxnSpLocks/>
          </p:cNvCxnSpPr>
          <p:nvPr/>
        </p:nvCxnSpPr>
        <p:spPr>
          <a:xfrm>
            <a:off x="858821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DE7B88F-8B0C-4C82-4CEE-BE30CE4C9610}"/>
              </a:ext>
            </a:extLst>
          </p:cNvPr>
          <p:cNvCxnSpPr>
            <a:cxnSpLocks/>
          </p:cNvCxnSpPr>
          <p:nvPr/>
        </p:nvCxnSpPr>
        <p:spPr>
          <a:xfrm>
            <a:off x="7719635" y="3967680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00472B37-4D73-ED06-2C5B-108DCFD84BA7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858E807D-1C71-955D-281E-3FF8B7723B66}"/>
              </a:ext>
            </a:extLst>
          </p:cNvPr>
          <p:cNvCxnSpPr>
            <a:cxnSpLocks/>
          </p:cNvCxnSpPr>
          <p:nvPr/>
        </p:nvCxnSpPr>
        <p:spPr>
          <a:xfrm>
            <a:off x="3831760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70895806-CBFE-117B-C912-8CCF3920311E}"/>
              </a:ext>
            </a:extLst>
          </p:cNvPr>
          <p:cNvCxnSpPr>
            <a:cxnSpLocks/>
          </p:cNvCxnSpPr>
          <p:nvPr/>
        </p:nvCxnSpPr>
        <p:spPr>
          <a:xfrm>
            <a:off x="5127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F4AA2AA4-4C21-93B6-4E71-21EADD1193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88A93A0A-A7EF-AC00-03B4-A15BA5E46B48}"/>
              </a:ext>
            </a:extLst>
          </p:cNvPr>
          <p:cNvCxnSpPr>
            <a:cxnSpLocks/>
          </p:cNvCxnSpPr>
          <p:nvPr/>
        </p:nvCxnSpPr>
        <p:spPr>
          <a:xfrm>
            <a:off x="6855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3DCB387B-1980-62AF-7B46-70A0EC663E1A}"/>
              </a:ext>
            </a:extLst>
          </p:cNvPr>
          <p:cNvCxnSpPr>
            <a:cxnSpLocks/>
          </p:cNvCxnSpPr>
          <p:nvPr/>
        </p:nvCxnSpPr>
        <p:spPr>
          <a:xfrm>
            <a:off x="7287124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D4782467-1FE7-46CC-C8F9-258A2EEBE91E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1A22AA9-C91C-4939-40E4-90D5EB9FB1C6}"/>
              </a:ext>
            </a:extLst>
          </p:cNvPr>
          <p:cNvCxnSpPr>
            <a:cxnSpLocks/>
          </p:cNvCxnSpPr>
          <p:nvPr/>
        </p:nvCxnSpPr>
        <p:spPr>
          <a:xfrm>
            <a:off x="3829049" y="47480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8EC69CAF-DA34-6C6E-5886-F4F74ECFFF96}"/>
              </a:ext>
            </a:extLst>
          </p:cNvPr>
          <p:cNvCxnSpPr>
            <a:cxnSpLocks/>
          </p:cNvCxnSpPr>
          <p:nvPr/>
        </p:nvCxnSpPr>
        <p:spPr>
          <a:xfrm>
            <a:off x="51238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2315A0AD-FDEC-A70F-73E8-DE50063023C9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12952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36919E2C-2627-DC90-A3ED-081803141D6E}"/>
              </a:ext>
            </a:extLst>
          </p:cNvPr>
          <p:cNvCxnSpPr>
            <a:cxnSpLocks/>
          </p:cNvCxnSpPr>
          <p:nvPr/>
        </p:nvCxnSpPr>
        <p:spPr>
          <a:xfrm>
            <a:off x="6851108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4AC05605-985F-B171-23EF-2B35EB90BFB9}"/>
              </a:ext>
            </a:extLst>
          </p:cNvPr>
          <p:cNvCxnSpPr>
            <a:cxnSpLocks/>
          </p:cNvCxnSpPr>
          <p:nvPr/>
        </p:nvCxnSpPr>
        <p:spPr>
          <a:xfrm>
            <a:off x="7287635" y="4748016"/>
            <a:ext cx="883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BB0BA8-D3E0-0A04-08C7-2253182D26ED}"/>
              </a:ext>
            </a:extLst>
          </p:cNvPr>
          <p:cNvSpPr txBox="1"/>
          <p:nvPr/>
        </p:nvSpPr>
        <p:spPr>
          <a:xfrm>
            <a:off x="2053725" y="35055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21625A1-5EB6-0569-1B3D-D066B2E604A7}"/>
              </a:ext>
            </a:extLst>
          </p:cNvPr>
          <p:cNvSpPr txBox="1"/>
          <p:nvPr/>
        </p:nvSpPr>
        <p:spPr>
          <a:xfrm>
            <a:off x="2387532" y="425233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DDIV2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2A9A7-ED01-B659-00CD-9D41B29E6E56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485621-ADAC-4BEB-04A4-4673F1A40F05}"/>
              </a:ext>
            </a:extLst>
          </p:cNvPr>
          <p:cNvCxnSpPr>
            <a:cxnSpLocks/>
          </p:cNvCxnSpPr>
          <p:nvPr/>
        </p:nvCxnSpPr>
        <p:spPr>
          <a:xfrm>
            <a:off x="3838615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7A3AA6-4A0C-ED34-F6ED-BE7057ABBDCC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861AAC-2963-BB16-7DD6-EFC4604873EA}"/>
              </a:ext>
            </a:extLst>
          </p:cNvPr>
          <p:cNvCxnSpPr>
            <a:cxnSpLocks/>
          </p:cNvCxnSpPr>
          <p:nvPr/>
        </p:nvCxnSpPr>
        <p:spPr>
          <a:xfrm>
            <a:off x="4696852" y="28863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A56F62-A7CA-269C-676B-DEB82533B000}"/>
              </a:ext>
            </a:extLst>
          </p:cNvPr>
          <p:cNvCxnSpPr>
            <a:cxnSpLocks/>
          </p:cNvCxnSpPr>
          <p:nvPr/>
        </p:nvCxnSpPr>
        <p:spPr>
          <a:xfrm>
            <a:off x="5129404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866BA2-1183-94FE-A818-1011C842D5A1}"/>
              </a:ext>
            </a:extLst>
          </p:cNvPr>
          <p:cNvCxnSpPr>
            <a:cxnSpLocks/>
          </p:cNvCxnSpPr>
          <p:nvPr/>
        </p:nvCxnSpPr>
        <p:spPr>
          <a:xfrm>
            <a:off x="5565415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A6F6FB-D682-B693-67FF-442B82890A42}"/>
              </a:ext>
            </a:extLst>
          </p:cNvPr>
          <p:cNvCxnSpPr>
            <a:cxnSpLocks/>
          </p:cNvCxnSpPr>
          <p:nvPr/>
        </p:nvCxnSpPr>
        <p:spPr>
          <a:xfrm>
            <a:off x="5996241" y="28744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63B48C-D88F-E408-C7BC-CAA064B7419B}"/>
              </a:ext>
            </a:extLst>
          </p:cNvPr>
          <p:cNvCxnSpPr>
            <a:cxnSpLocks/>
          </p:cNvCxnSpPr>
          <p:nvPr/>
        </p:nvCxnSpPr>
        <p:spPr>
          <a:xfrm>
            <a:off x="6428793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A5829A-84B9-4CC1-1A56-4AD0B569EF32}"/>
              </a:ext>
            </a:extLst>
          </p:cNvPr>
          <p:cNvCxnSpPr>
            <a:cxnSpLocks/>
          </p:cNvCxnSpPr>
          <p:nvPr/>
        </p:nvCxnSpPr>
        <p:spPr>
          <a:xfrm>
            <a:off x="6864804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BEFF27-0877-AEDF-C194-12DEEDB6594B}"/>
              </a:ext>
            </a:extLst>
          </p:cNvPr>
          <p:cNvCxnSpPr>
            <a:cxnSpLocks/>
          </p:cNvCxnSpPr>
          <p:nvPr/>
        </p:nvCxnSpPr>
        <p:spPr>
          <a:xfrm>
            <a:off x="7299230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EA5747-00CD-E478-9415-AD64298CC228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A92EF1-F68A-2CEE-0C19-5AEB36BB7B79}"/>
              </a:ext>
            </a:extLst>
          </p:cNvPr>
          <p:cNvCxnSpPr>
            <a:cxnSpLocks/>
          </p:cNvCxnSpPr>
          <p:nvPr/>
        </p:nvCxnSpPr>
        <p:spPr>
          <a:xfrm>
            <a:off x="8167793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3BA2EC-34E5-B9F4-1CBE-EB9CD899CA61}"/>
              </a:ext>
            </a:extLst>
          </p:cNvPr>
          <p:cNvCxnSpPr>
            <a:cxnSpLocks/>
          </p:cNvCxnSpPr>
          <p:nvPr/>
        </p:nvCxnSpPr>
        <p:spPr>
          <a:xfrm>
            <a:off x="8594013" y="28538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004921-60F0-9122-B47E-770E09A22EC5}"/>
              </a:ext>
            </a:extLst>
          </p:cNvPr>
          <p:cNvCxnSpPr>
            <a:cxnSpLocks/>
          </p:cNvCxnSpPr>
          <p:nvPr/>
        </p:nvCxnSpPr>
        <p:spPr>
          <a:xfrm>
            <a:off x="9026565" y="28411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409DF0-2872-E959-0591-09B720960855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65F96-DB6B-166B-B57A-6539E8B7486D}"/>
              </a:ext>
            </a:extLst>
          </p:cNvPr>
          <p:cNvSpPr txBox="1"/>
          <p:nvPr/>
        </p:nvSpPr>
        <p:spPr>
          <a:xfrm>
            <a:off x="4073337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12F11A-2BC5-6CBB-34DB-D6DD91CEDFAA}"/>
              </a:ext>
            </a:extLst>
          </p:cNvPr>
          <p:cNvSpPr txBox="1"/>
          <p:nvPr/>
        </p:nvSpPr>
        <p:spPr>
          <a:xfrm>
            <a:off x="4930591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2BB5A-9893-C433-0F6E-A5C942540A70}"/>
              </a:ext>
            </a:extLst>
          </p:cNvPr>
          <p:cNvSpPr txBox="1"/>
          <p:nvPr/>
        </p:nvSpPr>
        <p:spPr>
          <a:xfrm>
            <a:off x="5788535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261C3D-81B1-F40A-4178-B9E911C48A84}"/>
              </a:ext>
            </a:extLst>
          </p:cNvPr>
          <p:cNvSpPr txBox="1"/>
          <p:nvPr/>
        </p:nvSpPr>
        <p:spPr>
          <a:xfrm>
            <a:off x="6657283" y="216768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5962C4F1-6E34-BBF5-DD70-1CF5FD28EA61}"/>
              </a:ext>
            </a:extLst>
          </p:cNvPr>
          <p:cNvSpPr txBox="1"/>
          <p:nvPr/>
        </p:nvSpPr>
        <p:spPr>
          <a:xfrm>
            <a:off x="2531642" y="29748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3E827-BE64-2F9C-B236-CA7C3E625FC0}"/>
              </a:ext>
            </a:extLst>
          </p:cNvPr>
          <p:cNvSpPr txBox="1"/>
          <p:nvPr/>
        </p:nvSpPr>
        <p:spPr>
          <a:xfrm>
            <a:off x="3365840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1AF76-D04A-6F15-D8A0-FAF8CDA2039C}"/>
              </a:ext>
            </a:extLst>
          </p:cNvPr>
          <p:cNvSpPr txBox="1"/>
          <p:nvPr/>
        </p:nvSpPr>
        <p:spPr>
          <a:xfrm>
            <a:off x="3793057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F020-A375-6E07-670E-6FFCD374692A}"/>
              </a:ext>
            </a:extLst>
          </p:cNvPr>
          <p:cNvSpPr txBox="1"/>
          <p:nvPr/>
        </p:nvSpPr>
        <p:spPr>
          <a:xfrm>
            <a:off x="4229840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4A616-6CA5-805C-5CFB-B650A928E156}"/>
              </a:ext>
            </a:extLst>
          </p:cNvPr>
          <p:cNvSpPr txBox="1"/>
          <p:nvPr/>
        </p:nvSpPr>
        <p:spPr>
          <a:xfrm>
            <a:off x="4657057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265AB-4623-EE38-F627-D22D5C2CC4D5}"/>
              </a:ext>
            </a:extLst>
          </p:cNvPr>
          <p:cNvSpPr txBox="1"/>
          <p:nvPr/>
        </p:nvSpPr>
        <p:spPr>
          <a:xfrm>
            <a:off x="5083074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4DA331-F384-C30B-9D33-2C29F84B2C5F}"/>
              </a:ext>
            </a:extLst>
          </p:cNvPr>
          <p:cNvSpPr txBox="1"/>
          <p:nvPr/>
        </p:nvSpPr>
        <p:spPr>
          <a:xfrm>
            <a:off x="5519857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A3BF-01C0-DB44-C4BA-24F95135AC2C}"/>
              </a:ext>
            </a:extLst>
          </p:cNvPr>
          <p:cNvSpPr txBox="1"/>
          <p:nvPr/>
        </p:nvSpPr>
        <p:spPr>
          <a:xfrm>
            <a:off x="5956640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900F3-9A63-59DA-66DB-0D0B2C2D1E78}"/>
              </a:ext>
            </a:extLst>
          </p:cNvPr>
          <p:cNvSpPr txBox="1"/>
          <p:nvPr/>
        </p:nvSpPr>
        <p:spPr>
          <a:xfrm>
            <a:off x="6383857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49" name="直线连接符 89">
            <a:extLst>
              <a:ext uri="{FF2B5EF4-FFF2-40B4-BE49-F238E27FC236}">
                <a16:creationId xmlns:a16="http://schemas.microsoft.com/office/drawing/2014/main" id="{5BEA95CE-D4F5-F9D3-A1AF-4CBF59B3DFC5}"/>
              </a:ext>
            </a:extLst>
          </p:cNvPr>
          <p:cNvCxnSpPr>
            <a:cxnSpLocks/>
          </p:cNvCxnSpPr>
          <p:nvPr/>
        </p:nvCxnSpPr>
        <p:spPr>
          <a:xfrm>
            <a:off x="3413053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115">
            <a:extLst>
              <a:ext uri="{FF2B5EF4-FFF2-40B4-BE49-F238E27FC236}">
                <a16:creationId xmlns:a16="http://schemas.microsoft.com/office/drawing/2014/main" id="{E988C8BC-1EE4-C653-734E-EE678BC0D16B}"/>
              </a:ext>
            </a:extLst>
          </p:cNvPr>
          <p:cNvCxnSpPr>
            <a:cxnSpLocks/>
          </p:cNvCxnSpPr>
          <p:nvPr/>
        </p:nvCxnSpPr>
        <p:spPr>
          <a:xfrm>
            <a:off x="8583635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54">
            <a:extLst>
              <a:ext uri="{FF2B5EF4-FFF2-40B4-BE49-F238E27FC236}">
                <a16:creationId xmlns:a16="http://schemas.microsoft.com/office/drawing/2014/main" id="{86DFC1D1-647B-9DAD-00CB-09F5F574B57F}"/>
              </a:ext>
            </a:extLst>
          </p:cNvPr>
          <p:cNvCxnSpPr>
            <a:cxnSpLocks/>
          </p:cNvCxnSpPr>
          <p:nvPr/>
        </p:nvCxnSpPr>
        <p:spPr>
          <a:xfrm>
            <a:off x="8163987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155">
            <a:extLst>
              <a:ext uri="{FF2B5EF4-FFF2-40B4-BE49-F238E27FC236}">
                <a16:creationId xmlns:a16="http://schemas.microsoft.com/office/drawing/2014/main" id="{03364143-A1CA-8CBC-4759-DBCC3D9E3E7E}"/>
              </a:ext>
            </a:extLst>
          </p:cNvPr>
          <p:cNvCxnSpPr>
            <a:cxnSpLocks/>
          </p:cNvCxnSpPr>
          <p:nvPr/>
        </p:nvCxnSpPr>
        <p:spPr>
          <a:xfrm>
            <a:off x="8595246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166">
            <a:extLst>
              <a:ext uri="{FF2B5EF4-FFF2-40B4-BE49-F238E27FC236}">
                <a16:creationId xmlns:a16="http://schemas.microsoft.com/office/drawing/2014/main" id="{7B4EB704-C1F1-E82F-4B6F-DEF654E8D7ED}"/>
              </a:ext>
            </a:extLst>
          </p:cNvPr>
          <p:cNvCxnSpPr>
            <a:cxnSpLocks/>
          </p:cNvCxnSpPr>
          <p:nvPr/>
        </p:nvCxnSpPr>
        <p:spPr>
          <a:xfrm>
            <a:off x="8159230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69">
            <a:extLst>
              <a:ext uri="{FF2B5EF4-FFF2-40B4-BE49-F238E27FC236}">
                <a16:creationId xmlns:a16="http://schemas.microsoft.com/office/drawing/2014/main" id="{3D287A94-EE46-C89A-26E1-5CEB6E4AFB42}"/>
              </a:ext>
            </a:extLst>
          </p:cNvPr>
          <p:cNvCxnSpPr>
            <a:cxnSpLocks/>
          </p:cNvCxnSpPr>
          <p:nvPr/>
        </p:nvCxnSpPr>
        <p:spPr>
          <a:xfrm>
            <a:off x="8593765" y="4742263"/>
            <a:ext cx="426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8">
            <a:extLst>
              <a:ext uri="{FF2B5EF4-FFF2-40B4-BE49-F238E27FC236}">
                <a16:creationId xmlns:a16="http://schemas.microsoft.com/office/drawing/2014/main" id="{4B815697-C355-BDB8-C2BD-08CE7D02CF9B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5" name="矩形 62">
              <a:extLst>
                <a:ext uri="{FF2B5EF4-FFF2-40B4-BE49-F238E27FC236}">
                  <a16:creationId xmlns:a16="http://schemas.microsoft.com/office/drawing/2014/main" id="{1E80E4B0-FCD5-DEBA-400D-0968DDE27D8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63">
              <a:extLst>
                <a:ext uri="{FF2B5EF4-FFF2-40B4-BE49-F238E27FC236}">
                  <a16:creationId xmlns:a16="http://schemas.microsoft.com/office/drawing/2014/main" id="{9563A8EE-FAD2-1A89-7512-8000D4FAC00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4">
              <a:extLst>
                <a:ext uri="{FF2B5EF4-FFF2-40B4-BE49-F238E27FC236}">
                  <a16:creationId xmlns:a16="http://schemas.microsoft.com/office/drawing/2014/main" id="{BA335E11-4D8E-5969-E556-15BE1F999BB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65">
              <a:extLst>
                <a:ext uri="{FF2B5EF4-FFF2-40B4-BE49-F238E27FC236}">
                  <a16:creationId xmlns:a16="http://schemas.microsoft.com/office/drawing/2014/main" id="{829F4224-BA46-22BB-F647-BCA4D719FC62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66">
              <a:extLst>
                <a:ext uri="{FF2B5EF4-FFF2-40B4-BE49-F238E27FC236}">
                  <a16:creationId xmlns:a16="http://schemas.microsoft.com/office/drawing/2014/main" id="{5BECCC71-A86E-6EBF-BF1D-495608FA34E9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sp>
        <p:nvSpPr>
          <p:cNvPr id="10" name="三角形 15">
            <a:extLst>
              <a:ext uri="{FF2B5EF4-FFF2-40B4-BE49-F238E27FC236}">
                <a16:creationId xmlns:a16="http://schemas.microsoft.com/office/drawing/2014/main" id="{32157F55-BAE9-99DB-6DAC-43FCAF6D6DF3}"/>
              </a:ext>
            </a:extLst>
          </p:cNvPr>
          <p:cNvSpPr/>
          <p:nvPr/>
        </p:nvSpPr>
        <p:spPr>
          <a:xfrm rot="5400000">
            <a:off x="6147276" y="1100904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66">
            <a:extLst>
              <a:ext uri="{FF2B5EF4-FFF2-40B4-BE49-F238E27FC236}">
                <a16:creationId xmlns:a16="http://schemas.microsoft.com/office/drawing/2014/main" id="{F9247F95-F05A-16CF-271D-D3189B174218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12" name="直线连接符 60">
            <a:extLst>
              <a:ext uri="{FF2B5EF4-FFF2-40B4-BE49-F238E27FC236}">
                <a16:creationId xmlns:a16="http://schemas.microsoft.com/office/drawing/2014/main" id="{1BB43396-941B-126B-2CC8-30964F0875A5}"/>
              </a:ext>
            </a:extLst>
          </p:cNvPr>
          <p:cNvCxnSpPr>
            <a:cxnSpLocks/>
          </p:cNvCxnSpPr>
          <p:nvPr/>
        </p:nvCxnSpPr>
        <p:spPr>
          <a:xfrm flipV="1">
            <a:off x="3244850" y="1864026"/>
            <a:ext cx="1221099" cy="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60">
            <a:extLst>
              <a:ext uri="{FF2B5EF4-FFF2-40B4-BE49-F238E27FC236}">
                <a16:creationId xmlns:a16="http://schemas.microsoft.com/office/drawing/2014/main" id="{E3FAC091-0B8A-329A-E602-E15F3F27C0B9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60">
            <a:extLst>
              <a:ext uri="{FF2B5EF4-FFF2-40B4-BE49-F238E27FC236}">
                <a16:creationId xmlns:a16="http://schemas.microsoft.com/office/drawing/2014/main" id="{575E3B9B-1923-617C-8AAA-CE0DB159C964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60">
            <a:extLst>
              <a:ext uri="{FF2B5EF4-FFF2-40B4-BE49-F238E27FC236}">
                <a16:creationId xmlns:a16="http://schemas.microsoft.com/office/drawing/2014/main" id="{2AE8DCEA-944B-9681-9146-C98E8B30E702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60">
            <a:extLst>
              <a:ext uri="{FF2B5EF4-FFF2-40B4-BE49-F238E27FC236}">
                <a16:creationId xmlns:a16="http://schemas.microsoft.com/office/drawing/2014/main" id="{E58E4A63-6D01-4883-64A0-29CA462F08A6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76">
            <a:extLst>
              <a:ext uri="{FF2B5EF4-FFF2-40B4-BE49-F238E27FC236}">
                <a16:creationId xmlns:a16="http://schemas.microsoft.com/office/drawing/2014/main" id="{ACC72AC1-10D2-D542-755D-E95335C74D6A}"/>
              </a:ext>
            </a:extLst>
          </p:cNvPr>
          <p:cNvSpPr/>
          <p:nvPr/>
        </p:nvSpPr>
        <p:spPr>
          <a:xfrm flipV="1">
            <a:off x="6623477" y="1273950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E8BAE1FF-B53C-7E7C-43FE-88381B16825C}"/>
              </a:ext>
            </a:extLst>
          </p:cNvPr>
          <p:cNvSpPr txBox="1"/>
          <p:nvPr/>
        </p:nvSpPr>
        <p:spPr>
          <a:xfrm>
            <a:off x="3145408" y="15282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ACB8E7-ABA1-719C-50B4-12FFC5341456}"/>
              </a:ext>
            </a:extLst>
          </p:cNvPr>
          <p:cNvCxnSpPr>
            <a:cxnSpLocks/>
          </p:cNvCxnSpPr>
          <p:nvPr/>
        </p:nvCxnSpPr>
        <p:spPr>
          <a:xfrm flipV="1">
            <a:off x="5274850" y="801636"/>
            <a:ext cx="0" cy="81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ADC805-AF82-37A0-E04E-7FAB6CA44220}"/>
              </a:ext>
            </a:extLst>
          </p:cNvPr>
          <p:cNvCxnSpPr>
            <a:cxnSpLocks/>
          </p:cNvCxnSpPr>
          <p:nvPr/>
        </p:nvCxnSpPr>
        <p:spPr>
          <a:xfrm flipH="1">
            <a:off x="5041902" y="1327950"/>
            <a:ext cx="111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1373C9-FB3A-94F0-47E4-45B3C1C95808}"/>
              </a:ext>
            </a:extLst>
          </p:cNvPr>
          <p:cNvCxnSpPr>
            <a:cxnSpLocks/>
          </p:cNvCxnSpPr>
          <p:nvPr/>
        </p:nvCxnSpPr>
        <p:spPr>
          <a:xfrm flipH="1">
            <a:off x="6731477" y="1327950"/>
            <a:ext cx="228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9">
            <a:extLst>
              <a:ext uri="{FF2B5EF4-FFF2-40B4-BE49-F238E27FC236}">
                <a16:creationId xmlns:a16="http://schemas.microsoft.com/office/drawing/2014/main" id="{BDCF487C-4EED-F9DE-96DC-07ECD580346F}"/>
              </a:ext>
            </a:extLst>
          </p:cNvPr>
          <p:cNvSpPr txBox="1"/>
          <p:nvPr/>
        </p:nvSpPr>
        <p:spPr>
          <a:xfrm>
            <a:off x="7012627" y="11432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NCLKDIV2</a:t>
            </a:r>
          </a:p>
        </p:txBody>
      </p:sp>
      <p:sp>
        <p:nvSpPr>
          <p:cNvPr id="52" name="TextBox 59">
            <a:extLst>
              <a:ext uri="{FF2B5EF4-FFF2-40B4-BE49-F238E27FC236}">
                <a16:creationId xmlns:a16="http://schemas.microsoft.com/office/drawing/2014/main" id="{E4B95641-3ECD-8E27-E723-9A7ABAE7F703}"/>
              </a:ext>
            </a:extLst>
          </p:cNvPr>
          <p:cNvSpPr txBox="1"/>
          <p:nvPr/>
        </p:nvSpPr>
        <p:spPr>
          <a:xfrm>
            <a:off x="4355971" y="210522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UCKREG0</a:t>
            </a:r>
          </a:p>
        </p:txBody>
      </p:sp>
      <p:sp>
        <p:nvSpPr>
          <p:cNvPr id="53" name="TextBox 59">
            <a:extLst>
              <a:ext uri="{FF2B5EF4-FFF2-40B4-BE49-F238E27FC236}">
                <a16:creationId xmlns:a16="http://schemas.microsoft.com/office/drawing/2014/main" id="{DCF958E6-AD19-E1B8-3C37-B28166F27C95}"/>
              </a:ext>
            </a:extLst>
          </p:cNvPr>
          <p:cNvSpPr txBox="1"/>
          <p:nvPr/>
        </p:nvSpPr>
        <p:spPr>
          <a:xfrm>
            <a:off x="6014853" y="155218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UINVQ</a:t>
            </a:r>
          </a:p>
        </p:txBody>
      </p:sp>
    </p:spTree>
    <p:extLst>
      <p:ext uri="{BB962C8B-B14F-4D97-AF65-F5344CB8AC3E}">
        <p14:creationId xmlns:p14="http://schemas.microsoft.com/office/powerpoint/2010/main" val="45522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C5698826-EC79-6E50-1053-E5A78AFBAD97}"/>
              </a:ext>
            </a:extLst>
          </p:cNvPr>
          <p:cNvGrpSpPr/>
          <p:nvPr/>
        </p:nvGrpSpPr>
        <p:grpSpPr>
          <a:xfrm>
            <a:off x="9559120" y="2090657"/>
            <a:ext cx="756004" cy="1033153"/>
            <a:chOff x="2661581" y="1343921"/>
            <a:chExt cx="756004" cy="103315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863C13-7585-3E00-25E1-0F6E8E69EF6F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A6C878A9-0195-36F6-FE0C-5509E41BF6F1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598ABC-4468-871B-1580-F9586F42F877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E2FA5C-0335-C3FA-3910-0BCD290D3DC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794B71-5996-19A5-CA92-E789B92DBD25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17">
            <a:extLst>
              <a:ext uri="{FF2B5EF4-FFF2-40B4-BE49-F238E27FC236}">
                <a16:creationId xmlns:a16="http://schemas.microsoft.com/office/drawing/2014/main" id="{C1B4E280-409D-2C32-C724-2E628D2C2F84}"/>
              </a:ext>
            </a:extLst>
          </p:cNvPr>
          <p:cNvCxnSpPr>
            <a:cxnSpLocks/>
          </p:cNvCxnSpPr>
          <p:nvPr/>
        </p:nvCxnSpPr>
        <p:spPr>
          <a:xfrm>
            <a:off x="935665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9">
            <a:extLst>
              <a:ext uri="{FF2B5EF4-FFF2-40B4-BE49-F238E27FC236}">
                <a16:creationId xmlns:a16="http://schemas.microsoft.com/office/drawing/2014/main" id="{E499A25A-85EC-F2AC-81DC-76CF9446707C}"/>
              </a:ext>
            </a:extLst>
          </p:cNvPr>
          <p:cNvCxnSpPr>
            <a:cxnSpLocks/>
          </p:cNvCxnSpPr>
          <p:nvPr/>
        </p:nvCxnSpPr>
        <p:spPr>
          <a:xfrm>
            <a:off x="1023856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>
            <a:extLst>
              <a:ext uri="{FF2B5EF4-FFF2-40B4-BE49-F238E27FC236}">
                <a16:creationId xmlns:a16="http://schemas.microsoft.com/office/drawing/2014/main" id="{C3507B38-AADF-1366-4FE5-E1527D94A1F5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5602690" y="2856239"/>
            <a:ext cx="65874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FF4C50-6485-DBD1-1266-478557314FC7}"/>
              </a:ext>
            </a:extLst>
          </p:cNvPr>
          <p:cNvSpPr/>
          <p:nvPr/>
        </p:nvSpPr>
        <p:spPr>
          <a:xfrm rot="5400000">
            <a:off x="5193014" y="26845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连接符 20">
            <a:extLst>
              <a:ext uri="{FF2B5EF4-FFF2-40B4-BE49-F238E27FC236}">
                <a16:creationId xmlns:a16="http://schemas.microsoft.com/office/drawing/2014/main" id="{FB216364-88B9-2FC5-06D2-B4B013C260E4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>
            <a:off x="3009516" y="28562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1C3B9-4966-45EC-BAEA-F870FC4D10FC}"/>
              </a:ext>
            </a:extLst>
          </p:cNvPr>
          <p:cNvSpPr/>
          <p:nvPr/>
        </p:nvSpPr>
        <p:spPr>
          <a:xfrm>
            <a:off x="2095116" y="26182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0E896-D023-FA9E-9920-29A78326DFDA}"/>
              </a:ext>
            </a:extLst>
          </p:cNvPr>
          <p:cNvCxnSpPr>
            <a:cxnSpLocks/>
          </p:cNvCxnSpPr>
          <p:nvPr/>
        </p:nvCxnSpPr>
        <p:spPr>
          <a:xfrm>
            <a:off x="3009516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5814E4-2FDA-CA5E-B6C4-AAE4A014DD06}"/>
              </a:ext>
            </a:extLst>
          </p:cNvPr>
          <p:cNvCxnSpPr>
            <a:cxnSpLocks/>
          </p:cNvCxnSpPr>
          <p:nvPr/>
        </p:nvCxnSpPr>
        <p:spPr>
          <a:xfrm>
            <a:off x="5602690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371645-4F01-DC5B-7B37-870DC3F7B9C9}"/>
              </a:ext>
            </a:extLst>
          </p:cNvPr>
          <p:cNvCxnSpPr>
            <a:cxnSpLocks/>
          </p:cNvCxnSpPr>
          <p:nvPr/>
        </p:nvCxnSpPr>
        <p:spPr>
          <a:xfrm>
            <a:off x="8154214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33942C-1416-BC7F-A956-D24CBF08348C}"/>
              </a:ext>
            </a:extLst>
          </p:cNvPr>
          <p:cNvCxnSpPr>
            <a:cxnSpLocks/>
          </p:cNvCxnSpPr>
          <p:nvPr/>
        </p:nvCxnSpPr>
        <p:spPr>
          <a:xfrm>
            <a:off x="3009516" y="34540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331528-EE2D-05E7-CE69-EDBE3B55AF4D}"/>
              </a:ext>
            </a:extLst>
          </p:cNvPr>
          <p:cNvCxnSpPr>
            <a:cxnSpLocks/>
          </p:cNvCxnSpPr>
          <p:nvPr/>
        </p:nvCxnSpPr>
        <p:spPr>
          <a:xfrm>
            <a:off x="5602690" y="3454084"/>
            <a:ext cx="2551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1C86A-D518-536C-77A5-F2678B7A8499}"/>
              </a:ext>
            </a:extLst>
          </p:cNvPr>
          <p:cNvSpPr txBox="1"/>
          <p:nvPr/>
        </p:nvSpPr>
        <p:spPr>
          <a:xfrm>
            <a:off x="2792707" y="370108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Clock 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8033F9-4A8C-5FC6-E75D-B35DA6777832}"/>
              </a:ext>
            </a:extLst>
          </p:cNvPr>
          <p:cNvSpPr txBox="1"/>
          <p:nvPr/>
        </p:nvSpPr>
        <p:spPr>
          <a:xfrm>
            <a:off x="5104569" y="4029068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Source</a:t>
            </a:r>
            <a:r>
              <a:rPr lang="en-US" altLang="zh-CN" dirty="0"/>
              <a:t> Latency</a:t>
            </a:r>
            <a:endParaRPr lang="en-US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116E129-B2B2-383D-78C5-796D6D71B2AF}"/>
              </a:ext>
            </a:extLst>
          </p:cNvPr>
          <p:cNvSpPr/>
          <p:nvPr/>
        </p:nvSpPr>
        <p:spPr>
          <a:xfrm>
            <a:off x="3629425" y="18908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4942997-F2AE-4E91-3793-A92022AB2A56}"/>
              </a:ext>
            </a:extLst>
          </p:cNvPr>
          <p:cNvSpPr/>
          <p:nvPr/>
        </p:nvSpPr>
        <p:spPr>
          <a:xfrm>
            <a:off x="4831961" y="1890829"/>
            <a:ext cx="1563883" cy="612648"/>
          </a:xfrm>
          <a:prstGeom prst="wedgeRectCallout">
            <a:avLst>
              <a:gd name="adj1" fmla="val 1219"/>
              <a:gd name="adj2" fmla="val 1035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6AA3178-A036-4BA1-512D-C5019A4F1B59}"/>
              </a:ext>
            </a:extLst>
          </p:cNvPr>
          <p:cNvSpPr/>
          <p:nvPr/>
        </p:nvSpPr>
        <p:spPr>
          <a:xfrm rot="5400000">
            <a:off x="7744538" y="2673546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DA1D38-6FBA-43A2-DC5B-617BC7F6E5F1}"/>
              </a:ext>
            </a:extLst>
          </p:cNvPr>
          <p:cNvSpPr/>
          <p:nvPr/>
        </p:nvSpPr>
        <p:spPr>
          <a:xfrm>
            <a:off x="6261432" y="2758039"/>
            <a:ext cx="914400" cy="1963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线连接符 20">
            <a:extLst>
              <a:ext uri="{FF2B5EF4-FFF2-40B4-BE49-F238E27FC236}">
                <a16:creationId xmlns:a16="http://schemas.microsoft.com/office/drawing/2014/main" id="{82ACB4CA-9C96-8BC8-1B89-2CC20BF2A0AA}"/>
              </a:ext>
            </a:extLst>
          </p:cNvPr>
          <p:cNvCxnSpPr>
            <a:cxnSpLocks/>
          </p:cNvCxnSpPr>
          <p:nvPr/>
        </p:nvCxnSpPr>
        <p:spPr>
          <a:xfrm>
            <a:off x="7175832" y="2856238"/>
            <a:ext cx="6350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20">
            <a:extLst>
              <a:ext uri="{FF2B5EF4-FFF2-40B4-BE49-F238E27FC236}">
                <a16:creationId xmlns:a16="http://schemas.microsoft.com/office/drawing/2014/main" id="{DB8D0DCA-560F-E339-A689-3BD7298E9AC4}"/>
              </a:ext>
            </a:extLst>
          </p:cNvPr>
          <p:cNvCxnSpPr>
            <a:cxnSpLocks/>
          </p:cNvCxnSpPr>
          <p:nvPr/>
        </p:nvCxnSpPr>
        <p:spPr>
          <a:xfrm>
            <a:off x="8154214" y="2842276"/>
            <a:ext cx="1500961" cy="13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390B0AAE-055A-0B46-AD2F-E56F1F122BB5}"/>
              </a:ext>
            </a:extLst>
          </p:cNvPr>
          <p:cNvSpPr/>
          <p:nvPr/>
        </p:nvSpPr>
        <p:spPr>
          <a:xfrm>
            <a:off x="7023101" y="1877065"/>
            <a:ext cx="1800946" cy="612648"/>
          </a:xfrm>
          <a:prstGeom prst="wedgeRectCallout">
            <a:avLst>
              <a:gd name="adj1" fmla="val 1417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C09280F-EB21-C5A8-FCDB-8AB464220F66}"/>
              </a:ext>
            </a:extLst>
          </p:cNvPr>
          <p:cNvSpPr txBox="1"/>
          <p:nvPr/>
        </p:nvSpPr>
        <p:spPr>
          <a:xfrm>
            <a:off x="7408601" y="3716974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N</a:t>
            </a:r>
            <a:r>
              <a:rPr lang="en-US" altLang="zh-CN" dirty="0"/>
              <a:t>etwork Latency</a:t>
            </a:r>
            <a:endParaRPr lang="en-US" dirty="0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7349277B-5D2E-CAC5-D7AA-66700210452B}"/>
              </a:ext>
            </a:extLst>
          </p:cNvPr>
          <p:cNvCxnSpPr>
            <a:cxnSpLocks/>
          </p:cNvCxnSpPr>
          <p:nvPr/>
        </p:nvCxnSpPr>
        <p:spPr>
          <a:xfrm>
            <a:off x="9645103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4DB7CA0C-F18C-1419-B765-B694DB689BBD}"/>
              </a:ext>
            </a:extLst>
          </p:cNvPr>
          <p:cNvCxnSpPr>
            <a:cxnSpLocks/>
          </p:cNvCxnSpPr>
          <p:nvPr/>
        </p:nvCxnSpPr>
        <p:spPr>
          <a:xfrm>
            <a:off x="8154214" y="3454084"/>
            <a:ext cx="15083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C1BE20-3A85-1E57-A9EF-DFB653F9492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306102" y="3454084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AFA3E072-EB0C-31E8-14E8-1723BA9A9EB4}"/>
              </a:ext>
            </a:extLst>
          </p:cNvPr>
          <p:cNvCxnSpPr>
            <a:cxnSpLocks/>
          </p:cNvCxnSpPr>
          <p:nvPr/>
        </p:nvCxnSpPr>
        <p:spPr>
          <a:xfrm flipV="1">
            <a:off x="6770463" y="3462029"/>
            <a:ext cx="0" cy="5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BB586D-F9E1-F9E8-E519-711D934B31A3}"/>
              </a:ext>
            </a:extLst>
          </p:cNvPr>
          <p:cNvCxnSpPr>
            <a:cxnSpLocks/>
          </p:cNvCxnSpPr>
          <p:nvPr/>
        </p:nvCxnSpPr>
        <p:spPr>
          <a:xfrm flipH="1" flipV="1">
            <a:off x="8986959" y="3462891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8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>
            <a:extLst>
              <a:ext uri="{FF2B5EF4-FFF2-40B4-BE49-F238E27FC236}">
                <a16:creationId xmlns:a16="http://schemas.microsoft.com/office/drawing/2014/main" id="{CB2EF36E-FF1B-019D-51C4-9733F97D6059}"/>
              </a:ext>
            </a:extLst>
          </p:cNvPr>
          <p:cNvSpPr/>
          <p:nvPr/>
        </p:nvSpPr>
        <p:spPr>
          <a:xfrm>
            <a:off x="3767336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7CBE596C-B8EA-F164-DE5E-285CB0DF1987}"/>
              </a:ext>
            </a:extLst>
          </p:cNvPr>
          <p:cNvSpPr/>
          <p:nvPr/>
        </p:nvSpPr>
        <p:spPr>
          <a:xfrm>
            <a:off x="2911809" y="1225109"/>
            <a:ext cx="7636447" cy="41537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8F86A08B-9E1D-4B9B-2A9F-68676FFEB27B}"/>
              </a:ext>
            </a:extLst>
          </p:cNvPr>
          <p:cNvSpPr/>
          <p:nvPr/>
        </p:nvSpPr>
        <p:spPr>
          <a:xfrm rot="5400000">
            <a:off x="4749088" y="2773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D265451-6237-8860-72B6-FC11C421DBF1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16430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AE7F5FE-643C-EE2A-AF42-2E56EE602CF1}"/>
              </a:ext>
            </a:extLst>
          </p:cNvPr>
          <p:cNvCxnSpPr>
            <a:cxnSpLocks/>
          </p:cNvCxnSpPr>
          <p:nvPr/>
        </p:nvCxnSpPr>
        <p:spPr>
          <a:xfrm>
            <a:off x="4696920" y="3219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F4394B1-60D4-C5C3-0488-7504C6D9660E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5232891" y="3296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0">
            <a:extLst>
              <a:ext uri="{FF2B5EF4-FFF2-40B4-BE49-F238E27FC236}">
                <a16:creationId xmlns:a16="http://schemas.microsoft.com/office/drawing/2014/main" id="{A2FAD626-C351-93BC-5B4D-02FC77666DAB}"/>
              </a:ext>
            </a:extLst>
          </p:cNvPr>
          <p:cNvSpPr/>
          <p:nvPr/>
        </p:nvSpPr>
        <p:spPr>
          <a:xfrm>
            <a:off x="1350473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晶振</a:t>
            </a:r>
            <a:endParaRPr 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3915E9B-709B-999C-C64D-0F5C10C6F1A2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2264873" y="3219576"/>
            <a:ext cx="15024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Summing Junction 167">
            <a:extLst>
              <a:ext uri="{FF2B5EF4-FFF2-40B4-BE49-F238E27FC236}">
                <a16:creationId xmlns:a16="http://schemas.microsoft.com/office/drawing/2014/main" id="{C2F35C7E-B7F8-FFB2-2C22-C4D4F3F19AE9}"/>
              </a:ext>
            </a:extLst>
          </p:cNvPr>
          <p:cNvSpPr/>
          <p:nvPr/>
        </p:nvSpPr>
        <p:spPr>
          <a:xfrm>
            <a:off x="2839809" y="314757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08197F6-904A-CBE6-CCC3-9AEFFD3C91BF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0" cy="511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0E38F38F-7F7B-AFD3-5AA5-BBDD0102116A}"/>
              </a:ext>
            </a:extLst>
          </p:cNvPr>
          <p:cNvSpPr/>
          <p:nvPr/>
        </p:nvSpPr>
        <p:spPr>
          <a:xfrm>
            <a:off x="3395254" y="3196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C8091E-00E1-0FC1-2BBD-15695C5B6A54}"/>
              </a:ext>
            </a:extLst>
          </p:cNvPr>
          <p:cNvSpPr/>
          <p:nvPr/>
        </p:nvSpPr>
        <p:spPr>
          <a:xfrm>
            <a:off x="6096000" y="1690138"/>
            <a:ext cx="914400" cy="2510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时钟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分频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逻辑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B310C3D-ABF5-D5B6-F534-98B717A22853}"/>
              </a:ext>
            </a:extLst>
          </p:cNvPr>
          <p:cNvSpPr/>
          <p:nvPr/>
        </p:nvSpPr>
        <p:spPr>
          <a:xfrm>
            <a:off x="9170892" y="1690138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FFEBAE4-2295-A588-51A4-20A1280BB874}"/>
              </a:ext>
            </a:extLst>
          </p:cNvPr>
          <p:cNvSpPr/>
          <p:nvPr/>
        </p:nvSpPr>
        <p:spPr>
          <a:xfrm>
            <a:off x="9170892" y="2376319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86C8C6FD-F76A-C0E9-1C04-4A6025AAF268}"/>
              </a:ext>
            </a:extLst>
          </p:cNvPr>
          <p:cNvSpPr/>
          <p:nvPr/>
        </p:nvSpPr>
        <p:spPr>
          <a:xfrm>
            <a:off x="9170892" y="3662373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84D1DD-2F8A-6DBA-90C8-300A8C5454EF}"/>
              </a:ext>
            </a:extLst>
          </p:cNvPr>
          <p:cNvSpPr/>
          <p:nvPr/>
        </p:nvSpPr>
        <p:spPr>
          <a:xfrm>
            <a:off x="7994678" y="1690138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F1111A-CB0E-BBFD-CCDB-084CC360EE4F}"/>
              </a:ext>
            </a:extLst>
          </p:cNvPr>
          <p:cNvSpPr txBox="1"/>
          <p:nvPr/>
        </p:nvSpPr>
        <p:spPr>
          <a:xfrm>
            <a:off x="7951932" y="17666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CAD8674-12BF-A2D8-4728-775BF157B1A4}"/>
              </a:ext>
            </a:extLst>
          </p:cNvPr>
          <p:cNvSpPr/>
          <p:nvPr/>
        </p:nvSpPr>
        <p:spPr>
          <a:xfrm>
            <a:off x="7994678" y="3661514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70DEAB-9749-18F0-18E2-BB6A56346B63}"/>
              </a:ext>
            </a:extLst>
          </p:cNvPr>
          <p:cNvSpPr txBox="1"/>
          <p:nvPr/>
        </p:nvSpPr>
        <p:spPr>
          <a:xfrm>
            <a:off x="7951932" y="374579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7050415-6EE5-A9B5-2415-B453DBE73814}"/>
              </a:ext>
            </a:extLst>
          </p:cNvPr>
          <p:cNvCxnSpPr>
            <a:cxnSpLocks/>
            <a:stCxn id="31" idx="6"/>
            <a:endCxn id="27" idx="1"/>
          </p:cNvCxnSpPr>
          <p:nvPr/>
        </p:nvCxnSpPr>
        <p:spPr>
          <a:xfrm flipV="1">
            <a:off x="8534678" y="1959080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F7358E1-3116-B38D-DDBD-9BDEC4A6525F}"/>
              </a:ext>
            </a:extLst>
          </p:cNvPr>
          <p:cNvCxnSpPr>
            <a:cxnSpLocks/>
          </p:cNvCxnSpPr>
          <p:nvPr/>
        </p:nvCxnSpPr>
        <p:spPr>
          <a:xfrm flipV="1">
            <a:off x="8542742" y="3921614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DB6AA4B-DF38-DF01-20D0-7EE786B39512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7010400" y="1959079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19E51C4-4D97-B8E4-A2F0-AE0CF01990C0}"/>
              </a:ext>
            </a:extLst>
          </p:cNvPr>
          <p:cNvCxnSpPr>
            <a:cxnSpLocks/>
          </p:cNvCxnSpPr>
          <p:nvPr/>
        </p:nvCxnSpPr>
        <p:spPr>
          <a:xfrm>
            <a:off x="7002336" y="3930456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43DCB49-BE57-A289-3AE6-7F14D508C6E5}"/>
              </a:ext>
            </a:extLst>
          </p:cNvPr>
          <p:cNvCxnSpPr>
            <a:cxnSpLocks/>
          </p:cNvCxnSpPr>
          <p:nvPr/>
        </p:nvCxnSpPr>
        <p:spPr>
          <a:xfrm flipV="1">
            <a:off x="7010400" y="2644202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A38BAC7-241A-A19B-7627-A3971292AA7D}"/>
              </a:ext>
            </a:extLst>
          </p:cNvPr>
          <p:cNvCxnSpPr>
            <a:cxnSpLocks/>
            <a:stCxn id="12" idx="0"/>
            <a:endCxn id="26" idx="1"/>
          </p:cNvCxnSpPr>
          <p:nvPr/>
        </p:nvCxnSpPr>
        <p:spPr>
          <a:xfrm flipV="1">
            <a:off x="5404574" y="2945197"/>
            <a:ext cx="69142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AFD9DC9-9750-FD16-83C0-942CFB773CC4}"/>
              </a:ext>
            </a:extLst>
          </p:cNvPr>
          <p:cNvCxnSpPr>
            <a:cxnSpLocks/>
          </p:cNvCxnSpPr>
          <p:nvPr/>
        </p:nvCxnSpPr>
        <p:spPr>
          <a:xfrm flipV="1">
            <a:off x="7010400" y="3296000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68">
            <a:extLst>
              <a:ext uri="{FF2B5EF4-FFF2-40B4-BE49-F238E27FC236}">
                <a16:creationId xmlns:a16="http://schemas.microsoft.com/office/drawing/2014/main" id="{354711DA-5A11-D824-8C65-5B60BFEB0696}"/>
              </a:ext>
            </a:extLst>
          </p:cNvPr>
          <p:cNvSpPr txBox="1"/>
          <p:nvPr/>
        </p:nvSpPr>
        <p:spPr>
          <a:xfrm>
            <a:off x="9930779" y="12466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F25AF98D-F77C-5FFA-3242-7FE33A4BFE05}"/>
              </a:ext>
            </a:extLst>
          </p:cNvPr>
          <p:cNvSpPr txBox="1"/>
          <p:nvPr/>
        </p:nvSpPr>
        <p:spPr>
          <a:xfrm>
            <a:off x="7016366" y="161272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Clk1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8BAA07B0-A6B7-B5CD-FB62-B78FB5474B50}"/>
              </a:ext>
            </a:extLst>
          </p:cNvPr>
          <p:cNvSpPr txBox="1"/>
          <p:nvPr/>
        </p:nvSpPr>
        <p:spPr>
          <a:xfrm>
            <a:off x="7018453" y="229848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Clk2</a:t>
            </a: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3F8EAB45-1DF4-91D9-2F75-C5102494B75C}"/>
              </a:ext>
            </a:extLst>
          </p:cNvPr>
          <p:cNvSpPr txBox="1"/>
          <p:nvPr/>
        </p:nvSpPr>
        <p:spPr>
          <a:xfrm>
            <a:off x="7016366" y="290932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Clk3</a:t>
            </a: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98D5FBF9-82F5-5EF4-80AB-29D470EB95FE}"/>
              </a:ext>
            </a:extLst>
          </p:cNvPr>
          <p:cNvSpPr txBox="1"/>
          <p:nvPr/>
        </p:nvSpPr>
        <p:spPr>
          <a:xfrm>
            <a:off x="7004423" y="35735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Clk4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38FF48F5-BD87-C809-A7C4-A561D249DEDC}"/>
              </a:ext>
            </a:extLst>
          </p:cNvPr>
          <p:cNvSpPr txBox="1"/>
          <p:nvPr/>
        </p:nvSpPr>
        <p:spPr>
          <a:xfrm>
            <a:off x="6120570" y="479853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在所有Clk</a:t>
            </a:r>
            <a:r>
              <a:rPr lang="zh-CN" altLang="en-US" dirty="0"/>
              <a:t>*上的生成时钟</a:t>
            </a:r>
            <a:endParaRPr 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D43C5FB7-7D3C-E895-14ED-DB64A1FEEDFD}"/>
              </a:ext>
            </a:extLst>
          </p:cNvPr>
          <p:cNvSpPr txBox="1"/>
          <p:nvPr/>
        </p:nvSpPr>
        <p:spPr>
          <a:xfrm>
            <a:off x="3090585" y="42002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主时钟在这里</a:t>
            </a:r>
            <a:endParaRPr lang="en-US" dirty="0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B857D312-A763-D340-E33F-51EBB858A84E}"/>
              </a:ext>
            </a:extLst>
          </p:cNvPr>
          <p:cNvSpPr/>
          <p:nvPr/>
        </p:nvSpPr>
        <p:spPr>
          <a:xfrm>
            <a:off x="2362200" y="3287486"/>
            <a:ext cx="1360714" cy="881743"/>
          </a:xfrm>
          <a:custGeom>
            <a:avLst/>
            <a:gdLst>
              <a:gd name="connsiteX0" fmla="*/ 1360714 w 1360714"/>
              <a:gd name="connsiteY0" fmla="*/ 881743 h 881743"/>
              <a:gd name="connsiteX1" fmla="*/ 1251857 w 1360714"/>
              <a:gd name="connsiteY1" fmla="*/ 609600 h 881743"/>
              <a:gd name="connsiteX2" fmla="*/ 1023257 w 1360714"/>
              <a:gd name="connsiteY2" fmla="*/ 457200 h 881743"/>
              <a:gd name="connsiteX3" fmla="*/ 0 w 1360714"/>
              <a:gd name="connsiteY3" fmla="*/ 0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0714" h="881743">
                <a:moveTo>
                  <a:pt x="1360714" y="881743"/>
                </a:moveTo>
                <a:cubicBezTo>
                  <a:pt x="1334407" y="781050"/>
                  <a:pt x="1308100" y="680357"/>
                  <a:pt x="1251857" y="609600"/>
                </a:cubicBezTo>
                <a:cubicBezTo>
                  <a:pt x="1195614" y="538843"/>
                  <a:pt x="1231900" y="558800"/>
                  <a:pt x="1023257" y="457200"/>
                </a:cubicBezTo>
                <a:cubicBezTo>
                  <a:pt x="814614" y="355600"/>
                  <a:pt x="407307" y="177800"/>
                  <a:pt x="0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20A11375-7126-AAEE-E283-C98F4AFBA0B5}"/>
              </a:ext>
            </a:extLst>
          </p:cNvPr>
          <p:cNvSpPr/>
          <p:nvPr/>
        </p:nvSpPr>
        <p:spPr>
          <a:xfrm>
            <a:off x="3951514" y="3309257"/>
            <a:ext cx="947057" cy="849086"/>
          </a:xfrm>
          <a:custGeom>
            <a:avLst/>
            <a:gdLst>
              <a:gd name="connsiteX0" fmla="*/ 0 w 947057"/>
              <a:gd name="connsiteY0" fmla="*/ 849086 h 849086"/>
              <a:gd name="connsiteX1" fmla="*/ 152400 w 947057"/>
              <a:gd name="connsiteY1" fmla="*/ 642257 h 849086"/>
              <a:gd name="connsiteX2" fmla="*/ 500743 w 947057"/>
              <a:gd name="connsiteY2" fmla="*/ 489857 h 849086"/>
              <a:gd name="connsiteX3" fmla="*/ 838200 w 947057"/>
              <a:gd name="connsiteY3" fmla="*/ 272143 h 849086"/>
              <a:gd name="connsiteX4" fmla="*/ 947057 w 947057"/>
              <a:gd name="connsiteY4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057" h="849086">
                <a:moveTo>
                  <a:pt x="0" y="849086"/>
                </a:moveTo>
                <a:cubicBezTo>
                  <a:pt x="34471" y="775607"/>
                  <a:pt x="68943" y="702128"/>
                  <a:pt x="152400" y="642257"/>
                </a:cubicBezTo>
                <a:cubicBezTo>
                  <a:pt x="235857" y="582385"/>
                  <a:pt x="386443" y="551543"/>
                  <a:pt x="500743" y="489857"/>
                </a:cubicBezTo>
                <a:cubicBezTo>
                  <a:pt x="615043" y="428171"/>
                  <a:pt x="763814" y="353786"/>
                  <a:pt x="838200" y="272143"/>
                </a:cubicBezTo>
                <a:cubicBezTo>
                  <a:pt x="912586" y="190500"/>
                  <a:pt x="929821" y="95250"/>
                  <a:pt x="947057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5C5A715E-A15B-CD15-E70D-983D8859E9DA}"/>
              </a:ext>
            </a:extLst>
          </p:cNvPr>
          <p:cNvSpPr/>
          <p:nvPr/>
        </p:nvSpPr>
        <p:spPr>
          <a:xfrm>
            <a:off x="7113408" y="4016829"/>
            <a:ext cx="354192" cy="762000"/>
          </a:xfrm>
          <a:custGeom>
            <a:avLst/>
            <a:gdLst>
              <a:gd name="connsiteX0" fmla="*/ 354192 w 354192"/>
              <a:gd name="connsiteY0" fmla="*/ 762000 h 762000"/>
              <a:gd name="connsiteX1" fmla="*/ 299763 w 354192"/>
              <a:gd name="connsiteY1" fmla="*/ 620485 h 762000"/>
              <a:gd name="connsiteX2" fmla="*/ 147363 w 354192"/>
              <a:gd name="connsiteY2" fmla="*/ 533400 h 762000"/>
              <a:gd name="connsiteX3" fmla="*/ 16735 w 354192"/>
              <a:gd name="connsiteY3" fmla="*/ 283028 h 762000"/>
              <a:gd name="connsiteX4" fmla="*/ 5849 w 354192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192" h="762000">
                <a:moveTo>
                  <a:pt x="354192" y="762000"/>
                </a:moveTo>
                <a:cubicBezTo>
                  <a:pt x="344213" y="710292"/>
                  <a:pt x="334234" y="658585"/>
                  <a:pt x="299763" y="620485"/>
                </a:cubicBezTo>
                <a:cubicBezTo>
                  <a:pt x="265291" y="582385"/>
                  <a:pt x="194534" y="589643"/>
                  <a:pt x="147363" y="533400"/>
                </a:cubicBezTo>
                <a:cubicBezTo>
                  <a:pt x="100192" y="477157"/>
                  <a:pt x="40321" y="371928"/>
                  <a:pt x="16735" y="283028"/>
                </a:cubicBezTo>
                <a:cubicBezTo>
                  <a:pt x="-6851" y="194128"/>
                  <a:pt x="-501" y="97064"/>
                  <a:pt x="5849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9B7BA-ED82-18B8-FDFF-33D403128A24}"/>
              </a:ext>
            </a:extLst>
          </p:cNvPr>
          <p:cNvSpPr txBox="1"/>
          <p:nvPr/>
        </p:nvSpPr>
        <p:spPr>
          <a:xfrm>
            <a:off x="4739005" y="357624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PLL</a:t>
            </a:r>
            <a:r>
              <a:rPr lang="zh-CN" altLang="en-US" dirty="0"/>
              <a:t>旁路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0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7F0176FC-53E5-9A0E-B11B-DCA93D6D58FB}"/>
              </a:ext>
            </a:extLst>
          </p:cNvPr>
          <p:cNvSpPr/>
          <p:nvPr/>
        </p:nvSpPr>
        <p:spPr>
          <a:xfrm rot="16200000">
            <a:off x="7126277" y="364518"/>
            <a:ext cx="2774811" cy="503055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2A56D75-F469-4E03-FA39-9258F90F168D}"/>
              </a:ext>
            </a:extLst>
          </p:cNvPr>
          <p:cNvCxnSpPr>
            <a:cxnSpLocks/>
          </p:cNvCxnSpPr>
          <p:nvPr/>
        </p:nvCxnSpPr>
        <p:spPr>
          <a:xfrm>
            <a:off x="3543036" y="2236558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5CBBC9A2-628B-6FB1-1317-25D8930861E8}"/>
              </a:ext>
            </a:extLst>
          </p:cNvPr>
          <p:cNvGrpSpPr/>
          <p:nvPr/>
        </p:nvGrpSpPr>
        <p:grpSpPr>
          <a:xfrm>
            <a:off x="2355169" y="200399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3C61A5CF-B0E3-4DA1-EEAA-84C46569FB5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F9A687C8-EBF7-A8B7-4E43-1405C340F46A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6B6C8810-5B76-CABE-562C-C047519219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EDF993FF-315D-44DF-5F5E-FD8124F26B3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E59142EB-FBC3-BABE-1EAF-C065B7471F1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F03A22C6-09C3-363D-EC26-EF6052DAB888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FA4D48F-28F8-ED8E-10EA-7ED86875E882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505A3C26-6549-FE20-2474-6DEE00E6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FED3EEAA-35B2-69A0-CF04-9F01902D6B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A309E643-ECB2-5C09-2AF4-E351DEA85943}"/>
              </a:ext>
            </a:extLst>
          </p:cNvPr>
          <p:cNvGrpSpPr/>
          <p:nvPr/>
        </p:nvGrpSpPr>
        <p:grpSpPr>
          <a:xfrm>
            <a:off x="8055030" y="2003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F4FDE5C1-4DFC-1F49-F5AC-31671E05122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FDB16C07-108D-8F8C-447D-3DAFD81C8B7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5F160BEE-9EEA-E674-EDDE-F4C3527605C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1680BFF5-7233-FAEB-E4F0-612783625E5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ECFA8AB6-7C13-D35C-3C7B-B10AA7C26C2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C6899B9C-191D-CE1A-315B-64509362090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956B560A-1BFD-19CB-4806-8A68B433E96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DF4C1911-B520-A174-9238-2B0F6F3230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314A110C-A281-D30A-F8A8-404FB304D16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F339BC2-FE8C-81F7-1FAB-576FE744FBA7}"/>
              </a:ext>
            </a:extLst>
          </p:cNvPr>
          <p:cNvSpPr/>
          <p:nvPr/>
        </p:nvSpPr>
        <p:spPr>
          <a:xfrm>
            <a:off x="6464801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8F9DB2C5-2072-C12B-481B-B88BBE1CEDD9}"/>
              </a:ext>
            </a:extLst>
          </p:cNvPr>
          <p:cNvSpPr/>
          <p:nvPr/>
        </p:nvSpPr>
        <p:spPr>
          <a:xfrm>
            <a:off x="3523495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652FAF6-0710-CE93-D891-35DBA781B1EA}"/>
              </a:ext>
            </a:extLst>
          </p:cNvPr>
          <p:cNvCxnSpPr>
            <a:cxnSpLocks/>
          </p:cNvCxnSpPr>
          <p:nvPr/>
        </p:nvCxnSpPr>
        <p:spPr>
          <a:xfrm>
            <a:off x="1001486" y="3733800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53F218-9996-F27B-DE15-DEB977970C54}"/>
              </a:ext>
            </a:extLst>
          </p:cNvPr>
          <p:cNvCxnSpPr>
            <a:cxnSpLocks/>
          </p:cNvCxnSpPr>
          <p:nvPr/>
        </p:nvCxnSpPr>
        <p:spPr>
          <a:xfrm>
            <a:off x="8066876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584D3A43-AAED-151B-3729-E61F91171E8D}"/>
              </a:ext>
            </a:extLst>
          </p:cNvPr>
          <p:cNvCxnSpPr>
            <a:cxnSpLocks/>
          </p:cNvCxnSpPr>
          <p:nvPr/>
        </p:nvCxnSpPr>
        <p:spPr>
          <a:xfrm>
            <a:off x="2355169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33D6ABD-323C-CF26-1CA8-CC74121D9FEA}"/>
              </a:ext>
            </a:extLst>
          </p:cNvPr>
          <p:cNvSpPr/>
          <p:nvPr/>
        </p:nvSpPr>
        <p:spPr>
          <a:xfrm>
            <a:off x="5933821" y="21645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3C24EEA5-2B39-73F9-3318-5AC80F4B3081}"/>
              </a:ext>
            </a:extLst>
          </p:cNvPr>
          <p:cNvSpPr/>
          <p:nvPr/>
        </p:nvSpPr>
        <p:spPr>
          <a:xfrm>
            <a:off x="5926406" y="366180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73E954-EE2E-D3DF-317A-71BF1CDBD262}"/>
              </a:ext>
            </a:extLst>
          </p:cNvPr>
          <p:cNvSpPr txBox="1"/>
          <p:nvPr/>
        </p:nvSpPr>
        <p:spPr>
          <a:xfrm>
            <a:off x="965709" y="33718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CLKA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879B60-0869-E60D-4D5B-F171EF0AB61C}"/>
              </a:ext>
            </a:extLst>
          </p:cNvPr>
          <p:cNvSpPr txBox="1"/>
          <p:nvPr/>
        </p:nvSpPr>
        <p:spPr>
          <a:xfrm>
            <a:off x="5333526" y="18803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INP1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82566A99-5C64-D2B3-CFBB-ED67A20B539F}"/>
              </a:ext>
            </a:extLst>
          </p:cNvPr>
          <p:cNvCxnSpPr>
            <a:cxnSpLocks/>
          </p:cNvCxnSpPr>
          <p:nvPr/>
        </p:nvCxnSpPr>
        <p:spPr>
          <a:xfrm flipV="1">
            <a:off x="2787357" y="243047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/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/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/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410F075F-0532-62EF-DCF4-A9EEB2E768E9}"/>
              </a:ext>
            </a:extLst>
          </p:cNvPr>
          <p:cNvSpPr txBox="1"/>
          <p:nvPr/>
        </p:nvSpPr>
        <p:spPr>
          <a:xfrm>
            <a:off x="9374597" y="14923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90527-ED27-6158-B3B2-10F1206798B9}"/>
              </a:ext>
            </a:extLst>
          </p:cNvPr>
          <p:cNvSpPr txBox="1"/>
          <p:nvPr/>
        </p:nvSpPr>
        <p:spPr>
          <a:xfrm>
            <a:off x="2205128" y="450292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5FDF0-0D88-C170-7E93-4DDF5D456D5B}"/>
              </a:ext>
            </a:extLst>
          </p:cNvPr>
          <p:cNvSpPr txBox="1"/>
          <p:nvPr/>
        </p:nvSpPr>
        <p:spPr>
          <a:xfrm>
            <a:off x="7904989" y="450292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C817F15-D388-7DD3-5E37-ECB5915080C7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004449" y="3575125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A2233A84-3830-6249-A5F1-45B66E1E1283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7692639" y="3522578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198C5B4F-A403-5230-F676-4B04B6C1872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632111" y="22365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/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893E381-DF14-0385-7048-B0C5733AB88F}"/>
              </a:ext>
            </a:extLst>
          </p:cNvPr>
          <p:cNvSpPr txBox="1"/>
          <p:nvPr/>
        </p:nvSpPr>
        <p:spPr>
          <a:xfrm>
            <a:off x="2608303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93B152-BCD8-2654-ADEA-6F9F8A605432}"/>
              </a:ext>
            </a:extLst>
          </p:cNvPr>
          <p:cNvSpPr txBox="1"/>
          <p:nvPr/>
        </p:nvSpPr>
        <p:spPr>
          <a:xfrm>
            <a:off x="8308164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39672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4636F-205B-C0AB-12C1-97069780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98">
            <a:extLst>
              <a:ext uri="{FF2B5EF4-FFF2-40B4-BE49-F238E27FC236}">
                <a16:creationId xmlns:a16="http://schemas.microsoft.com/office/drawing/2014/main" id="{C3D1F93D-3B47-F428-4617-81D4BE27C461}"/>
              </a:ext>
            </a:extLst>
          </p:cNvPr>
          <p:cNvSpPr/>
          <p:nvPr/>
        </p:nvSpPr>
        <p:spPr>
          <a:xfrm>
            <a:off x="5398181" y="5032555"/>
            <a:ext cx="1310764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6E710185-5F22-46EF-88CE-2391169B456F}"/>
              </a:ext>
            </a:extLst>
          </p:cNvPr>
          <p:cNvSpPr/>
          <p:nvPr/>
        </p:nvSpPr>
        <p:spPr>
          <a:xfrm rot="16200000">
            <a:off x="6840642" y="993052"/>
            <a:ext cx="2774811" cy="190658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625A7D7-1BDA-E219-1E28-256C9015F0C1}"/>
              </a:ext>
            </a:extLst>
          </p:cNvPr>
          <p:cNvCxnSpPr>
            <a:cxnSpLocks/>
          </p:cNvCxnSpPr>
          <p:nvPr/>
        </p:nvCxnSpPr>
        <p:spPr>
          <a:xfrm>
            <a:off x="4819386" y="1303108"/>
            <a:ext cx="23907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DF1D20D3-7D63-31D1-6550-D6B43AAEA700}"/>
              </a:ext>
            </a:extLst>
          </p:cNvPr>
          <p:cNvGrpSpPr/>
          <p:nvPr/>
        </p:nvGrpSpPr>
        <p:grpSpPr>
          <a:xfrm>
            <a:off x="3631519" y="107054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5B51D832-7C32-9C8E-516A-7DB1F7590AC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D1070829-8045-B875-597E-20E5E77BDA3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38BBD558-BEF6-9F30-3869-8CDE044C247C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C007C91-0F45-CE68-388D-9B3F9D9D78F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899C0CB5-63CD-7C41-556C-4949A11A11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E831020A-CCDB-4782-CEB7-DEA7C04B8F6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39252E2-0482-AD47-C2F3-9D57D69870B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494CF94A-B90E-E7A5-77B9-F8662932983B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98EEA6DE-ED51-B3D5-DFDB-5A0E80C441F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loud 29">
            <a:extLst>
              <a:ext uri="{FF2B5EF4-FFF2-40B4-BE49-F238E27FC236}">
                <a16:creationId xmlns:a16="http://schemas.microsoft.com/office/drawing/2014/main" id="{D23897EA-27FF-0233-9E89-03F57ECA41D4}"/>
              </a:ext>
            </a:extLst>
          </p:cNvPr>
          <p:cNvSpPr/>
          <p:nvPr/>
        </p:nvSpPr>
        <p:spPr>
          <a:xfrm>
            <a:off x="4799845" y="93215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42046FC2-0D93-148B-5CAB-C57863FF6B5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2277836" y="2800350"/>
            <a:ext cx="4924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D364C1A-8B79-F4E6-9712-6AAE7FA53A60}"/>
              </a:ext>
            </a:extLst>
          </p:cNvPr>
          <p:cNvCxnSpPr>
            <a:cxnSpLocks/>
          </p:cNvCxnSpPr>
          <p:nvPr/>
        </p:nvCxnSpPr>
        <p:spPr>
          <a:xfrm>
            <a:off x="3631519" y="183034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AE0A0338-B789-BB48-A37A-84F6E77A9B26}"/>
              </a:ext>
            </a:extLst>
          </p:cNvPr>
          <p:cNvSpPr/>
          <p:nvPr/>
        </p:nvSpPr>
        <p:spPr>
          <a:xfrm>
            <a:off x="7210171" y="123110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DAB71F1E-3A4B-66A5-A607-A75984BF5D67}"/>
              </a:ext>
            </a:extLst>
          </p:cNvPr>
          <p:cNvSpPr/>
          <p:nvPr/>
        </p:nvSpPr>
        <p:spPr>
          <a:xfrm>
            <a:off x="7202756" y="272835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9C04550-1C10-D6C9-FE82-701433D188D2}"/>
              </a:ext>
            </a:extLst>
          </p:cNvPr>
          <p:cNvSpPr txBox="1"/>
          <p:nvPr/>
        </p:nvSpPr>
        <p:spPr>
          <a:xfrm>
            <a:off x="2242059" y="243842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CLKP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A8618D4-903B-9604-BA09-8EE133DEB4C5}"/>
              </a:ext>
            </a:extLst>
          </p:cNvPr>
          <p:cNvSpPr txBox="1"/>
          <p:nvPr/>
        </p:nvSpPr>
        <p:spPr>
          <a:xfrm>
            <a:off x="6609876" y="94685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INPA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6F2EDDD3-42A8-8876-585D-353B0415DB30}"/>
              </a:ext>
            </a:extLst>
          </p:cNvPr>
          <p:cNvCxnSpPr>
            <a:cxnSpLocks/>
          </p:cNvCxnSpPr>
          <p:nvPr/>
        </p:nvCxnSpPr>
        <p:spPr>
          <a:xfrm flipV="1">
            <a:off x="4063707" y="149702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/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=1.1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/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=5.6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=2.2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8FA0BA23-A360-85F6-B0A6-6059264D3289}"/>
              </a:ext>
            </a:extLst>
          </p:cNvPr>
          <p:cNvSpPr txBox="1"/>
          <p:nvPr/>
        </p:nvSpPr>
        <p:spPr>
          <a:xfrm>
            <a:off x="8098247" y="5527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83C8F2-7CB9-FA6A-087D-69F7D550693C}"/>
              </a:ext>
            </a:extLst>
          </p:cNvPr>
          <p:cNvSpPr txBox="1"/>
          <p:nvPr/>
        </p:nvSpPr>
        <p:spPr>
          <a:xfrm>
            <a:off x="3884653" y="70302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cxnSp>
        <p:nvCxnSpPr>
          <p:cNvPr id="57" name="直线连接符 94">
            <a:extLst>
              <a:ext uri="{FF2B5EF4-FFF2-40B4-BE49-F238E27FC236}">
                <a16:creationId xmlns:a16="http://schemas.microsoft.com/office/drawing/2014/main" id="{87A09A3D-2795-0E37-196E-34D7168203C3}"/>
              </a:ext>
            </a:extLst>
          </p:cNvPr>
          <p:cNvCxnSpPr>
            <a:cxnSpLocks/>
          </p:cNvCxnSpPr>
          <p:nvPr/>
        </p:nvCxnSpPr>
        <p:spPr>
          <a:xfrm>
            <a:off x="5402655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102">
            <a:extLst>
              <a:ext uri="{FF2B5EF4-FFF2-40B4-BE49-F238E27FC236}">
                <a16:creationId xmlns:a16="http://schemas.microsoft.com/office/drawing/2014/main" id="{FA8DBC1D-A04C-226E-B2D6-A629AF966F84}"/>
              </a:ext>
            </a:extLst>
          </p:cNvPr>
          <p:cNvCxnSpPr>
            <a:cxnSpLocks/>
          </p:cNvCxnSpPr>
          <p:nvPr/>
        </p:nvCxnSpPr>
        <p:spPr>
          <a:xfrm>
            <a:off x="3243396" y="4344883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107">
            <a:extLst>
              <a:ext uri="{FF2B5EF4-FFF2-40B4-BE49-F238E27FC236}">
                <a16:creationId xmlns:a16="http://schemas.microsoft.com/office/drawing/2014/main" id="{B962503F-771A-736C-AB50-75E7FBEAD617}"/>
              </a:ext>
            </a:extLst>
          </p:cNvPr>
          <p:cNvCxnSpPr>
            <a:cxnSpLocks/>
          </p:cNvCxnSpPr>
          <p:nvPr/>
        </p:nvCxnSpPr>
        <p:spPr>
          <a:xfrm>
            <a:off x="5398180" y="3805056"/>
            <a:ext cx="3027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112">
            <a:extLst>
              <a:ext uri="{FF2B5EF4-FFF2-40B4-BE49-F238E27FC236}">
                <a16:creationId xmlns:a16="http://schemas.microsoft.com/office/drawing/2014/main" id="{E635789C-68EE-906D-3BBD-F8A53A5D1445}"/>
              </a:ext>
            </a:extLst>
          </p:cNvPr>
          <p:cNvCxnSpPr>
            <a:cxnSpLocks/>
          </p:cNvCxnSpPr>
          <p:nvPr/>
        </p:nvCxnSpPr>
        <p:spPr>
          <a:xfrm>
            <a:off x="8431287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42">
            <a:extLst>
              <a:ext uri="{FF2B5EF4-FFF2-40B4-BE49-F238E27FC236}">
                <a16:creationId xmlns:a16="http://schemas.microsoft.com/office/drawing/2014/main" id="{7AF49466-5A80-B555-FCAC-8DE66CAD8324}"/>
              </a:ext>
            </a:extLst>
          </p:cNvPr>
          <p:cNvSpPr txBox="1"/>
          <p:nvPr/>
        </p:nvSpPr>
        <p:spPr>
          <a:xfrm>
            <a:off x="2373973" y="388977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C9DA91-1EB4-1887-B9E2-CB3A0FAE479A}"/>
              </a:ext>
            </a:extLst>
          </p:cNvPr>
          <p:cNvSpPr txBox="1"/>
          <p:nvPr/>
        </p:nvSpPr>
        <p:spPr>
          <a:xfrm>
            <a:off x="3058396" y="35587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03DD16-2EC7-CA51-C80A-CB433C69AD0D}"/>
              </a:ext>
            </a:extLst>
          </p:cNvPr>
          <p:cNvSpPr txBox="1"/>
          <p:nvPr/>
        </p:nvSpPr>
        <p:spPr>
          <a:xfrm>
            <a:off x="5210468" y="35472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5ns</a:t>
            </a:r>
          </a:p>
        </p:txBody>
      </p:sp>
      <p:sp>
        <p:nvSpPr>
          <p:cNvPr id="85" name="文本框 42">
            <a:extLst>
              <a:ext uri="{FF2B5EF4-FFF2-40B4-BE49-F238E27FC236}">
                <a16:creationId xmlns:a16="http://schemas.microsoft.com/office/drawing/2014/main" id="{0BD69FB4-031D-0558-C5A7-0E037E815001}"/>
              </a:ext>
            </a:extLst>
          </p:cNvPr>
          <p:cNvSpPr txBox="1"/>
          <p:nvPr/>
        </p:nvSpPr>
        <p:spPr>
          <a:xfrm>
            <a:off x="6605067" y="243842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90" name="直线连接符 107">
            <a:extLst>
              <a:ext uri="{FF2B5EF4-FFF2-40B4-BE49-F238E27FC236}">
                <a16:creationId xmlns:a16="http://schemas.microsoft.com/office/drawing/2014/main" id="{3E966908-3B63-E77B-EA95-CB6E9023ABB8}"/>
              </a:ext>
            </a:extLst>
          </p:cNvPr>
          <p:cNvCxnSpPr>
            <a:cxnSpLocks/>
          </p:cNvCxnSpPr>
          <p:nvPr/>
        </p:nvCxnSpPr>
        <p:spPr>
          <a:xfrm>
            <a:off x="8425966" y="4344883"/>
            <a:ext cx="649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58">
            <a:extLst>
              <a:ext uri="{FF2B5EF4-FFF2-40B4-BE49-F238E27FC236}">
                <a16:creationId xmlns:a16="http://schemas.microsoft.com/office/drawing/2014/main" id="{E51D2461-3CF2-5F30-8A73-72866170A169}"/>
              </a:ext>
            </a:extLst>
          </p:cNvPr>
          <p:cNvCxnSpPr>
            <a:cxnSpLocks/>
          </p:cNvCxnSpPr>
          <p:nvPr/>
        </p:nvCxnSpPr>
        <p:spPr>
          <a:xfrm>
            <a:off x="3243396" y="5034466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59">
            <a:extLst>
              <a:ext uri="{FF2B5EF4-FFF2-40B4-BE49-F238E27FC236}">
                <a16:creationId xmlns:a16="http://schemas.microsoft.com/office/drawing/2014/main" id="{5C535A3A-1ED0-6482-0368-600EE127D566}"/>
              </a:ext>
            </a:extLst>
          </p:cNvPr>
          <p:cNvCxnSpPr>
            <a:cxnSpLocks/>
          </p:cNvCxnSpPr>
          <p:nvPr/>
        </p:nvCxnSpPr>
        <p:spPr>
          <a:xfrm flipV="1">
            <a:off x="3243396" y="5566771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A0EBF05-BC4B-8000-B2EC-652E0842B47B}"/>
              </a:ext>
            </a:extLst>
          </p:cNvPr>
          <p:cNvSpPr txBox="1"/>
          <p:nvPr/>
        </p:nvSpPr>
        <p:spPr>
          <a:xfrm>
            <a:off x="8238254" y="3547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BBAAAB16-2C0C-3F48-AF66-29005CCF92EB}"/>
              </a:ext>
            </a:extLst>
          </p:cNvPr>
          <p:cNvCxnSpPr>
            <a:cxnSpLocks/>
          </p:cNvCxnSpPr>
          <p:nvPr/>
        </p:nvCxnSpPr>
        <p:spPr>
          <a:xfrm>
            <a:off x="540587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线连接符 94">
            <a:extLst>
              <a:ext uri="{FF2B5EF4-FFF2-40B4-BE49-F238E27FC236}">
                <a16:creationId xmlns:a16="http://schemas.microsoft.com/office/drawing/2014/main" id="{4A9C057F-4F4D-B78E-48FC-A0317D73B663}"/>
              </a:ext>
            </a:extLst>
          </p:cNvPr>
          <p:cNvCxnSpPr>
            <a:cxnSpLocks/>
          </p:cNvCxnSpPr>
          <p:nvPr/>
        </p:nvCxnSpPr>
        <p:spPr>
          <a:xfrm>
            <a:off x="670894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线连接符 94">
            <a:extLst>
              <a:ext uri="{FF2B5EF4-FFF2-40B4-BE49-F238E27FC236}">
                <a16:creationId xmlns:a16="http://schemas.microsoft.com/office/drawing/2014/main" id="{1D0747C4-CD98-1C1E-A0B3-A3431579AED7}"/>
              </a:ext>
            </a:extLst>
          </p:cNvPr>
          <p:cNvCxnSpPr>
            <a:cxnSpLocks/>
          </p:cNvCxnSpPr>
          <p:nvPr/>
        </p:nvCxnSpPr>
        <p:spPr>
          <a:xfrm>
            <a:off x="8370055" y="3793495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460DB3-B3A8-BFF8-1837-B771265F63F8}"/>
              </a:ext>
            </a:extLst>
          </p:cNvPr>
          <p:cNvCxnSpPr>
            <a:cxnSpLocks/>
          </p:cNvCxnSpPr>
          <p:nvPr/>
        </p:nvCxnSpPr>
        <p:spPr>
          <a:xfrm>
            <a:off x="5405875" y="454152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D71693F-393C-C83A-5107-9B45C9E53911}"/>
              </a:ext>
            </a:extLst>
          </p:cNvPr>
          <p:cNvCxnSpPr>
            <a:cxnSpLocks/>
          </p:cNvCxnSpPr>
          <p:nvPr/>
        </p:nvCxnSpPr>
        <p:spPr>
          <a:xfrm>
            <a:off x="5405875" y="4838700"/>
            <a:ext cx="29641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A17F184-8263-5FAD-357C-08CAE4BE3EC5}"/>
              </a:ext>
            </a:extLst>
          </p:cNvPr>
          <p:cNvSpPr txBox="1"/>
          <p:nvPr/>
        </p:nvSpPr>
        <p:spPr>
          <a:xfrm>
            <a:off x="5885576" y="428317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8F156E-14F6-7587-6ACF-135960BA88D4}"/>
              </a:ext>
            </a:extLst>
          </p:cNvPr>
          <p:cNvSpPr txBox="1"/>
          <p:nvPr/>
        </p:nvSpPr>
        <p:spPr>
          <a:xfrm>
            <a:off x="6719570" y="4577090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6.7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B1F74CB-1360-F85E-08D9-8DFBE12C9557}"/>
              </a:ext>
            </a:extLst>
          </p:cNvPr>
          <p:cNvCxnSpPr>
            <a:cxnSpLocks/>
          </p:cNvCxnSpPr>
          <p:nvPr/>
        </p:nvCxnSpPr>
        <p:spPr>
          <a:xfrm>
            <a:off x="5405875" y="566928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7" name="文本框 44">
            <a:extLst>
              <a:ext uri="{FF2B5EF4-FFF2-40B4-BE49-F238E27FC236}">
                <a16:creationId xmlns:a16="http://schemas.microsoft.com/office/drawing/2014/main" id="{74E8978A-BA6F-0EA1-0BEC-45CD066062C8}"/>
              </a:ext>
            </a:extLst>
          </p:cNvPr>
          <p:cNvSpPr txBox="1"/>
          <p:nvPr/>
        </p:nvSpPr>
        <p:spPr>
          <a:xfrm>
            <a:off x="5268733" y="5760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数据可以改变</a:t>
            </a:r>
          </a:p>
        </p:txBody>
      </p:sp>
      <p:sp>
        <p:nvSpPr>
          <p:cNvPr id="120" name="文本框 44">
            <a:extLst>
              <a:ext uri="{FF2B5EF4-FFF2-40B4-BE49-F238E27FC236}">
                <a16:creationId xmlns:a16="http://schemas.microsoft.com/office/drawing/2014/main" id="{3006D970-5E92-E991-AF20-C63D20065C77}"/>
              </a:ext>
            </a:extLst>
          </p:cNvPr>
          <p:cNvSpPr txBox="1"/>
          <p:nvPr/>
        </p:nvSpPr>
        <p:spPr>
          <a:xfrm>
            <a:off x="3750992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1" name="文本框 44">
            <a:extLst>
              <a:ext uri="{FF2B5EF4-FFF2-40B4-BE49-F238E27FC236}">
                <a16:creationId xmlns:a16="http://schemas.microsoft.com/office/drawing/2014/main" id="{F6992F1F-0BDA-E2B5-CC82-975627480C4B}"/>
              </a:ext>
            </a:extLst>
          </p:cNvPr>
          <p:cNvSpPr txBox="1"/>
          <p:nvPr/>
        </p:nvSpPr>
        <p:spPr>
          <a:xfrm>
            <a:off x="7674049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2" name="TextBox 42">
            <a:extLst>
              <a:ext uri="{FF2B5EF4-FFF2-40B4-BE49-F238E27FC236}">
                <a16:creationId xmlns:a16="http://schemas.microsoft.com/office/drawing/2014/main" id="{48614769-034F-34D0-417E-40127A822984}"/>
              </a:ext>
            </a:extLst>
          </p:cNvPr>
          <p:cNvSpPr txBox="1"/>
          <p:nvPr/>
        </p:nvSpPr>
        <p:spPr>
          <a:xfrm>
            <a:off x="2373973" y="51638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INPA</a:t>
            </a:r>
          </a:p>
        </p:txBody>
      </p:sp>
    </p:spTree>
    <p:extLst>
      <p:ext uri="{BB962C8B-B14F-4D97-AF65-F5344CB8AC3E}">
        <p14:creationId xmlns:p14="http://schemas.microsoft.com/office/powerpoint/2010/main" val="301376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DB1C-8BA4-C10E-1088-EB0BEE43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A9AC66A6-2AA4-655E-48EC-895D2237F054}"/>
              </a:ext>
            </a:extLst>
          </p:cNvPr>
          <p:cNvSpPr/>
          <p:nvPr/>
        </p:nvSpPr>
        <p:spPr>
          <a:xfrm rot="16200000" flipV="1">
            <a:off x="2591514" y="239821"/>
            <a:ext cx="2774811" cy="5301718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1D025-9BD4-943B-9A50-2CBF5DA598F7}"/>
              </a:ext>
            </a:extLst>
          </p:cNvPr>
          <p:cNvCxnSpPr>
            <a:cxnSpLocks/>
          </p:cNvCxnSpPr>
          <p:nvPr/>
        </p:nvCxnSpPr>
        <p:spPr>
          <a:xfrm>
            <a:off x="4174408" y="2247444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B1D25B03-A4FD-791B-37C0-D3EA943C387F}"/>
              </a:ext>
            </a:extLst>
          </p:cNvPr>
          <p:cNvGrpSpPr/>
          <p:nvPr/>
        </p:nvGrpSpPr>
        <p:grpSpPr>
          <a:xfrm>
            <a:off x="2986541" y="2014883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AD71BCB6-32F3-D807-D35D-DA1CB8CDE78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81C27C78-0EFA-AAC8-2C37-B7C683C40DC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062769AC-CB05-31D4-AD54-CDBDB23E4AE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D5B1C9CC-CF9F-7CF6-8DC2-6306AFB5A31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D4BECA65-A45C-2C4E-9609-CCA46AA83C11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0CD915A4-4F5A-8B79-2E9A-E618F99FD9B2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687626E3-7425-AFCA-0177-8822D6D21D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CEEC9B9-5391-00EB-C43D-26770B18B52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2ACDB6CD-78AD-C70D-CC68-B5D5602BC7A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E1AF474A-3D3C-43D1-73EE-EC0195BF9B37}"/>
              </a:ext>
            </a:extLst>
          </p:cNvPr>
          <p:cNvGrpSpPr/>
          <p:nvPr/>
        </p:nvGrpSpPr>
        <p:grpSpPr>
          <a:xfrm>
            <a:off x="8686402" y="2014884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267F186-31B2-27F8-17C8-CE239C4E7B1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26357A39-3DED-A42F-96E7-1CB428061F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2D8F0D1D-D611-8840-474B-5EE21D5751A2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69FC60A5-A5A4-17F6-4095-74158FA09D0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42D7EC40-7466-BB02-2444-5BBBB9243A4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F30E0BA-8F67-14A5-D45D-7B00F51C3A1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1C5FC788-8D90-37F0-1229-8950C3CE01B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7259B912-5E6D-3218-0B49-A2D66E34308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DF710F95-6E94-28A7-6F79-FF14DD97467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E908AE74-8188-68C9-655B-0274449DFCDC}"/>
              </a:ext>
            </a:extLst>
          </p:cNvPr>
          <p:cNvSpPr/>
          <p:nvPr/>
        </p:nvSpPr>
        <p:spPr>
          <a:xfrm>
            <a:off x="7096173" y="1876493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204E64B8-6348-F1F2-F0FC-5B72509B47C1}"/>
              </a:ext>
            </a:extLst>
          </p:cNvPr>
          <p:cNvSpPr/>
          <p:nvPr/>
        </p:nvSpPr>
        <p:spPr>
          <a:xfrm>
            <a:off x="4154867" y="1876493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9ADCBDD-8C61-2A04-95D8-6FC1FC8ACED6}"/>
              </a:ext>
            </a:extLst>
          </p:cNvPr>
          <p:cNvCxnSpPr>
            <a:cxnSpLocks/>
          </p:cNvCxnSpPr>
          <p:nvPr/>
        </p:nvCxnSpPr>
        <p:spPr>
          <a:xfrm>
            <a:off x="1632858" y="3744686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C0B52F0-9B9E-019B-DBBE-9303E0E5FAF6}"/>
              </a:ext>
            </a:extLst>
          </p:cNvPr>
          <p:cNvCxnSpPr>
            <a:cxnSpLocks/>
          </p:cNvCxnSpPr>
          <p:nvPr/>
        </p:nvCxnSpPr>
        <p:spPr>
          <a:xfrm>
            <a:off x="8698248" y="2774676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4DEB6F8D-E96F-BA74-D195-24787565531F}"/>
              </a:ext>
            </a:extLst>
          </p:cNvPr>
          <p:cNvCxnSpPr>
            <a:cxnSpLocks/>
          </p:cNvCxnSpPr>
          <p:nvPr/>
        </p:nvCxnSpPr>
        <p:spPr>
          <a:xfrm>
            <a:off x="2986541" y="2774676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3AEC6E0F-AF9C-C4B8-278B-7F3055689511}"/>
              </a:ext>
            </a:extLst>
          </p:cNvPr>
          <p:cNvSpPr/>
          <p:nvPr/>
        </p:nvSpPr>
        <p:spPr>
          <a:xfrm>
            <a:off x="6565193" y="2175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CA1B8F5E-3BE1-03F6-7D34-D1FA49904598}"/>
              </a:ext>
            </a:extLst>
          </p:cNvPr>
          <p:cNvSpPr/>
          <p:nvPr/>
        </p:nvSpPr>
        <p:spPr>
          <a:xfrm>
            <a:off x="6557778" y="36726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91A6C2-2CC9-EC9F-4B4D-CF2BF3122C58}"/>
              </a:ext>
            </a:extLst>
          </p:cNvPr>
          <p:cNvSpPr txBox="1"/>
          <p:nvPr/>
        </p:nvSpPr>
        <p:spPr>
          <a:xfrm>
            <a:off x="1597081" y="33827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CLKQ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F854C-A6C0-A73D-ECB3-BD7F10BF0498}"/>
              </a:ext>
            </a:extLst>
          </p:cNvPr>
          <p:cNvSpPr txBox="1"/>
          <p:nvPr/>
        </p:nvSpPr>
        <p:spPr>
          <a:xfrm>
            <a:off x="6577088" y="17587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OUTB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DA9D0640-6053-A053-2735-D3B138443C7F}"/>
              </a:ext>
            </a:extLst>
          </p:cNvPr>
          <p:cNvCxnSpPr>
            <a:cxnSpLocks/>
          </p:cNvCxnSpPr>
          <p:nvPr/>
        </p:nvCxnSpPr>
        <p:spPr>
          <a:xfrm flipV="1">
            <a:off x="3418729" y="2441359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DDF1507-5359-A598-D57F-F1824075CBBB}"/>
                  </a:ext>
                </a:extLst>
              </p:cNvPr>
              <p:cNvSpPr txBox="1"/>
              <p:nvPr/>
            </p:nvSpPr>
            <p:spPr>
              <a:xfrm>
                <a:off x="3788322" y="2480005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DDF1507-5359-A598-D57F-F1824075C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2480005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A6E231E6-A058-B3EF-BAF9-6B820E05BA21}"/>
                  </a:ext>
                </a:extLst>
              </p:cNvPr>
              <p:cNvSpPr txBox="1"/>
              <p:nvPr/>
            </p:nvSpPr>
            <p:spPr>
              <a:xfrm>
                <a:off x="4660941" y="1584211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A6E231E6-A058-B3EF-BAF9-6B820E05B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41" y="1584211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/>
              <p:nvPr/>
            </p:nvSpPr>
            <p:spPr>
              <a:xfrm>
                <a:off x="7603123" y="1584211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123" y="1584211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DA293EFD-AC74-F8F9-F9F4-C274F0A1B426}"/>
              </a:ext>
            </a:extLst>
          </p:cNvPr>
          <p:cNvSpPr txBox="1"/>
          <p:nvPr/>
        </p:nvSpPr>
        <p:spPr>
          <a:xfrm>
            <a:off x="2451624" y="152290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4E012-6B6C-9D6E-49F1-D54E6448A000}"/>
              </a:ext>
            </a:extLst>
          </p:cNvPr>
          <p:cNvSpPr txBox="1"/>
          <p:nvPr/>
        </p:nvSpPr>
        <p:spPr>
          <a:xfrm>
            <a:off x="2836500" y="451381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9460-59BC-96AB-C666-AABFD421EC83}"/>
              </a:ext>
            </a:extLst>
          </p:cNvPr>
          <p:cNvSpPr txBox="1"/>
          <p:nvPr/>
        </p:nvSpPr>
        <p:spPr>
          <a:xfrm>
            <a:off x="8536361" y="4513813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56C438E-AD29-303F-A71F-E650C97E2C18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635821" y="3586011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76F5243-9D2E-EE66-FF14-B58B453F0FDD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8324011" y="3533464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39EBD4C4-0F18-0DBA-DEE0-177387C5D9F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9263483" y="2247445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/>
              <p:nvPr/>
            </p:nvSpPr>
            <p:spPr>
              <a:xfrm>
                <a:off x="9534607" y="2363939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607" y="2363939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EF7C770-45BF-86AD-3F6F-C3C5A27BD7EA}"/>
              </a:ext>
            </a:extLst>
          </p:cNvPr>
          <p:cNvSpPr txBox="1"/>
          <p:nvPr/>
        </p:nvSpPr>
        <p:spPr>
          <a:xfrm>
            <a:off x="3239675" y="16473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ABB283-E218-31EC-8674-EFAE0024FCBA}"/>
              </a:ext>
            </a:extLst>
          </p:cNvPr>
          <p:cNvSpPr txBox="1"/>
          <p:nvPr/>
        </p:nvSpPr>
        <p:spPr>
          <a:xfrm>
            <a:off x="8939536" y="16473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641264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DB1C-8BA4-C10E-1088-EB0BEE43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8">
            <a:extLst>
              <a:ext uri="{FF2B5EF4-FFF2-40B4-BE49-F238E27FC236}">
                <a16:creationId xmlns:a16="http://schemas.microsoft.com/office/drawing/2014/main" id="{46D3CA9A-27F5-ABF6-078F-145459E9AA4D}"/>
              </a:ext>
            </a:extLst>
          </p:cNvPr>
          <p:cNvSpPr/>
          <p:nvPr/>
        </p:nvSpPr>
        <p:spPr>
          <a:xfrm>
            <a:off x="6483133" y="5032555"/>
            <a:ext cx="2592285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A9AC66A6-2AA4-655E-48EC-895D2237F054}"/>
              </a:ext>
            </a:extLst>
          </p:cNvPr>
          <p:cNvSpPr/>
          <p:nvPr/>
        </p:nvSpPr>
        <p:spPr>
          <a:xfrm rot="16200000" flipV="1">
            <a:off x="3797556" y="815853"/>
            <a:ext cx="2774811" cy="2146682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1D025-9BD4-943B-9A50-2CBF5DA598F7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6337718" y="1245958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E1AF474A-3D3C-43D1-73EE-EC0195BF9B37}"/>
              </a:ext>
            </a:extLst>
          </p:cNvPr>
          <p:cNvGrpSpPr/>
          <p:nvPr/>
        </p:nvGrpSpPr>
        <p:grpSpPr>
          <a:xfrm>
            <a:off x="8314927" y="10133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267F186-31B2-27F8-17C8-CE239C4E7B1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26357A39-3DED-A42F-96E7-1CB428061F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2D8F0D1D-D611-8840-474B-5EE21D5751A2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69FC60A5-A5A4-17F6-4095-74158FA09D0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42D7EC40-7466-BB02-2444-5BBBB9243A4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F30E0BA-8F67-14A5-D45D-7B00F51C3A1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1C5FC788-8D90-37F0-1229-8950C3CE01B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7259B912-5E6D-3218-0B49-A2D66E34308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DF710F95-6E94-28A7-6F79-FF14DD974673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E908AE74-8188-68C9-655B-0274449DFCDC}"/>
              </a:ext>
            </a:extLst>
          </p:cNvPr>
          <p:cNvSpPr/>
          <p:nvPr/>
        </p:nvSpPr>
        <p:spPr>
          <a:xfrm>
            <a:off x="6724698" y="8750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9ADCBDD-8C61-2A04-95D8-6FC1FC8ACED6}"/>
              </a:ext>
            </a:extLst>
          </p:cNvPr>
          <p:cNvCxnSpPr>
            <a:cxnSpLocks/>
          </p:cNvCxnSpPr>
          <p:nvPr/>
        </p:nvCxnSpPr>
        <p:spPr>
          <a:xfrm>
            <a:off x="1311301" y="3429000"/>
            <a:ext cx="7034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C0B52F0-9B9E-019B-DBBE-9303E0E5FAF6}"/>
              </a:ext>
            </a:extLst>
          </p:cNvPr>
          <p:cNvCxnSpPr>
            <a:cxnSpLocks/>
          </p:cNvCxnSpPr>
          <p:nvPr/>
        </p:nvCxnSpPr>
        <p:spPr>
          <a:xfrm>
            <a:off x="8326773" y="1773190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3AEC6E0F-AF9C-C4B8-278B-7F3055689511}"/>
              </a:ext>
            </a:extLst>
          </p:cNvPr>
          <p:cNvSpPr/>
          <p:nvPr/>
        </p:nvSpPr>
        <p:spPr>
          <a:xfrm>
            <a:off x="6193718" y="11739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91A6C2-2CC9-EC9F-4B4D-CF2BF3122C58}"/>
              </a:ext>
            </a:extLst>
          </p:cNvPr>
          <p:cNvSpPr txBox="1"/>
          <p:nvPr/>
        </p:nvSpPr>
        <p:spPr>
          <a:xfrm>
            <a:off x="1305448" y="305966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CLKQ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F854C-A6C0-A73D-ECB3-BD7F10BF0498}"/>
              </a:ext>
            </a:extLst>
          </p:cNvPr>
          <p:cNvSpPr txBox="1"/>
          <p:nvPr/>
        </p:nvSpPr>
        <p:spPr>
          <a:xfrm>
            <a:off x="6205613" y="75722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/>
              <p:nvPr/>
            </p:nvSpPr>
            <p:spPr>
              <a:xfrm>
                <a:off x="7231648" y="5827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48" y="582725"/>
                <a:ext cx="58817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DA293EFD-AC74-F8F9-F9F4-C274F0A1B426}"/>
              </a:ext>
            </a:extLst>
          </p:cNvPr>
          <p:cNvSpPr txBox="1"/>
          <p:nvPr/>
        </p:nvSpPr>
        <p:spPr>
          <a:xfrm>
            <a:off x="4567484" y="5017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39EBD4C4-0F18-0DBA-DEE0-177387C5D9F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892008" y="12459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/>
              <p:nvPr/>
            </p:nvSpPr>
            <p:spPr>
              <a:xfrm>
                <a:off x="9163132" y="13624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32" y="1362453"/>
                <a:ext cx="540084" cy="259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38ABB283-E218-31EC-8674-EFAE0024FCBA}"/>
              </a:ext>
            </a:extLst>
          </p:cNvPr>
          <p:cNvSpPr txBox="1"/>
          <p:nvPr/>
        </p:nvSpPr>
        <p:spPr>
          <a:xfrm>
            <a:off x="8568061" y="6458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cxnSp>
        <p:nvCxnSpPr>
          <p:cNvPr id="36" name="直线连接符 27">
            <a:extLst>
              <a:ext uri="{FF2B5EF4-FFF2-40B4-BE49-F238E27FC236}">
                <a16:creationId xmlns:a16="http://schemas.microsoft.com/office/drawing/2014/main" id="{BCECB4D6-7FBD-C178-EEDA-DE51D4720A32}"/>
              </a:ext>
            </a:extLst>
          </p:cNvPr>
          <p:cNvCxnSpPr>
            <a:cxnSpLocks/>
          </p:cNvCxnSpPr>
          <p:nvPr/>
        </p:nvCxnSpPr>
        <p:spPr>
          <a:xfrm flipV="1">
            <a:off x="3279775" y="2741393"/>
            <a:ext cx="0" cy="687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27">
            <a:extLst>
              <a:ext uri="{FF2B5EF4-FFF2-40B4-BE49-F238E27FC236}">
                <a16:creationId xmlns:a16="http://schemas.microsoft.com/office/drawing/2014/main" id="{DC74A517-ADD0-64DC-1EC4-A4185425F672}"/>
              </a:ext>
            </a:extLst>
          </p:cNvPr>
          <p:cNvCxnSpPr>
            <a:cxnSpLocks/>
          </p:cNvCxnSpPr>
          <p:nvPr/>
        </p:nvCxnSpPr>
        <p:spPr>
          <a:xfrm flipH="1">
            <a:off x="3279775" y="2741393"/>
            <a:ext cx="876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103">
                <a:extLst>
                  <a:ext uri="{FF2B5EF4-FFF2-40B4-BE49-F238E27FC236}">
                    <a16:creationId xmlns:a16="http://schemas.microsoft.com/office/drawing/2014/main" id="{5EB70E67-A5DC-E297-0CB0-80412BD2B124}"/>
                  </a:ext>
                </a:extLst>
              </p:cNvPr>
              <p:cNvSpPr txBox="1"/>
              <p:nvPr/>
            </p:nvSpPr>
            <p:spPr>
              <a:xfrm>
                <a:off x="9163132" y="1535753"/>
                <a:ext cx="4919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hold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103">
                <a:extLst>
                  <a:ext uri="{FF2B5EF4-FFF2-40B4-BE49-F238E27FC236}">
                    <a16:creationId xmlns:a16="http://schemas.microsoft.com/office/drawing/2014/main" id="{5EB70E67-A5DC-E297-0CB0-80412BD2B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32" y="1535753"/>
                <a:ext cx="491993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98">
            <a:extLst>
              <a:ext uri="{FF2B5EF4-FFF2-40B4-BE49-F238E27FC236}">
                <a16:creationId xmlns:a16="http://schemas.microsoft.com/office/drawing/2014/main" id="{4E4EC4A9-9091-7A59-6BFB-537287AF46AE}"/>
              </a:ext>
            </a:extLst>
          </p:cNvPr>
          <p:cNvSpPr/>
          <p:nvPr/>
        </p:nvSpPr>
        <p:spPr>
          <a:xfrm>
            <a:off x="3251090" y="5032555"/>
            <a:ext cx="173567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94">
            <a:extLst>
              <a:ext uri="{FF2B5EF4-FFF2-40B4-BE49-F238E27FC236}">
                <a16:creationId xmlns:a16="http://schemas.microsoft.com/office/drawing/2014/main" id="{AF932A6C-1207-1167-FCB4-DA0A12E6EE8C}"/>
              </a:ext>
            </a:extLst>
          </p:cNvPr>
          <p:cNvCxnSpPr>
            <a:cxnSpLocks/>
          </p:cNvCxnSpPr>
          <p:nvPr/>
        </p:nvCxnSpPr>
        <p:spPr>
          <a:xfrm>
            <a:off x="3243396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02">
            <a:extLst>
              <a:ext uri="{FF2B5EF4-FFF2-40B4-BE49-F238E27FC236}">
                <a16:creationId xmlns:a16="http://schemas.microsoft.com/office/drawing/2014/main" id="{86119D35-5397-2ED9-91FD-EC25A401F80C}"/>
              </a:ext>
            </a:extLst>
          </p:cNvPr>
          <p:cNvCxnSpPr>
            <a:cxnSpLocks/>
          </p:cNvCxnSpPr>
          <p:nvPr/>
        </p:nvCxnSpPr>
        <p:spPr>
          <a:xfrm>
            <a:off x="3251091" y="3805014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107">
            <a:extLst>
              <a:ext uri="{FF2B5EF4-FFF2-40B4-BE49-F238E27FC236}">
                <a16:creationId xmlns:a16="http://schemas.microsoft.com/office/drawing/2014/main" id="{E3388A12-B36D-3153-3FE8-C53F5DA10910}"/>
              </a:ext>
            </a:extLst>
          </p:cNvPr>
          <p:cNvCxnSpPr>
            <a:cxnSpLocks/>
          </p:cNvCxnSpPr>
          <p:nvPr/>
        </p:nvCxnSpPr>
        <p:spPr>
          <a:xfrm>
            <a:off x="5392248" y="4344883"/>
            <a:ext cx="81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112">
            <a:extLst>
              <a:ext uri="{FF2B5EF4-FFF2-40B4-BE49-F238E27FC236}">
                <a16:creationId xmlns:a16="http://schemas.microsoft.com/office/drawing/2014/main" id="{B42AABAA-05DB-46B1-C6CA-309B9E652142}"/>
              </a:ext>
            </a:extLst>
          </p:cNvPr>
          <p:cNvCxnSpPr>
            <a:cxnSpLocks/>
          </p:cNvCxnSpPr>
          <p:nvPr/>
        </p:nvCxnSpPr>
        <p:spPr>
          <a:xfrm>
            <a:off x="8346017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42">
            <a:extLst>
              <a:ext uri="{FF2B5EF4-FFF2-40B4-BE49-F238E27FC236}">
                <a16:creationId xmlns:a16="http://schemas.microsoft.com/office/drawing/2014/main" id="{4272E9FA-83C2-139C-AC01-D354C5A2348D}"/>
              </a:ext>
            </a:extLst>
          </p:cNvPr>
          <p:cNvSpPr txBox="1"/>
          <p:nvPr/>
        </p:nvSpPr>
        <p:spPr>
          <a:xfrm>
            <a:off x="2373973" y="388977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CLKQ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1850A2-48C6-3FB1-D564-693AA4869702}"/>
              </a:ext>
            </a:extLst>
          </p:cNvPr>
          <p:cNvSpPr txBox="1"/>
          <p:nvPr/>
        </p:nvSpPr>
        <p:spPr>
          <a:xfrm>
            <a:off x="3058396" y="35587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307602-6A2E-153F-B618-FE85FF587AD1}"/>
              </a:ext>
            </a:extLst>
          </p:cNvPr>
          <p:cNvSpPr txBox="1"/>
          <p:nvPr/>
        </p:nvSpPr>
        <p:spPr>
          <a:xfrm>
            <a:off x="5210468" y="3547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15ns</a:t>
            </a:r>
          </a:p>
        </p:txBody>
      </p:sp>
      <p:cxnSp>
        <p:nvCxnSpPr>
          <p:cNvPr id="67" name="直线连接符 58">
            <a:extLst>
              <a:ext uri="{FF2B5EF4-FFF2-40B4-BE49-F238E27FC236}">
                <a16:creationId xmlns:a16="http://schemas.microsoft.com/office/drawing/2014/main" id="{0F29E1E3-9626-76B0-BD8C-3B30A5C15A03}"/>
              </a:ext>
            </a:extLst>
          </p:cNvPr>
          <p:cNvCxnSpPr>
            <a:cxnSpLocks/>
          </p:cNvCxnSpPr>
          <p:nvPr/>
        </p:nvCxnSpPr>
        <p:spPr>
          <a:xfrm>
            <a:off x="3243396" y="5034466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59">
            <a:extLst>
              <a:ext uri="{FF2B5EF4-FFF2-40B4-BE49-F238E27FC236}">
                <a16:creationId xmlns:a16="http://schemas.microsoft.com/office/drawing/2014/main" id="{4474F4AA-4D09-2189-62DB-1565327B7927}"/>
              </a:ext>
            </a:extLst>
          </p:cNvPr>
          <p:cNvCxnSpPr>
            <a:cxnSpLocks/>
          </p:cNvCxnSpPr>
          <p:nvPr/>
        </p:nvCxnSpPr>
        <p:spPr>
          <a:xfrm flipV="1">
            <a:off x="3243396" y="5566771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1637FE3-8696-E4F2-F6F7-F7C32497EE1B}"/>
              </a:ext>
            </a:extLst>
          </p:cNvPr>
          <p:cNvSpPr txBox="1"/>
          <p:nvPr/>
        </p:nvSpPr>
        <p:spPr>
          <a:xfrm>
            <a:off x="6040383" y="3554248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cxnSp>
        <p:nvCxnSpPr>
          <p:cNvPr id="70" name="直线连接符 94">
            <a:extLst>
              <a:ext uri="{FF2B5EF4-FFF2-40B4-BE49-F238E27FC236}">
                <a16:creationId xmlns:a16="http://schemas.microsoft.com/office/drawing/2014/main" id="{E85C01E1-BA6B-8FF0-B520-55423E0F81BD}"/>
              </a:ext>
            </a:extLst>
          </p:cNvPr>
          <p:cNvCxnSpPr>
            <a:cxnSpLocks/>
          </p:cNvCxnSpPr>
          <p:nvPr/>
        </p:nvCxnSpPr>
        <p:spPr>
          <a:xfrm>
            <a:off x="4986775" y="3820201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线连接符 94">
            <a:extLst>
              <a:ext uri="{FF2B5EF4-FFF2-40B4-BE49-F238E27FC236}">
                <a16:creationId xmlns:a16="http://schemas.microsoft.com/office/drawing/2014/main" id="{835C0A60-8DBB-EBB2-DE12-DF21D89D105D}"/>
              </a:ext>
            </a:extLst>
          </p:cNvPr>
          <p:cNvCxnSpPr>
            <a:cxnSpLocks/>
          </p:cNvCxnSpPr>
          <p:nvPr/>
        </p:nvCxnSpPr>
        <p:spPr>
          <a:xfrm>
            <a:off x="6483133" y="3820201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A951D9-393C-8DA0-6B64-2C45A6083F05}"/>
              </a:ext>
            </a:extLst>
          </p:cNvPr>
          <p:cNvCxnSpPr>
            <a:cxnSpLocks/>
          </p:cNvCxnSpPr>
          <p:nvPr/>
        </p:nvCxnSpPr>
        <p:spPr>
          <a:xfrm>
            <a:off x="4986769" y="4539706"/>
            <a:ext cx="1204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EFE3D7-16B5-293A-7F69-A1A86865FAE4}"/>
              </a:ext>
            </a:extLst>
          </p:cNvPr>
          <p:cNvCxnSpPr>
            <a:cxnSpLocks/>
          </p:cNvCxnSpPr>
          <p:nvPr/>
        </p:nvCxnSpPr>
        <p:spPr>
          <a:xfrm>
            <a:off x="6191233" y="4838700"/>
            <a:ext cx="291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FE21F9-BD14-E904-EEC3-3FAC5617B1D6}"/>
              </a:ext>
            </a:extLst>
          </p:cNvPr>
          <p:cNvSpPr txBox="1"/>
          <p:nvPr/>
        </p:nvSpPr>
        <p:spPr>
          <a:xfrm>
            <a:off x="5444610" y="4304592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7.4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123BD4-B302-4B8E-6A9B-82C2BD3202BB}"/>
              </a:ext>
            </a:extLst>
          </p:cNvPr>
          <p:cNvSpPr txBox="1"/>
          <p:nvPr/>
        </p:nvSpPr>
        <p:spPr>
          <a:xfrm>
            <a:off x="6155883" y="4577090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0.2</a:t>
            </a:r>
          </a:p>
        </p:txBody>
      </p:sp>
      <p:sp>
        <p:nvSpPr>
          <p:cNvPr id="78" name="文本框 44">
            <a:extLst>
              <a:ext uri="{FF2B5EF4-FFF2-40B4-BE49-F238E27FC236}">
                <a16:creationId xmlns:a16="http://schemas.microsoft.com/office/drawing/2014/main" id="{2907D196-D0A3-BF3A-A19A-DD3D1DEF9DC6}"/>
              </a:ext>
            </a:extLst>
          </p:cNvPr>
          <p:cNvSpPr txBox="1"/>
          <p:nvPr/>
        </p:nvSpPr>
        <p:spPr>
          <a:xfrm>
            <a:off x="3330256" y="51159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数据可以改变</a:t>
            </a:r>
          </a:p>
        </p:txBody>
      </p:sp>
      <p:sp>
        <p:nvSpPr>
          <p:cNvPr id="80" name="文本框 44">
            <a:extLst>
              <a:ext uri="{FF2B5EF4-FFF2-40B4-BE49-F238E27FC236}">
                <a16:creationId xmlns:a16="http://schemas.microsoft.com/office/drawing/2014/main" id="{85639AFF-06EF-61C0-022B-2127E217EEAB}"/>
              </a:ext>
            </a:extLst>
          </p:cNvPr>
          <p:cNvSpPr txBox="1"/>
          <p:nvPr/>
        </p:nvSpPr>
        <p:spPr>
          <a:xfrm>
            <a:off x="5149326" y="5115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81" name="TextBox 42">
            <a:extLst>
              <a:ext uri="{FF2B5EF4-FFF2-40B4-BE49-F238E27FC236}">
                <a16:creationId xmlns:a16="http://schemas.microsoft.com/office/drawing/2014/main" id="{BE6F17EE-5EC6-87E3-1A33-0245AFB9C285}"/>
              </a:ext>
            </a:extLst>
          </p:cNvPr>
          <p:cNvSpPr txBox="1"/>
          <p:nvPr/>
        </p:nvSpPr>
        <p:spPr>
          <a:xfrm>
            <a:off x="2373973" y="516387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</a:t>
            </a:r>
          </a:p>
        </p:txBody>
      </p:sp>
      <p:cxnSp>
        <p:nvCxnSpPr>
          <p:cNvPr id="2" name="直线连接符 94">
            <a:extLst>
              <a:ext uri="{FF2B5EF4-FFF2-40B4-BE49-F238E27FC236}">
                <a16:creationId xmlns:a16="http://schemas.microsoft.com/office/drawing/2014/main" id="{9B5762EF-5D57-D6FB-BBFE-9ACCBA62CE45}"/>
              </a:ext>
            </a:extLst>
          </p:cNvPr>
          <p:cNvCxnSpPr>
            <a:cxnSpLocks/>
          </p:cNvCxnSpPr>
          <p:nvPr/>
        </p:nvCxnSpPr>
        <p:spPr>
          <a:xfrm>
            <a:off x="5396726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94">
            <a:extLst>
              <a:ext uri="{FF2B5EF4-FFF2-40B4-BE49-F238E27FC236}">
                <a16:creationId xmlns:a16="http://schemas.microsoft.com/office/drawing/2014/main" id="{8C02E938-50B8-EC5A-5DBF-CEA8D583DA2C}"/>
              </a:ext>
            </a:extLst>
          </p:cNvPr>
          <p:cNvCxnSpPr>
            <a:cxnSpLocks/>
          </p:cNvCxnSpPr>
          <p:nvPr/>
        </p:nvCxnSpPr>
        <p:spPr>
          <a:xfrm>
            <a:off x="6193718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102">
            <a:extLst>
              <a:ext uri="{FF2B5EF4-FFF2-40B4-BE49-F238E27FC236}">
                <a16:creationId xmlns:a16="http://schemas.microsoft.com/office/drawing/2014/main" id="{B56F08B2-B4A6-BD8C-2855-B8BF5B048E90}"/>
              </a:ext>
            </a:extLst>
          </p:cNvPr>
          <p:cNvCxnSpPr>
            <a:cxnSpLocks/>
          </p:cNvCxnSpPr>
          <p:nvPr/>
        </p:nvCxnSpPr>
        <p:spPr>
          <a:xfrm>
            <a:off x="6191233" y="3805014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07">
            <a:extLst>
              <a:ext uri="{FF2B5EF4-FFF2-40B4-BE49-F238E27FC236}">
                <a16:creationId xmlns:a16="http://schemas.microsoft.com/office/drawing/2014/main" id="{F364CCA9-8D98-65E9-C353-8309D8B5A6FC}"/>
              </a:ext>
            </a:extLst>
          </p:cNvPr>
          <p:cNvCxnSpPr>
            <a:cxnSpLocks/>
          </p:cNvCxnSpPr>
          <p:nvPr/>
        </p:nvCxnSpPr>
        <p:spPr>
          <a:xfrm>
            <a:off x="8346017" y="4352716"/>
            <a:ext cx="729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94">
            <a:extLst>
              <a:ext uri="{FF2B5EF4-FFF2-40B4-BE49-F238E27FC236}">
                <a16:creationId xmlns:a16="http://schemas.microsoft.com/office/drawing/2014/main" id="{BE2F7D90-0D55-7840-811F-88B33EF7A81F}"/>
              </a:ext>
            </a:extLst>
          </p:cNvPr>
          <p:cNvCxnSpPr>
            <a:cxnSpLocks/>
          </p:cNvCxnSpPr>
          <p:nvPr/>
        </p:nvCxnSpPr>
        <p:spPr>
          <a:xfrm>
            <a:off x="6191233" y="3958741"/>
            <a:ext cx="0" cy="9752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3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0E212-5092-054D-94DA-C43544DDD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D27589D-9C2E-21C0-C9F0-FBC2E3972D93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7638833" y="967028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3CE12BF2-1BAD-3BF9-1971-32630F697882}"/>
              </a:ext>
            </a:extLst>
          </p:cNvPr>
          <p:cNvGrpSpPr/>
          <p:nvPr/>
        </p:nvGrpSpPr>
        <p:grpSpPr>
          <a:xfrm>
            <a:off x="9616042" y="73446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9401C35-FD2C-D5A7-BD4B-7A2389C1F18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66E911DC-4392-3093-A5E5-E24E907E58C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8031476E-A371-E8E4-7D5A-F558FC0825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F7591FCE-3B2C-8955-0E35-5209686D245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13FA3033-2F0D-C9F1-2C1A-4944624B58E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C65DDA2-3A78-ABDE-AA71-49B66399DCB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46616291-AD9B-6936-5B2C-9704617ADFA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3F1FBCAD-976C-0827-F65D-AA9B114F1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E183B1EC-F2B6-7153-95EB-E1D851CB5748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4A11D4E-2F0D-43AF-046A-5FBAD635F813}"/>
              </a:ext>
            </a:extLst>
          </p:cNvPr>
          <p:cNvSpPr/>
          <p:nvPr/>
        </p:nvSpPr>
        <p:spPr>
          <a:xfrm>
            <a:off x="8025813" y="59607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212C54CD-7B8B-AF5F-7532-6CA9252FD40F}"/>
              </a:ext>
            </a:extLst>
          </p:cNvPr>
          <p:cNvCxnSpPr>
            <a:cxnSpLocks/>
          </p:cNvCxnSpPr>
          <p:nvPr/>
        </p:nvCxnSpPr>
        <p:spPr>
          <a:xfrm>
            <a:off x="9627888" y="1494260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9E4A821D-0076-AD24-B4EE-AE697CD04289}"/>
                  </a:ext>
                </a:extLst>
              </p:cNvPr>
              <p:cNvSpPr txBox="1"/>
              <p:nvPr/>
            </p:nvSpPr>
            <p:spPr>
              <a:xfrm>
                <a:off x="8532763" y="30379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9E4A821D-0076-AD24-B4EE-AE697CD0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763" y="303795"/>
                <a:ext cx="58817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53970156-E490-AD8D-9007-206E19FC5787}"/>
              </a:ext>
            </a:extLst>
          </p:cNvPr>
          <p:cNvSpPr txBox="1"/>
          <p:nvPr/>
        </p:nvSpPr>
        <p:spPr>
          <a:xfrm>
            <a:off x="9869176" y="36694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1013CE-4510-A27E-5FDB-6CABFFB4C895}"/>
              </a:ext>
            </a:extLst>
          </p:cNvPr>
          <p:cNvSpPr/>
          <p:nvPr/>
        </p:nvSpPr>
        <p:spPr>
          <a:xfrm>
            <a:off x="5105282" y="6629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2">
            <a:extLst>
              <a:ext uri="{FF2B5EF4-FFF2-40B4-BE49-F238E27FC236}">
                <a16:creationId xmlns:a16="http://schemas.microsoft.com/office/drawing/2014/main" id="{0E92D035-4505-926B-6B27-FA768B3066FE}"/>
              </a:ext>
            </a:extLst>
          </p:cNvPr>
          <p:cNvGrpSpPr/>
          <p:nvPr/>
        </p:nvGrpSpPr>
        <p:grpSpPr>
          <a:xfrm>
            <a:off x="1949932" y="728893"/>
            <a:ext cx="1187867" cy="1033153"/>
            <a:chOff x="2459115" y="1343921"/>
            <a:chExt cx="1187867" cy="1033153"/>
          </a:xfrm>
        </p:grpSpPr>
        <p:grpSp>
          <p:nvGrpSpPr>
            <p:cNvPr id="4" name="组合 9">
              <a:extLst>
                <a:ext uri="{FF2B5EF4-FFF2-40B4-BE49-F238E27FC236}">
                  <a16:creationId xmlns:a16="http://schemas.microsoft.com/office/drawing/2014/main" id="{2CA96C73-9FC7-CEA9-D1C9-596D5895239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" name="矩形 4">
                <a:extLst>
                  <a:ext uri="{FF2B5EF4-FFF2-40B4-BE49-F238E27FC236}">
                    <a16:creationId xmlns:a16="http://schemas.microsoft.com/office/drawing/2014/main" id="{500D9706-AD4C-8E17-22F1-FF3908401B8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直角三角形 5">
                <a:extLst>
                  <a:ext uri="{FF2B5EF4-FFF2-40B4-BE49-F238E27FC236}">
                    <a16:creationId xmlns:a16="http://schemas.microsoft.com/office/drawing/2014/main" id="{2BD6E2CB-AA9C-4751-9E02-36309E30B890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6">
                <a:extLst>
                  <a:ext uri="{FF2B5EF4-FFF2-40B4-BE49-F238E27FC236}">
                    <a16:creationId xmlns:a16="http://schemas.microsoft.com/office/drawing/2014/main" id="{DB413945-8A81-BAA1-A7BF-A4DA497A595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9" name="文本框 7">
                <a:extLst>
                  <a:ext uri="{FF2B5EF4-FFF2-40B4-BE49-F238E27FC236}">
                    <a16:creationId xmlns:a16="http://schemas.microsoft.com/office/drawing/2014/main" id="{80C42014-4B62-2D56-61C3-1A15B3E85C70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0" name="文本框 8">
                <a:extLst>
                  <a:ext uri="{FF2B5EF4-FFF2-40B4-BE49-F238E27FC236}">
                    <a16:creationId xmlns:a16="http://schemas.microsoft.com/office/drawing/2014/main" id="{BCDA4325-B94D-B028-7CE7-734DA4AD6FA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227C9D0D-E317-6D18-E6C7-355FBA666E6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468EE132-D40C-7C64-E535-316B2E78DB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2AB1A4F8-9553-43DD-C3EB-5584B6A62721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02A5B75-5468-E291-4B3E-1B8C98C36A40}"/>
              </a:ext>
            </a:extLst>
          </p:cNvPr>
          <p:cNvSpPr/>
          <p:nvPr/>
        </p:nvSpPr>
        <p:spPr>
          <a:xfrm>
            <a:off x="7494833" y="89502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Summing Junction 167">
            <a:extLst>
              <a:ext uri="{FF2B5EF4-FFF2-40B4-BE49-F238E27FC236}">
                <a16:creationId xmlns:a16="http://schemas.microsoft.com/office/drawing/2014/main" id="{985B6856-42A0-DA68-2EB0-AD17C05AC136}"/>
              </a:ext>
            </a:extLst>
          </p:cNvPr>
          <p:cNvSpPr/>
          <p:nvPr/>
        </p:nvSpPr>
        <p:spPr>
          <a:xfrm>
            <a:off x="5037670" y="89502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EC5EB1D-3B4D-B421-6322-E59132C3A0A4}"/>
              </a:ext>
            </a:extLst>
          </p:cNvPr>
          <p:cNvSpPr txBox="1"/>
          <p:nvPr/>
        </p:nvSpPr>
        <p:spPr>
          <a:xfrm>
            <a:off x="6329468" y="78236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DATAOUT</a:t>
            </a:r>
            <a:endParaRPr kumimoji="1" lang="zh-CN" altLang="en-US" dirty="0"/>
          </a:p>
        </p:txBody>
      </p:sp>
      <p:sp>
        <p:nvSpPr>
          <p:cNvPr id="35" name="文本框 44">
            <a:extLst>
              <a:ext uri="{FF2B5EF4-FFF2-40B4-BE49-F238E27FC236}">
                <a16:creationId xmlns:a16="http://schemas.microsoft.com/office/drawing/2014/main" id="{757138EA-EC19-60E4-F294-F71CE41AFA3B}"/>
              </a:ext>
            </a:extLst>
          </p:cNvPr>
          <p:cNvSpPr txBox="1"/>
          <p:nvPr/>
        </p:nvSpPr>
        <p:spPr>
          <a:xfrm>
            <a:off x="5161104" y="77455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DATAIN</a:t>
            </a:r>
            <a:endParaRPr kumimoji="1" lang="zh-CN" altLang="en-US" dirty="0"/>
          </a:p>
        </p:txBody>
      </p:sp>
      <p:sp>
        <p:nvSpPr>
          <p:cNvPr id="38" name="Cloud 29">
            <a:extLst>
              <a:ext uri="{FF2B5EF4-FFF2-40B4-BE49-F238E27FC236}">
                <a16:creationId xmlns:a16="http://schemas.microsoft.com/office/drawing/2014/main" id="{84A15722-138D-18A5-8665-20616B8E09A8}"/>
              </a:ext>
            </a:extLst>
          </p:cNvPr>
          <p:cNvSpPr/>
          <p:nvPr/>
        </p:nvSpPr>
        <p:spPr>
          <a:xfrm>
            <a:off x="3119946" y="59607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直线连接符 27">
            <a:extLst>
              <a:ext uri="{FF2B5EF4-FFF2-40B4-BE49-F238E27FC236}">
                <a16:creationId xmlns:a16="http://schemas.microsoft.com/office/drawing/2014/main" id="{6E9E844B-693B-6AF9-6514-9F2EF9E169F8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4705234" y="967027"/>
            <a:ext cx="33243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68">
            <a:extLst>
              <a:ext uri="{FF2B5EF4-FFF2-40B4-BE49-F238E27FC236}">
                <a16:creationId xmlns:a16="http://schemas.microsoft.com/office/drawing/2014/main" id="{CA863170-B752-ACBB-389F-080CC6D09C8A}"/>
              </a:ext>
            </a:extLst>
          </p:cNvPr>
          <p:cNvSpPr txBox="1"/>
          <p:nvPr/>
        </p:nvSpPr>
        <p:spPr>
          <a:xfrm>
            <a:off x="6919373" y="232216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46" name="直线连接符 33">
            <a:extLst>
              <a:ext uri="{FF2B5EF4-FFF2-40B4-BE49-F238E27FC236}">
                <a16:creationId xmlns:a16="http://schemas.microsoft.com/office/drawing/2014/main" id="{268EF0EA-6F0D-457A-4716-F39FCBCB19DF}"/>
              </a:ext>
            </a:extLst>
          </p:cNvPr>
          <p:cNvCxnSpPr>
            <a:cxnSpLocks/>
          </p:cNvCxnSpPr>
          <p:nvPr/>
        </p:nvCxnSpPr>
        <p:spPr>
          <a:xfrm>
            <a:off x="1963982" y="1488686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33">
            <a:extLst>
              <a:ext uri="{FF2B5EF4-FFF2-40B4-BE49-F238E27FC236}">
                <a16:creationId xmlns:a16="http://schemas.microsoft.com/office/drawing/2014/main" id="{2CE0CD23-6942-1CCF-B94D-04DDBD40B23C}"/>
              </a:ext>
            </a:extLst>
          </p:cNvPr>
          <p:cNvCxnSpPr>
            <a:cxnSpLocks/>
          </p:cNvCxnSpPr>
          <p:nvPr/>
        </p:nvCxnSpPr>
        <p:spPr>
          <a:xfrm>
            <a:off x="1083070" y="3148171"/>
            <a:ext cx="8564062" cy="5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33">
            <a:extLst>
              <a:ext uri="{FF2B5EF4-FFF2-40B4-BE49-F238E27FC236}">
                <a16:creationId xmlns:a16="http://schemas.microsoft.com/office/drawing/2014/main" id="{349717C2-5153-7FEB-96D4-C6872698E345}"/>
              </a:ext>
            </a:extLst>
          </p:cNvPr>
          <p:cNvCxnSpPr>
            <a:cxnSpLocks/>
          </p:cNvCxnSpPr>
          <p:nvPr/>
        </p:nvCxnSpPr>
        <p:spPr>
          <a:xfrm>
            <a:off x="4705234" y="2299170"/>
            <a:ext cx="0" cy="845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33">
            <a:extLst>
              <a:ext uri="{FF2B5EF4-FFF2-40B4-BE49-F238E27FC236}">
                <a16:creationId xmlns:a16="http://schemas.microsoft.com/office/drawing/2014/main" id="{14D58B56-ABE0-1C5D-08A4-23530A867A84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4705234" y="2309271"/>
            <a:ext cx="332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Summing Junction 167">
            <a:extLst>
              <a:ext uri="{FF2B5EF4-FFF2-40B4-BE49-F238E27FC236}">
                <a16:creationId xmlns:a16="http://schemas.microsoft.com/office/drawing/2014/main" id="{D14BA17B-97DA-ED8F-432A-74200AA8A75D}"/>
              </a:ext>
            </a:extLst>
          </p:cNvPr>
          <p:cNvSpPr/>
          <p:nvPr/>
        </p:nvSpPr>
        <p:spPr>
          <a:xfrm>
            <a:off x="5037670" y="2237271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68">
            <a:extLst>
              <a:ext uri="{FF2B5EF4-FFF2-40B4-BE49-F238E27FC236}">
                <a16:creationId xmlns:a16="http://schemas.microsoft.com/office/drawing/2014/main" id="{A3FBF51C-B15B-2E4C-7D45-BC48EAC847F1}"/>
              </a:ext>
            </a:extLst>
          </p:cNvPr>
          <p:cNvSpPr txBox="1"/>
          <p:nvPr/>
        </p:nvSpPr>
        <p:spPr>
          <a:xfrm>
            <a:off x="5165176" y="21145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p:sp>
        <p:nvSpPr>
          <p:cNvPr id="84" name="TextBox 68">
            <a:extLst>
              <a:ext uri="{FF2B5EF4-FFF2-40B4-BE49-F238E27FC236}">
                <a16:creationId xmlns:a16="http://schemas.microsoft.com/office/drawing/2014/main" id="{AE32FA02-A4C5-D5E7-0905-58A175E5A7E6}"/>
              </a:ext>
            </a:extLst>
          </p:cNvPr>
          <p:cNvSpPr txBox="1"/>
          <p:nvPr/>
        </p:nvSpPr>
        <p:spPr>
          <a:xfrm>
            <a:off x="1083070" y="28024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12935532-E069-1B9A-7D0C-580D8C464637}"/>
                  </a:ext>
                </a:extLst>
              </p:cNvPr>
              <p:cNvSpPr txBox="1"/>
              <p:nvPr/>
            </p:nvSpPr>
            <p:spPr>
              <a:xfrm>
                <a:off x="3626896" y="30379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12935532-E069-1B9A-7D0C-580D8C464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896" y="30379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线连接符 101">
            <a:extLst>
              <a:ext uri="{FF2B5EF4-FFF2-40B4-BE49-F238E27FC236}">
                <a16:creationId xmlns:a16="http://schemas.microsoft.com/office/drawing/2014/main" id="{305B1E3D-82D3-FCD0-0D6B-DCFAF425E577}"/>
              </a:ext>
            </a:extLst>
          </p:cNvPr>
          <p:cNvCxnSpPr>
            <a:cxnSpLocks/>
          </p:cNvCxnSpPr>
          <p:nvPr/>
        </p:nvCxnSpPr>
        <p:spPr>
          <a:xfrm>
            <a:off x="3388034" y="4443013"/>
            <a:ext cx="220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5">
            <a:extLst>
              <a:ext uri="{FF2B5EF4-FFF2-40B4-BE49-F238E27FC236}">
                <a16:creationId xmlns:a16="http://schemas.microsoft.com/office/drawing/2014/main" id="{BF364149-4AE1-1016-BD5F-13E05F932F73}"/>
              </a:ext>
            </a:extLst>
          </p:cNvPr>
          <p:cNvCxnSpPr>
            <a:cxnSpLocks/>
          </p:cNvCxnSpPr>
          <p:nvPr/>
        </p:nvCxnSpPr>
        <p:spPr>
          <a:xfrm flipV="1">
            <a:off x="3601420" y="3903187"/>
            <a:ext cx="2174829" cy="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5">
            <a:extLst>
              <a:ext uri="{FF2B5EF4-FFF2-40B4-BE49-F238E27FC236}">
                <a16:creationId xmlns:a16="http://schemas.microsoft.com/office/drawing/2014/main" id="{9F37F194-6F83-2239-1278-CAEC2DA571FB}"/>
              </a:ext>
            </a:extLst>
          </p:cNvPr>
          <p:cNvCxnSpPr>
            <a:cxnSpLocks/>
          </p:cNvCxnSpPr>
          <p:nvPr/>
        </p:nvCxnSpPr>
        <p:spPr>
          <a:xfrm>
            <a:off x="7939958" y="3907790"/>
            <a:ext cx="1286390" cy="2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42">
            <a:extLst>
              <a:ext uri="{FF2B5EF4-FFF2-40B4-BE49-F238E27FC236}">
                <a16:creationId xmlns:a16="http://schemas.microsoft.com/office/drawing/2014/main" id="{EFC0F647-ABE7-22DE-6E0E-9AA6778C0F15}"/>
              </a:ext>
            </a:extLst>
          </p:cNvPr>
          <p:cNvSpPr txBox="1"/>
          <p:nvPr/>
        </p:nvSpPr>
        <p:spPr>
          <a:xfrm>
            <a:off x="2524905" y="39925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9FA843-A8EA-98D5-2652-7CBCBD5DC483}"/>
              </a:ext>
            </a:extLst>
          </p:cNvPr>
          <p:cNvSpPr txBox="1"/>
          <p:nvPr/>
        </p:nvSpPr>
        <p:spPr>
          <a:xfrm>
            <a:off x="3209328" y="366152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B3AE084-4415-6717-F50D-A332FD9D9380}"/>
              </a:ext>
            </a:extLst>
          </p:cNvPr>
          <p:cNvSpPr txBox="1"/>
          <p:nvPr/>
        </p:nvSpPr>
        <p:spPr>
          <a:xfrm>
            <a:off x="3498425" y="3662410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5ns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00A1BC-D544-2D27-342C-BCE78A159DB7}"/>
              </a:ext>
            </a:extLst>
          </p:cNvPr>
          <p:cNvSpPr txBox="1"/>
          <p:nvPr/>
        </p:nvSpPr>
        <p:spPr>
          <a:xfrm>
            <a:off x="5546851" y="366424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55ns</a:t>
            </a:r>
          </a:p>
        </p:txBody>
      </p:sp>
      <p:cxnSp>
        <p:nvCxnSpPr>
          <p:cNvPr id="120" name="直线连接符 90">
            <a:extLst>
              <a:ext uri="{FF2B5EF4-FFF2-40B4-BE49-F238E27FC236}">
                <a16:creationId xmlns:a16="http://schemas.microsoft.com/office/drawing/2014/main" id="{F43F3EB4-18C3-E249-CF25-DFEC3C2B7ABD}"/>
              </a:ext>
            </a:extLst>
          </p:cNvPr>
          <p:cNvCxnSpPr>
            <a:cxnSpLocks/>
          </p:cNvCxnSpPr>
          <p:nvPr/>
        </p:nvCxnSpPr>
        <p:spPr>
          <a:xfrm>
            <a:off x="3608817" y="390779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91">
            <a:extLst>
              <a:ext uri="{FF2B5EF4-FFF2-40B4-BE49-F238E27FC236}">
                <a16:creationId xmlns:a16="http://schemas.microsoft.com/office/drawing/2014/main" id="{52D0D7D8-6F1D-AC01-784A-36CF7E08C990}"/>
              </a:ext>
            </a:extLst>
          </p:cNvPr>
          <p:cNvCxnSpPr>
            <a:cxnSpLocks/>
          </p:cNvCxnSpPr>
          <p:nvPr/>
        </p:nvCxnSpPr>
        <p:spPr>
          <a:xfrm>
            <a:off x="5765129" y="390439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05">
            <a:extLst>
              <a:ext uri="{FF2B5EF4-FFF2-40B4-BE49-F238E27FC236}">
                <a16:creationId xmlns:a16="http://schemas.microsoft.com/office/drawing/2014/main" id="{05AB9866-ED2F-40E6-6EDE-5D9F36FD6448}"/>
              </a:ext>
            </a:extLst>
          </p:cNvPr>
          <p:cNvCxnSpPr>
            <a:cxnSpLocks/>
          </p:cNvCxnSpPr>
          <p:nvPr/>
        </p:nvCxnSpPr>
        <p:spPr>
          <a:xfrm flipV="1">
            <a:off x="5765129" y="4440732"/>
            <a:ext cx="2174829" cy="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91">
            <a:extLst>
              <a:ext uri="{FF2B5EF4-FFF2-40B4-BE49-F238E27FC236}">
                <a16:creationId xmlns:a16="http://schemas.microsoft.com/office/drawing/2014/main" id="{D4DE2FF8-F3EC-CAFE-4A8F-A3C9F9912C9B}"/>
              </a:ext>
            </a:extLst>
          </p:cNvPr>
          <p:cNvCxnSpPr>
            <a:cxnSpLocks/>
          </p:cNvCxnSpPr>
          <p:nvPr/>
        </p:nvCxnSpPr>
        <p:spPr>
          <a:xfrm>
            <a:off x="7939958" y="390779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455C5E3-3DD3-A8E6-7B94-5C57D04B0DB2}"/>
              </a:ext>
            </a:extLst>
          </p:cNvPr>
          <p:cNvSpPr txBox="1"/>
          <p:nvPr/>
        </p:nvSpPr>
        <p:spPr>
          <a:xfrm>
            <a:off x="7718582" y="3656966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105ns</a:t>
            </a:r>
          </a:p>
        </p:txBody>
      </p:sp>
      <p:sp>
        <p:nvSpPr>
          <p:cNvPr id="147" name="矩形 98">
            <a:extLst>
              <a:ext uri="{FF2B5EF4-FFF2-40B4-BE49-F238E27FC236}">
                <a16:creationId xmlns:a16="http://schemas.microsoft.com/office/drawing/2014/main" id="{115E6978-2D46-0F5E-394C-C2DD022ABEB1}"/>
              </a:ext>
            </a:extLst>
          </p:cNvPr>
          <p:cNvSpPr/>
          <p:nvPr/>
        </p:nvSpPr>
        <p:spPr>
          <a:xfrm>
            <a:off x="8228658" y="4974488"/>
            <a:ext cx="997692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98">
            <a:extLst>
              <a:ext uri="{FF2B5EF4-FFF2-40B4-BE49-F238E27FC236}">
                <a16:creationId xmlns:a16="http://schemas.microsoft.com/office/drawing/2014/main" id="{33B1358B-5BC1-4ACE-ABC1-C8A77119C7F8}"/>
              </a:ext>
            </a:extLst>
          </p:cNvPr>
          <p:cNvSpPr/>
          <p:nvPr/>
        </p:nvSpPr>
        <p:spPr>
          <a:xfrm>
            <a:off x="3873847" y="4974488"/>
            <a:ext cx="960522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9" name="直线连接符 58">
            <a:extLst>
              <a:ext uri="{FF2B5EF4-FFF2-40B4-BE49-F238E27FC236}">
                <a16:creationId xmlns:a16="http://schemas.microsoft.com/office/drawing/2014/main" id="{7D0EE288-2D13-DD74-1E46-4BA4D9E4752C}"/>
              </a:ext>
            </a:extLst>
          </p:cNvPr>
          <p:cNvCxnSpPr>
            <a:cxnSpLocks/>
          </p:cNvCxnSpPr>
          <p:nvPr/>
        </p:nvCxnSpPr>
        <p:spPr>
          <a:xfrm>
            <a:off x="3394328" y="4976399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59">
            <a:extLst>
              <a:ext uri="{FF2B5EF4-FFF2-40B4-BE49-F238E27FC236}">
                <a16:creationId xmlns:a16="http://schemas.microsoft.com/office/drawing/2014/main" id="{F7709C74-F306-E583-7729-F03B8277970F}"/>
              </a:ext>
            </a:extLst>
          </p:cNvPr>
          <p:cNvCxnSpPr>
            <a:cxnSpLocks/>
          </p:cNvCxnSpPr>
          <p:nvPr/>
        </p:nvCxnSpPr>
        <p:spPr>
          <a:xfrm flipV="1">
            <a:off x="3394328" y="5508704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94F08F-49BC-A2AD-7467-C143A639AD7A}"/>
              </a:ext>
            </a:extLst>
          </p:cNvPr>
          <p:cNvCxnSpPr>
            <a:cxnSpLocks/>
          </p:cNvCxnSpPr>
          <p:nvPr/>
        </p:nvCxnSpPr>
        <p:spPr>
          <a:xfrm>
            <a:off x="3601420" y="4859718"/>
            <a:ext cx="2724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2" name="文本框 44">
            <a:extLst>
              <a:ext uri="{FF2B5EF4-FFF2-40B4-BE49-F238E27FC236}">
                <a16:creationId xmlns:a16="http://schemas.microsoft.com/office/drawing/2014/main" id="{6314CB95-075C-5BBA-0D1E-491E379790B7}"/>
              </a:ext>
            </a:extLst>
          </p:cNvPr>
          <p:cNvSpPr txBox="1"/>
          <p:nvPr/>
        </p:nvSpPr>
        <p:spPr>
          <a:xfrm>
            <a:off x="3800110" y="50627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数据可变</a:t>
            </a:r>
          </a:p>
        </p:txBody>
      </p:sp>
      <p:sp>
        <p:nvSpPr>
          <p:cNvPr id="153" name="文本框 44">
            <a:extLst>
              <a:ext uri="{FF2B5EF4-FFF2-40B4-BE49-F238E27FC236}">
                <a16:creationId xmlns:a16="http://schemas.microsoft.com/office/drawing/2014/main" id="{22E32A41-2C6F-B5B4-8A98-E5F347B4C7B9}"/>
              </a:ext>
            </a:extLst>
          </p:cNvPr>
          <p:cNvSpPr txBox="1"/>
          <p:nvPr/>
        </p:nvSpPr>
        <p:spPr>
          <a:xfrm>
            <a:off x="5905211" y="50694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54" name="TextBox 42">
            <a:extLst>
              <a:ext uri="{FF2B5EF4-FFF2-40B4-BE49-F238E27FC236}">
                <a16:creationId xmlns:a16="http://schemas.microsoft.com/office/drawing/2014/main" id="{5412D011-0BF3-48BD-02CC-3083ACE3A6BB}"/>
              </a:ext>
            </a:extLst>
          </p:cNvPr>
          <p:cNvSpPr txBox="1"/>
          <p:nvPr/>
        </p:nvSpPr>
        <p:spPr>
          <a:xfrm>
            <a:off x="2229308" y="513560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DATAIN</a:t>
            </a:r>
          </a:p>
        </p:txBody>
      </p:sp>
      <p:sp>
        <p:nvSpPr>
          <p:cNvPr id="155" name="矩形 98">
            <a:extLst>
              <a:ext uri="{FF2B5EF4-FFF2-40B4-BE49-F238E27FC236}">
                <a16:creationId xmlns:a16="http://schemas.microsoft.com/office/drawing/2014/main" id="{8D180C8B-AD69-DD6C-EAE8-E32110A9CF62}"/>
              </a:ext>
            </a:extLst>
          </p:cNvPr>
          <p:cNvSpPr/>
          <p:nvPr/>
        </p:nvSpPr>
        <p:spPr>
          <a:xfrm>
            <a:off x="8228658" y="5946993"/>
            <a:ext cx="997690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98">
            <a:extLst>
              <a:ext uri="{FF2B5EF4-FFF2-40B4-BE49-F238E27FC236}">
                <a16:creationId xmlns:a16="http://schemas.microsoft.com/office/drawing/2014/main" id="{E8FF39CF-A49F-4672-135E-E79056C4A441}"/>
              </a:ext>
            </a:extLst>
          </p:cNvPr>
          <p:cNvSpPr/>
          <p:nvPr/>
        </p:nvSpPr>
        <p:spPr>
          <a:xfrm>
            <a:off x="3402020" y="5946993"/>
            <a:ext cx="385170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58">
            <a:extLst>
              <a:ext uri="{FF2B5EF4-FFF2-40B4-BE49-F238E27FC236}">
                <a16:creationId xmlns:a16="http://schemas.microsoft.com/office/drawing/2014/main" id="{E4084F3B-608F-0B2E-AC61-F826DEB6D5A7}"/>
              </a:ext>
            </a:extLst>
          </p:cNvPr>
          <p:cNvCxnSpPr>
            <a:cxnSpLocks/>
          </p:cNvCxnSpPr>
          <p:nvPr/>
        </p:nvCxnSpPr>
        <p:spPr>
          <a:xfrm>
            <a:off x="3394326" y="5948904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59">
            <a:extLst>
              <a:ext uri="{FF2B5EF4-FFF2-40B4-BE49-F238E27FC236}">
                <a16:creationId xmlns:a16="http://schemas.microsoft.com/office/drawing/2014/main" id="{C28902F3-E940-071C-7A3D-B911A1751B0E}"/>
              </a:ext>
            </a:extLst>
          </p:cNvPr>
          <p:cNvCxnSpPr>
            <a:cxnSpLocks/>
          </p:cNvCxnSpPr>
          <p:nvPr/>
        </p:nvCxnSpPr>
        <p:spPr>
          <a:xfrm flipV="1">
            <a:off x="3394326" y="6481209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A4F8E8A-484F-F380-95D5-7113C4551E16}"/>
              </a:ext>
            </a:extLst>
          </p:cNvPr>
          <p:cNvCxnSpPr>
            <a:cxnSpLocks/>
          </p:cNvCxnSpPr>
          <p:nvPr/>
        </p:nvCxnSpPr>
        <p:spPr>
          <a:xfrm>
            <a:off x="7973620" y="5659153"/>
            <a:ext cx="255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0" name="文本框 44">
            <a:extLst>
              <a:ext uri="{FF2B5EF4-FFF2-40B4-BE49-F238E27FC236}">
                <a16:creationId xmlns:a16="http://schemas.microsoft.com/office/drawing/2014/main" id="{A2C4B68E-4512-1A04-75CD-015441BFDC0F}"/>
              </a:ext>
            </a:extLst>
          </p:cNvPr>
          <p:cNvSpPr txBox="1"/>
          <p:nvPr/>
        </p:nvSpPr>
        <p:spPr>
          <a:xfrm>
            <a:off x="4690890" y="60395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数据可变</a:t>
            </a:r>
          </a:p>
        </p:txBody>
      </p:sp>
      <p:sp>
        <p:nvSpPr>
          <p:cNvPr id="161" name="文本框 44">
            <a:extLst>
              <a:ext uri="{FF2B5EF4-FFF2-40B4-BE49-F238E27FC236}">
                <a16:creationId xmlns:a16="http://schemas.microsoft.com/office/drawing/2014/main" id="{5453E9B9-9494-528C-045D-57BDCCC4F7A0}"/>
              </a:ext>
            </a:extLst>
          </p:cNvPr>
          <p:cNvSpPr txBox="1"/>
          <p:nvPr/>
        </p:nvSpPr>
        <p:spPr>
          <a:xfrm>
            <a:off x="7164584" y="602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62" name="TextBox 42">
            <a:extLst>
              <a:ext uri="{FF2B5EF4-FFF2-40B4-BE49-F238E27FC236}">
                <a16:creationId xmlns:a16="http://schemas.microsoft.com/office/drawing/2014/main" id="{865210B6-1BDC-B387-C3E2-7EF84DDD0126}"/>
              </a:ext>
            </a:extLst>
          </p:cNvPr>
          <p:cNvSpPr txBox="1"/>
          <p:nvPr/>
        </p:nvSpPr>
        <p:spPr>
          <a:xfrm>
            <a:off x="2028671" y="603959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DATAOUT</a:t>
            </a:r>
          </a:p>
        </p:txBody>
      </p:sp>
      <p:cxnSp>
        <p:nvCxnSpPr>
          <p:cNvPr id="164" name="直线连接符 94">
            <a:extLst>
              <a:ext uri="{FF2B5EF4-FFF2-40B4-BE49-F238E27FC236}">
                <a16:creationId xmlns:a16="http://schemas.microsoft.com/office/drawing/2014/main" id="{C9A529EE-734F-5FFD-58A3-4EB608000217}"/>
              </a:ext>
            </a:extLst>
          </p:cNvPr>
          <p:cNvCxnSpPr>
            <a:cxnSpLocks/>
          </p:cNvCxnSpPr>
          <p:nvPr/>
        </p:nvCxnSpPr>
        <p:spPr>
          <a:xfrm>
            <a:off x="3608817" y="4507217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直线连接符 94">
            <a:extLst>
              <a:ext uri="{FF2B5EF4-FFF2-40B4-BE49-F238E27FC236}">
                <a16:creationId xmlns:a16="http://schemas.microsoft.com/office/drawing/2014/main" id="{0395CB0E-646C-09F4-3BF6-D0A6537A0A43}"/>
              </a:ext>
            </a:extLst>
          </p:cNvPr>
          <p:cNvCxnSpPr>
            <a:cxnSpLocks/>
          </p:cNvCxnSpPr>
          <p:nvPr/>
        </p:nvCxnSpPr>
        <p:spPr>
          <a:xfrm>
            <a:off x="3873847" y="4800310"/>
            <a:ext cx="2" cy="7846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直线连接符 94">
            <a:extLst>
              <a:ext uri="{FF2B5EF4-FFF2-40B4-BE49-F238E27FC236}">
                <a16:creationId xmlns:a16="http://schemas.microsoft.com/office/drawing/2014/main" id="{E8DAB0A7-BB8E-0E5E-7D03-103CCFEF7E12}"/>
              </a:ext>
            </a:extLst>
          </p:cNvPr>
          <p:cNvCxnSpPr>
            <a:cxnSpLocks/>
          </p:cNvCxnSpPr>
          <p:nvPr/>
        </p:nvCxnSpPr>
        <p:spPr>
          <a:xfrm>
            <a:off x="4834375" y="450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直线连接符 94">
            <a:extLst>
              <a:ext uri="{FF2B5EF4-FFF2-40B4-BE49-F238E27FC236}">
                <a16:creationId xmlns:a16="http://schemas.microsoft.com/office/drawing/2014/main" id="{D97AAC90-EF8C-42CB-E531-D1F66F3BA22C}"/>
              </a:ext>
            </a:extLst>
          </p:cNvPr>
          <p:cNvCxnSpPr>
            <a:cxnSpLocks/>
          </p:cNvCxnSpPr>
          <p:nvPr/>
        </p:nvCxnSpPr>
        <p:spPr>
          <a:xfrm>
            <a:off x="7973733" y="4800310"/>
            <a:ext cx="0" cy="9350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直线连接符 94">
            <a:extLst>
              <a:ext uri="{FF2B5EF4-FFF2-40B4-BE49-F238E27FC236}">
                <a16:creationId xmlns:a16="http://schemas.microsoft.com/office/drawing/2014/main" id="{0328300F-2B59-CEA6-503A-42E70F6D9BCD}"/>
              </a:ext>
            </a:extLst>
          </p:cNvPr>
          <p:cNvCxnSpPr>
            <a:cxnSpLocks/>
          </p:cNvCxnSpPr>
          <p:nvPr/>
        </p:nvCxnSpPr>
        <p:spPr>
          <a:xfrm>
            <a:off x="7253725" y="558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直线连接符 94">
            <a:extLst>
              <a:ext uri="{FF2B5EF4-FFF2-40B4-BE49-F238E27FC236}">
                <a16:creationId xmlns:a16="http://schemas.microsoft.com/office/drawing/2014/main" id="{3257603E-78F4-AE46-209A-BAAFB7E80023}"/>
              </a:ext>
            </a:extLst>
          </p:cNvPr>
          <p:cNvCxnSpPr>
            <a:cxnSpLocks/>
          </p:cNvCxnSpPr>
          <p:nvPr/>
        </p:nvCxnSpPr>
        <p:spPr>
          <a:xfrm>
            <a:off x="8228658" y="558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FC9B5-EF9F-65A2-04D7-AB2EFA72315E}"/>
              </a:ext>
            </a:extLst>
          </p:cNvPr>
          <p:cNvCxnSpPr>
            <a:cxnSpLocks/>
          </p:cNvCxnSpPr>
          <p:nvPr/>
        </p:nvCxnSpPr>
        <p:spPr>
          <a:xfrm>
            <a:off x="3608817" y="4612068"/>
            <a:ext cx="12255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B4F53B2-6E09-286C-96E6-27A43F9408DA}"/>
              </a:ext>
            </a:extLst>
          </p:cNvPr>
          <p:cNvCxnSpPr>
            <a:cxnSpLocks/>
          </p:cNvCxnSpPr>
          <p:nvPr/>
        </p:nvCxnSpPr>
        <p:spPr>
          <a:xfrm>
            <a:off x="7253723" y="5830603"/>
            <a:ext cx="9749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A9299B8-C617-A0EB-6FB8-E4A5A37752DE}"/>
              </a:ext>
            </a:extLst>
          </p:cNvPr>
          <p:cNvSpPr txBox="1"/>
          <p:nvPr/>
        </p:nvSpPr>
        <p:spPr>
          <a:xfrm>
            <a:off x="4043528" y="4343479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8C020DE-7367-EBB3-EB1F-F72B5649E830}"/>
              </a:ext>
            </a:extLst>
          </p:cNvPr>
          <p:cNvSpPr txBox="1"/>
          <p:nvPr/>
        </p:nvSpPr>
        <p:spPr>
          <a:xfrm>
            <a:off x="3613703" y="461117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9DFC43F-EA9D-433F-CCA5-BC31A88CDD91}"/>
              </a:ext>
            </a:extLst>
          </p:cNvPr>
          <p:cNvSpPr txBox="1"/>
          <p:nvPr/>
        </p:nvSpPr>
        <p:spPr>
          <a:xfrm>
            <a:off x="7976922" y="544873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8E6FA5B-C70E-D869-1016-BCC52E64F43D}"/>
              </a:ext>
            </a:extLst>
          </p:cNvPr>
          <p:cNvSpPr txBox="1"/>
          <p:nvPr/>
        </p:nvSpPr>
        <p:spPr>
          <a:xfrm>
            <a:off x="7628880" y="556899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70925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7ADE5-BBE9-E1AC-8325-B3CB56C7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88FD7F-D395-C1D1-EA45-36C3C0FD4F9E}"/>
              </a:ext>
            </a:extLst>
          </p:cNvPr>
          <p:cNvSpPr/>
          <p:nvPr/>
        </p:nvSpPr>
        <p:spPr>
          <a:xfrm>
            <a:off x="4865224" y="16408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A0393630-D005-DD13-38FD-3824B37D186F}"/>
              </a:ext>
            </a:extLst>
          </p:cNvPr>
          <p:cNvSpPr/>
          <p:nvPr/>
        </p:nvSpPr>
        <p:spPr>
          <a:xfrm>
            <a:off x="4793224" y="304767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F59EF467-CCAD-AF19-DED7-6ADBEEFF70D3}"/>
              </a:ext>
            </a:extLst>
          </p:cNvPr>
          <p:cNvSpPr txBox="1"/>
          <p:nvPr/>
        </p:nvSpPr>
        <p:spPr>
          <a:xfrm>
            <a:off x="6709298" y="1640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88AF2C-893F-87D7-6CF1-AAA9DFB83B3E}"/>
              </a:ext>
            </a:extLst>
          </p:cNvPr>
          <p:cNvGrpSpPr/>
          <p:nvPr/>
        </p:nvGrpSpPr>
        <p:grpSpPr>
          <a:xfrm>
            <a:off x="4025900" y="3031812"/>
            <a:ext cx="400050" cy="203200"/>
            <a:chOff x="4178300" y="4768850"/>
            <a:chExt cx="400050" cy="2032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B4B2437-4D0E-409B-A429-FA6B9F8DA51B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70675E-1FEE-D1BA-911F-E2D4C808F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B1F0D-76DC-494B-F8CE-7A7F15D8E5C2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982C5B-93E4-B42A-9D56-7B6FD35D4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AB12C7-2B21-3C5C-02C5-4847A0418464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1B78D1-049C-48E3-A608-53233636B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8B99B72-D170-FD40-23F1-5C3D14E6E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FA6662-9FAD-A63C-82D0-AB35F68D84A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425950" y="3119678"/>
            <a:ext cx="367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BDF94C-20FC-02A0-BB59-CA71E72DEAD5}"/>
              </a:ext>
            </a:extLst>
          </p:cNvPr>
          <p:cNvCxnSpPr>
            <a:cxnSpLocks/>
          </p:cNvCxnSpPr>
          <p:nvPr/>
        </p:nvCxnSpPr>
        <p:spPr>
          <a:xfrm>
            <a:off x="3658626" y="3132859"/>
            <a:ext cx="367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4BD722D-583A-EBE2-E6BB-87BC65B031B1}"/>
              </a:ext>
            </a:extLst>
          </p:cNvPr>
          <p:cNvCxnSpPr>
            <a:cxnSpLocks/>
          </p:cNvCxnSpPr>
          <p:nvPr/>
        </p:nvCxnSpPr>
        <p:spPr>
          <a:xfrm>
            <a:off x="3399069" y="2570885"/>
            <a:ext cx="0" cy="312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F5BF670-9330-30D4-A964-8511F52D8254}"/>
              </a:ext>
            </a:extLst>
          </p:cNvPr>
          <p:cNvSpPr/>
          <p:nvPr/>
        </p:nvSpPr>
        <p:spPr>
          <a:xfrm>
            <a:off x="3363069" y="2883694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8278964-323F-5656-272E-EEABB712258A}"/>
              </a:ext>
            </a:extLst>
          </p:cNvPr>
          <p:cNvSpPr/>
          <p:nvPr/>
        </p:nvSpPr>
        <p:spPr>
          <a:xfrm>
            <a:off x="3584873" y="3097412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2EDEB45-0EF3-A9EA-0039-C1C4EC374623}"/>
              </a:ext>
            </a:extLst>
          </p:cNvPr>
          <p:cNvSpPr/>
          <p:nvPr/>
        </p:nvSpPr>
        <p:spPr>
          <a:xfrm>
            <a:off x="3360192" y="3268503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2D7D36-F7A9-76A9-78B6-4B1D98D0133A}"/>
              </a:ext>
            </a:extLst>
          </p:cNvPr>
          <p:cNvCxnSpPr>
            <a:cxnSpLocks/>
          </p:cNvCxnSpPr>
          <p:nvPr/>
        </p:nvCxnSpPr>
        <p:spPr>
          <a:xfrm>
            <a:off x="3396192" y="3340503"/>
            <a:ext cx="0" cy="312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8">
            <a:extLst>
              <a:ext uri="{FF2B5EF4-FFF2-40B4-BE49-F238E27FC236}">
                <a16:creationId xmlns:a16="http://schemas.microsoft.com/office/drawing/2014/main" id="{463254EA-DAA8-4D41-214D-0908D0162AC8}"/>
              </a:ext>
            </a:extLst>
          </p:cNvPr>
          <p:cNvSpPr txBox="1"/>
          <p:nvPr/>
        </p:nvSpPr>
        <p:spPr>
          <a:xfrm>
            <a:off x="3867705" y="265745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R=100</a:t>
            </a:r>
          </a:p>
        </p:txBody>
      </p:sp>
      <p:sp>
        <p:nvSpPr>
          <p:cNvPr id="68" name="TextBox 68">
            <a:extLst>
              <a:ext uri="{FF2B5EF4-FFF2-40B4-BE49-F238E27FC236}">
                <a16:creationId xmlns:a16="http://schemas.microsoft.com/office/drawing/2014/main" id="{CCBF142A-1609-D2DA-6C30-26A26B6F3145}"/>
              </a:ext>
            </a:extLst>
          </p:cNvPr>
          <p:cNvSpPr txBox="1"/>
          <p:nvPr/>
        </p:nvSpPr>
        <p:spPr>
          <a:xfrm>
            <a:off x="3138749" y="360397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altLang="zh-CN" dirty="0" err="1"/>
              <a:t>ss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483188-C383-4D06-A54F-C12A579440D8}"/>
              </a:ext>
            </a:extLst>
          </p:cNvPr>
          <p:cNvSpPr txBox="1"/>
          <p:nvPr/>
        </p:nvSpPr>
        <p:spPr>
          <a:xfrm>
            <a:off x="3127422" y="221927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altLang="zh-CN" dirty="0" err="1"/>
              <a:t>dd</a:t>
            </a:r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B8D473-1E91-7A35-139B-93BFC5D2A5F4}"/>
              </a:ext>
            </a:extLst>
          </p:cNvPr>
          <p:cNvCxnSpPr>
            <a:cxnSpLocks/>
            <a:stCxn id="64" idx="2"/>
          </p:cNvCxnSpPr>
          <p:nvPr/>
        </p:nvCxnSpPr>
        <p:spPr>
          <a:xfrm flipH="1" flipV="1">
            <a:off x="3270250" y="2883694"/>
            <a:ext cx="314623" cy="249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CA036F06-9A8B-6B89-240E-843FC1E6A84D}"/>
              </a:ext>
            </a:extLst>
          </p:cNvPr>
          <p:cNvSpPr txBox="1"/>
          <p:nvPr/>
        </p:nvSpPr>
        <p:spPr>
          <a:xfrm>
            <a:off x="4922374" y="292652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</p:spTree>
    <p:extLst>
      <p:ext uri="{BB962C8B-B14F-4D97-AF65-F5344CB8AC3E}">
        <p14:creationId xmlns:p14="http://schemas.microsoft.com/office/powerpoint/2010/main" val="5965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20632-5EB0-FF5A-E625-554D497FA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15AC8C-3387-83F3-F79D-DDA3528F7286}"/>
              </a:ext>
            </a:extLst>
          </p:cNvPr>
          <p:cNvSpPr/>
          <p:nvPr/>
        </p:nvSpPr>
        <p:spPr>
          <a:xfrm>
            <a:off x="4865224" y="16408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B0CDAD53-D009-F500-460F-4C44AE3C87A9}"/>
              </a:ext>
            </a:extLst>
          </p:cNvPr>
          <p:cNvSpPr/>
          <p:nvPr/>
        </p:nvSpPr>
        <p:spPr>
          <a:xfrm>
            <a:off x="4786841" y="257088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0EEFD9DC-675B-8801-FC64-638685A60AB9}"/>
              </a:ext>
            </a:extLst>
          </p:cNvPr>
          <p:cNvSpPr txBox="1"/>
          <p:nvPr/>
        </p:nvSpPr>
        <p:spPr>
          <a:xfrm>
            <a:off x="6709298" y="1640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439F8BA-CFDE-8A3B-84B8-AC3D6DCDD80B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005263" y="264288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3F671E0A-3E4C-5FDA-2273-E0D368434A4C}"/>
              </a:ext>
            </a:extLst>
          </p:cNvPr>
          <p:cNvSpPr txBox="1"/>
          <p:nvPr/>
        </p:nvSpPr>
        <p:spPr>
          <a:xfrm>
            <a:off x="4915658" y="247279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INPB</a:t>
            </a:r>
          </a:p>
        </p:txBody>
      </p:sp>
      <p:sp>
        <p:nvSpPr>
          <p:cNvPr id="3" name="三角形 15">
            <a:extLst>
              <a:ext uri="{FF2B5EF4-FFF2-40B4-BE49-F238E27FC236}">
                <a16:creationId xmlns:a16="http://schemas.microsoft.com/office/drawing/2014/main" id="{4F685C2A-85E8-1A75-D56E-A42B331681A2}"/>
              </a:ext>
            </a:extLst>
          </p:cNvPr>
          <p:cNvSpPr/>
          <p:nvPr/>
        </p:nvSpPr>
        <p:spPr>
          <a:xfrm rot="5400000">
            <a:off x="3421062" y="2407542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76">
            <a:extLst>
              <a:ext uri="{FF2B5EF4-FFF2-40B4-BE49-F238E27FC236}">
                <a16:creationId xmlns:a16="http://schemas.microsoft.com/office/drawing/2014/main" id="{84B533F0-1518-4269-A122-D308645F7B96}"/>
              </a:ext>
            </a:extLst>
          </p:cNvPr>
          <p:cNvSpPr/>
          <p:nvPr/>
        </p:nvSpPr>
        <p:spPr>
          <a:xfrm flipV="1">
            <a:off x="3893697" y="2588885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0E67CE0-7281-86F6-DDDE-A577258F74D5}"/>
              </a:ext>
            </a:extLst>
          </p:cNvPr>
          <p:cNvSpPr txBox="1"/>
          <p:nvPr/>
        </p:nvSpPr>
        <p:spPr>
          <a:xfrm>
            <a:off x="3341962" y="288374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91F0CD-4CB5-E139-D73A-15D47A05023D}"/>
              </a:ext>
            </a:extLst>
          </p:cNvPr>
          <p:cNvCxnSpPr>
            <a:cxnSpLocks/>
          </p:cNvCxnSpPr>
          <p:nvPr/>
        </p:nvCxnSpPr>
        <p:spPr>
          <a:xfrm>
            <a:off x="2644997" y="264288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215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4519F-C98F-95E2-4A7F-2F675A615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2CAAAF-5B50-AB7D-5725-15D6D3E6DCE0}"/>
              </a:ext>
            </a:extLst>
          </p:cNvPr>
          <p:cNvSpPr/>
          <p:nvPr/>
        </p:nvSpPr>
        <p:spPr>
          <a:xfrm>
            <a:off x="6046324" y="158371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9B69A418-092D-2B35-BD6D-10F50FBCFAA4}"/>
              </a:ext>
            </a:extLst>
          </p:cNvPr>
          <p:cNvSpPr/>
          <p:nvPr/>
        </p:nvSpPr>
        <p:spPr>
          <a:xfrm>
            <a:off x="5967941" y="251373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BE76789B-51DF-D289-F155-A38EFE514799}"/>
              </a:ext>
            </a:extLst>
          </p:cNvPr>
          <p:cNvSpPr txBox="1"/>
          <p:nvPr/>
        </p:nvSpPr>
        <p:spPr>
          <a:xfrm>
            <a:off x="7890398" y="158371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34B363-1977-C880-DC3C-73146F8D4871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186363" y="258573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506E3350-C586-CB52-5961-45CF0DEBD363}"/>
              </a:ext>
            </a:extLst>
          </p:cNvPr>
          <p:cNvSpPr txBox="1"/>
          <p:nvPr/>
        </p:nvSpPr>
        <p:spPr>
          <a:xfrm>
            <a:off x="6096758" y="241564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F40276-BA36-B0A2-9E76-CA88947A65CA}"/>
              </a:ext>
            </a:extLst>
          </p:cNvPr>
          <p:cNvGrpSpPr/>
          <p:nvPr/>
        </p:nvGrpSpPr>
        <p:grpSpPr>
          <a:xfrm>
            <a:off x="2886887" y="2321492"/>
            <a:ext cx="1793510" cy="463481"/>
            <a:chOff x="2222230" y="2152980"/>
            <a:chExt cx="3217776" cy="726142"/>
          </a:xfrm>
        </p:grpSpPr>
        <p:cxnSp>
          <p:nvCxnSpPr>
            <p:cNvPr id="7" name="直线连接符 24">
              <a:extLst>
                <a:ext uri="{FF2B5EF4-FFF2-40B4-BE49-F238E27FC236}">
                  <a16:creationId xmlns:a16="http://schemas.microsoft.com/office/drawing/2014/main" id="{75652399-351C-CE87-8CF2-58BBC6641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230" y="2879122"/>
              <a:ext cx="14361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25">
              <a:extLst>
                <a:ext uri="{FF2B5EF4-FFF2-40B4-BE49-F238E27FC236}">
                  <a16:creationId xmlns:a16="http://schemas.microsoft.com/office/drawing/2014/main" id="{EFC64A4F-6E20-ED7C-C322-B839017AE885}"/>
                </a:ext>
              </a:extLst>
            </p:cNvPr>
            <p:cNvCxnSpPr>
              <a:cxnSpLocks/>
            </p:cNvCxnSpPr>
            <p:nvPr/>
          </p:nvCxnSpPr>
          <p:spPr>
            <a:xfrm>
              <a:off x="4521552" y="2152980"/>
              <a:ext cx="9184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6">
              <a:extLst>
                <a:ext uri="{FF2B5EF4-FFF2-40B4-BE49-F238E27FC236}">
                  <a16:creationId xmlns:a16="http://schemas.microsoft.com/office/drawing/2014/main" id="{58BB0271-A61A-6E6A-9D94-D1BFAB895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8395" y="2152980"/>
              <a:ext cx="863157" cy="7261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68">
            <a:extLst>
              <a:ext uri="{FF2B5EF4-FFF2-40B4-BE49-F238E27FC236}">
                <a16:creationId xmlns:a16="http://schemas.microsoft.com/office/drawing/2014/main" id="{B4E0800F-ABD5-B7AB-B906-A32875DFCED4}"/>
              </a:ext>
            </a:extLst>
          </p:cNvPr>
          <p:cNvSpPr txBox="1"/>
          <p:nvPr/>
        </p:nvSpPr>
        <p:spPr>
          <a:xfrm>
            <a:off x="3526024" y="312980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0.85ns</a:t>
            </a:r>
          </a:p>
        </p:txBody>
      </p:sp>
      <p:cxnSp>
        <p:nvCxnSpPr>
          <p:cNvPr id="15" name="直线连接符 94">
            <a:extLst>
              <a:ext uri="{FF2B5EF4-FFF2-40B4-BE49-F238E27FC236}">
                <a16:creationId xmlns:a16="http://schemas.microsoft.com/office/drawing/2014/main" id="{D1550813-207C-F2ED-7892-167598A107D0}"/>
              </a:ext>
            </a:extLst>
          </p:cNvPr>
          <p:cNvCxnSpPr>
            <a:cxnSpLocks/>
          </p:cNvCxnSpPr>
          <p:nvPr/>
        </p:nvCxnSpPr>
        <p:spPr>
          <a:xfrm>
            <a:off x="3687370" y="2049803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线连接符 94">
            <a:extLst>
              <a:ext uri="{FF2B5EF4-FFF2-40B4-BE49-F238E27FC236}">
                <a16:creationId xmlns:a16="http://schemas.microsoft.com/office/drawing/2014/main" id="{A9CAD683-AC4E-BFC0-404D-02FEF723FD4E}"/>
              </a:ext>
            </a:extLst>
          </p:cNvPr>
          <p:cNvCxnSpPr>
            <a:cxnSpLocks/>
          </p:cNvCxnSpPr>
          <p:nvPr/>
        </p:nvCxnSpPr>
        <p:spPr>
          <a:xfrm>
            <a:off x="4187341" y="2049803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16BC4E-24A7-B8F4-167E-FD0FD8E93BD8}"/>
              </a:ext>
            </a:extLst>
          </p:cNvPr>
          <p:cNvCxnSpPr>
            <a:cxnSpLocks/>
          </p:cNvCxnSpPr>
          <p:nvPr/>
        </p:nvCxnSpPr>
        <p:spPr>
          <a:xfrm>
            <a:off x="3687370" y="2986879"/>
            <a:ext cx="499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09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94EFF-CD30-7404-B849-AEEA0978C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554811-3920-CD2F-88D5-AA18F5B44C04}"/>
              </a:ext>
            </a:extLst>
          </p:cNvPr>
          <p:cNvSpPr/>
          <p:nvPr/>
        </p:nvSpPr>
        <p:spPr>
          <a:xfrm>
            <a:off x="3055474" y="17424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Summing Junction 167">
            <a:extLst>
              <a:ext uri="{FF2B5EF4-FFF2-40B4-BE49-F238E27FC236}">
                <a16:creationId xmlns:a16="http://schemas.microsoft.com/office/drawing/2014/main" id="{48B57456-F7DC-20DD-7531-052E6DB25B08}"/>
              </a:ext>
            </a:extLst>
          </p:cNvPr>
          <p:cNvSpPr/>
          <p:nvPr/>
        </p:nvSpPr>
        <p:spPr>
          <a:xfrm>
            <a:off x="5445025" y="302808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8">
            <a:extLst>
              <a:ext uri="{FF2B5EF4-FFF2-40B4-BE49-F238E27FC236}">
                <a16:creationId xmlns:a16="http://schemas.microsoft.com/office/drawing/2014/main" id="{E21A22C9-432E-5298-9F83-23C372E84A18}"/>
              </a:ext>
            </a:extLst>
          </p:cNvPr>
          <p:cNvSpPr txBox="1"/>
          <p:nvPr/>
        </p:nvSpPr>
        <p:spPr>
          <a:xfrm>
            <a:off x="4899548" y="17424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9" name="TextBox 68">
            <a:extLst>
              <a:ext uri="{FF2B5EF4-FFF2-40B4-BE49-F238E27FC236}">
                <a16:creationId xmlns:a16="http://schemas.microsoft.com/office/drawing/2014/main" id="{A8B9961B-C32B-F575-0415-7A91F8600C34}"/>
              </a:ext>
            </a:extLst>
          </p:cNvPr>
          <p:cNvSpPr txBox="1"/>
          <p:nvPr/>
        </p:nvSpPr>
        <p:spPr>
          <a:xfrm>
            <a:off x="4678468" y="291541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7DCD4F-E0F9-E41B-CAE5-3CD2B5416E9C}"/>
              </a:ext>
            </a:extLst>
          </p:cNvPr>
          <p:cNvCxnSpPr>
            <a:cxnSpLocks/>
          </p:cNvCxnSpPr>
          <p:nvPr/>
        </p:nvCxnSpPr>
        <p:spPr>
          <a:xfrm>
            <a:off x="6362699" y="3594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B8C9AC-CC7C-012C-8344-180ED01B796A}"/>
              </a:ext>
            </a:extLst>
          </p:cNvPr>
          <p:cNvCxnSpPr>
            <a:cxnSpLocks/>
          </p:cNvCxnSpPr>
          <p:nvPr/>
        </p:nvCxnSpPr>
        <p:spPr>
          <a:xfrm>
            <a:off x="6362699" y="3721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911DE4-DDCC-1752-9301-C93D33CC5B2D}"/>
              </a:ext>
            </a:extLst>
          </p:cNvPr>
          <p:cNvSpPr/>
          <p:nvPr/>
        </p:nvSpPr>
        <p:spPr>
          <a:xfrm rot="10800000">
            <a:off x="6400672" y="40322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58F0A1C-85C0-C280-372A-4426EEED6BD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589025" y="3100085"/>
            <a:ext cx="938773" cy="494015"/>
          </a:xfrm>
          <a:prstGeom prst="bentConnector3">
            <a:avLst>
              <a:gd name="adj1" fmla="val 1000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F6EF57-9753-D87F-0FCB-775FD7D4C63C}"/>
              </a:ext>
            </a:extLst>
          </p:cNvPr>
          <p:cNvCxnSpPr>
            <a:cxnSpLocks/>
            <a:stCxn id="21" idx="3"/>
          </p:cNvCxnSpPr>
          <p:nvPr/>
        </p:nvCxnSpPr>
        <p:spPr>
          <a:xfrm flipH="1" flipV="1">
            <a:off x="6527798" y="3721099"/>
            <a:ext cx="1" cy="311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913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AC61A-5DF1-DE22-695D-1D2B75491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1CF2E51-7AEC-C32E-379B-601A3F7FB36B}"/>
              </a:ext>
            </a:extLst>
          </p:cNvPr>
          <p:cNvSpPr/>
          <p:nvPr/>
        </p:nvSpPr>
        <p:spPr>
          <a:xfrm>
            <a:off x="2247900" y="2774950"/>
            <a:ext cx="615950" cy="209550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4AE48E3-2296-A5D5-5BC7-35BC3B42546B}"/>
              </a:ext>
            </a:extLst>
          </p:cNvPr>
          <p:cNvSpPr/>
          <p:nvPr/>
        </p:nvSpPr>
        <p:spPr>
          <a:xfrm rot="5400000">
            <a:off x="4627864" y="2708043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0093F0-97CD-5C6E-DA62-9E7C363D26D1}"/>
              </a:ext>
            </a:extLst>
          </p:cNvPr>
          <p:cNvGrpSpPr/>
          <p:nvPr/>
        </p:nvGrpSpPr>
        <p:grpSpPr>
          <a:xfrm>
            <a:off x="3835399" y="3651250"/>
            <a:ext cx="330200" cy="127000"/>
            <a:chOff x="6362699" y="3594100"/>
            <a:chExt cx="330200" cy="127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269C9E7-E74A-BC11-26FE-1351A7BCCDF8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594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36DAB69-ADF7-194D-E3CB-04DF02A964FD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721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82CA7B-00AA-3DCE-2C2B-391433F11837}"/>
              </a:ext>
            </a:extLst>
          </p:cNvPr>
          <p:cNvCxnSpPr>
            <a:cxnSpLocks/>
            <a:stCxn id="2" idx="3"/>
            <a:endCxn id="3" idx="3"/>
          </p:cNvCxnSpPr>
          <p:nvPr/>
        </p:nvCxnSpPr>
        <p:spPr>
          <a:xfrm>
            <a:off x="2863850" y="2879725"/>
            <a:ext cx="18303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9F7E0F2-9502-8957-5351-814409AE981B}"/>
              </a:ext>
            </a:extLst>
          </p:cNvPr>
          <p:cNvSpPr/>
          <p:nvPr/>
        </p:nvSpPr>
        <p:spPr>
          <a:xfrm>
            <a:off x="8674100" y="2774950"/>
            <a:ext cx="615950" cy="209550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99C21F0-DAC0-B444-A72F-4321C30F158E}"/>
              </a:ext>
            </a:extLst>
          </p:cNvPr>
          <p:cNvSpPr/>
          <p:nvPr/>
        </p:nvSpPr>
        <p:spPr>
          <a:xfrm rot="5400000">
            <a:off x="7044381" y="1825774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CCB731-4F47-3C0D-4591-1F7927822BCB}"/>
              </a:ext>
            </a:extLst>
          </p:cNvPr>
          <p:cNvGrpSpPr/>
          <p:nvPr/>
        </p:nvGrpSpPr>
        <p:grpSpPr>
          <a:xfrm>
            <a:off x="7626349" y="3651250"/>
            <a:ext cx="330200" cy="127000"/>
            <a:chOff x="6362699" y="3594100"/>
            <a:chExt cx="330200" cy="127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5C7DE2-E3CC-D80B-8AC2-D31BF9EDA365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594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B180F3-60DA-1396-53A5-06AE361F38B1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721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C388B29-0214-B71B-416B-5D58EB344EB0}"/>
              </a:ext>
            </a:extLst>
          </p:cNvPr>
          <p:cNvSpPr/>
          <p:nvPr/>
        </p:nvSpPr>
        <p:spPr>
          <a:xfrm rot="10800000">
            <a:off x="7664322" y="408940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BE35485-77C8-B1D1-4625-413A641E0AAF}"/>
              </a:ext>
            </a:extLst>
          </p:cNvPr>
          <p:cNvSpPr/>
          <p:nvPr/>
        </p:nvSpPr>
        <p:spPr>
          <a:xfrm rot="10800000">
            <a:off x="3873372" y="408940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存储的数据 2">
            <a:extLst>
              <a:ext uri="{FF2B5EF4-FFF2-40B4-BE49-F238E27FC236}">
                <a16:creationId xmlns:a16="http://schemas.microsoft.com/office/drawing/2014/main" id="{2A74A18A-4EE5-03EB-386E-32E4F2F05EDA}"/>
              </a:ext>
            </a:extLst>
          </p:cNvPr>
          <p:cNvSpPr/>
          <p:nvPr/>
        </p:nvSpPr>
        <p:spPr>
          <a:xfrm rot="10800000">
            <a:off x="5708626" y="3453522"/>
            <a:ext cx="577768" cy="395455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555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562 w 10895"/>
              <a:gd name="connsiteY0" fmla="*/ 0 h 10000"/>
              <a:gd name="connsiteX1" fmla="*/ 10895 w 10895"/>
              <a:gd name="connsiteY1" fmla="*/ 0 h 10000"/>
              <a:gd name="connsiteX2" fmla="*/ 8450 w 10895"/>
              <a:gd name="connsiteY2" fmla="*/ 5000 h 10000"/>
              <a:gd name="connsiteX3" fmla="*/ 10895 w 10895"/>
              <a:gd name="connsiteY3" fmla="*/ 10000 h 10000"/>
              <a:gd name="connsiteX4" fmla="*/ 2562 w 10895"/>
              <a:gd name="connsiteY4" fmla="*/ 10000 h 10000"/>
              <a:gd name="connsiteX5" fmla="*/ 0 w 10895"/>
              <a:gd name="connsiteY5" fmla="*/ 5029 h 10000"/>
              <a:gd name="connsiteX6" fmla="*/ 2562 w 10895"/>
              <a:gd name="connsiteY6" fmla="*/ 0 h 10000"/>
              <a:gd name="connsiteX0" fmla="*/ 2562 w 10895"/>
              <a:gd name="connsiteY0" fmla="*/ 0 h 10000"/>
              <a:gd name="connsiteX1" fmla="*/ 10895 w 10895"/>
              <a:gd name="connsiteY1" fmla="*/ 0 h 10000"/>
              <a:gd name="connsiteX2" fmla="*/ 7079 w 10895"/>
              <a:gd name="connsiteY2" fmla="*/ 4640 h 10000"/>
              <a:gd name="connsiteX3" fmla="*/ 10895 w 10895"/>
              <a:gd name="connsiteY3" fmla="*/ 10000 h 10000"/>
              <a:gd name="connsiteX4" fmla="*/ 2562 w 10895"/>
              <a:gd name="connsiteY4" fmla="*/ 10000 h 10000"/>
              <a:gd name="connsiteX5" fmla="*/ 0 w 10895"/>
              <a:gd name="connsiteY5" fmla="*/ 5029 h 10000"/>
              <a:gd name="connsiteX6" fmla="*/ 2562 w 10895"/>
              <a:gd name="connsiteY6" fmla="*/ 0 h 10000"/>
              <a:gd name="connsiteX0" fmla="*/ 4521 w 12854"/>
              <a:gd name="connsiteY0" fmla="*/ 0 h 10000"/>
              <a:gd name="connsiteX1" fmla="*/ 12854 w 12854"/>
              <a:gd name="connsiteY1" fmla="*/ 0 h 10000"/>
              <a:gd name="connsiteX2" fmla="*/ 9038 w 12854"/>
              <a:gd name="connsiteY2" fmla="*/ 4640 h 10000"/>
              <a:gd name="connsiteX3" fmla="*/ 12854 w 12854"/>
              <a:gd name="connsiteY3" fmla="*/ 10000 h 10000"/>
              <a:gd name="connsiteX4" fmla="*/ 4521 w 12854"/>
              <a:gd name="connsiteY4" fmla="*/ 10000 h 10000"/>
              <a:gd name="connsiteX5" fmla="*/ 0 w 12854"/>
              <a:gd name="connsiteY5" fmla="*/ 4849 h 10000"/>
              <a:gd name="connsiteX6" fmla="*/ 4521 w 12854"/>
              <a:gd name="connsiteY6" fmla="*/ 0 h 10000"/>
              <a:gd name="connsiteX0" fmla="*/ 4521 w 12854"/>
              <a:gd name="connsiteY0" fmla="*/ 0 h 10000"/>
              <a:gd name="connsiteX1" fmla="*/ 12854 w 12854"/>
              <a:gd name="connsiteY1" fmla="*/ 0 h 10000"/>
              <a:gd name="connsiteX2" fmla="*/ 9234 w 12854"/>
              <a:gd name="connsiteY2" fmla="*/ 4820 h 10000"/>
              <a:gd name="connsiteX3" fmla="*/ 12854 w 12854"/>
              <a:gd name="connsiteY3" fmla="*/ 10000 h 10000"/>
              <a:gd name="connsiteX4" fmla="*/ 4521 w 12854"/>
              <a:gd name="connsiteY4" fmla="*/ 10000 h 10000"/>
              <a:gd name="connsiteX5" fmla="*/ 0 w 12854"/>
              <a:gd name="connsiteY5" fmla="*/ 4849 h 10000"/>
              <a:gd name="connsiteX6" fmla="*/ 4521 w 1285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54" h="10000">
                <a:moveTo>
                  <a:pt x="4521" y="0"/>
                </a:moveTo>
                <a:lnTo>
                  <a:pt x="12854" y="0"/>
                </a:lnTo>
                <a:cubicBezTo>
                  <a:pt x="11933" y="0"/>
                  <a:pt x="9234" y="2059"/>
                  <a:pt x="9234" y="4820"/>
                </a:cubicBezTo>
                <a:cubicBezTo>
                  <a:pt x="9234" y="7581"/>
                  <a:pt x="11933" y="10000"/>
                  <a:pt x="12854" y="10000"/>
                </a:cubicBezTo>
                <a:lnTo>
                  <a:pt x="4521" y="10000"/>
                </a:lnTo>
                <a:cubicBezTo>
                  <a:pt x="3600" y="10000"/>
                  <a:pt x="0" y="7610"/>
                  <a:pt x="0" y="4849"/>
                </a:cubicBezTo>
                <a:cubicBezTo>
                  <a:pt x="0" y="2088"/>
                  <a:pt x="3600" y="0"/>
                  <a:pt x="4521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850452-D214-3A61-0501-395A04F4E73C}"/>
              </a:ext>
            </a:extLst>
          </p:cNvPr>
          <p:cNvCxnSpPr>
            <a:cxnSpLocks/>
            <a:stCxn id="3" idx="0"/>
            <a:endCxn id="10" idx="1"/>
          </p:cNvCxnSpPr>
          <p:nvPr/>
        </p:nvCxnSpPr>
        <p:spPr>
          <a:xfrm>
            <a:off x="5037540" y="2879725"/>
            <a:ext cx="3636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637359-E307-B06A-1566-BDA7441C1614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4000498" y="3778250"/>
            <a:ext cx="1" cy="31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C85CA-17B8-7121-8437-E4AF48AE0499}"/>
              </a:ext>
            </a:extLst>
          </p:cNvPr>
          <p:cNvCxnSpPr>
            <a:cxnSpLocks/>
          </p:cNvCxnSpPr>
          <p:nvPr/>
        </p:nvCxnSpPr>
        <p:spPr>
          <a:xfrm>
            <a:off x="4000498" y="2879724"/>
            <a:ext cx="0" cy="771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CE50B5-2708-2AF8-B578-F3849AAA37CA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6286394" y="3657221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2A5875-B2AD-49CC-A4AC-9057E7E00E12}"/>
              </a:ext>
            </a:extLst>
          </p:cNvPr>
          <p:cNvCxnSpPr>
            <a:cxnSpLocks/>
          </p:cNvCxnSpPr>
          <p:nvPr/>
        </p:nvCxnSpPr>
        <p:spPr>
          <a:xfrm>
            <a:off x="7797798" y="3778250"/>
            <a:ext cx="1" cy="31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0BD10-4509-96ED-7318-A6CABFC09AC9}"/>
              </a:ext>
            </a:extLst>
          </p:cNvPr>
          <p:cNvCxnSpPr>
            <a:cxnSpLocks/>
          </p:cNvCxnSpPr>
          <p:nvPr/>
        </p:nvCxnSpPr>
        <p:spPr>
          <a:xfrm>
            <a:off x="7797798" y="2879724"/>
            <a:ext cx="0" cy="771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5A3AF9-115D-3E02-CF9B-B30D6ED58240}"/>
              </a:ext>
            </a:extLst>
          </p:cNvPr>
          <p:cNvCxnSpPr>
            <a:cxnSpLocks/>
          </p:cNvCxnSpPr>
          <p:nvPr/>
        </p:nvCxnSpPr>
        <p:spPr>
          <a:xfrm>
            <a:off x="7442911" y="1997456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8E41C35-F7BE-0774-E6C7-AD3AB843F7EC}"/>
              </a:ext>
            </a:extLst>
          </p:cNvPr>
          <p:cNvCxnSpPr>
            <a:cxnSpLocks/>
            <a:stCxn id="11" idx="3"/>
          </p:cNvCxnSpPr>
          <p:nvPr/>
        </p:nvCxnSpPr>
        <p:spPr>
          <a:xfrm rot="10800000" flipV="1">
            <a:off x="6600351" y="1997455"/>
            <a:ext cx="510343" cy="89655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FD004DA-5E3E-32F8-92D8-BF9CA9A145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46335" y="2957802"/>
            <a:ext cx="636588" cy="509007"/>
          </a:xfrm>
          <a:prstGeom prst="bentConnector3">
            <a:avLst>
              <a:gd name="adj1" fmla="val 100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B3A6C5-562D-D7A7-97D5-241720AF8AF5}"/>
              </a:ext>
            </a:extLst>
          </p:cNvPr>
          <p:cNvCxnSpPr>
            <a:cxnSpLocks/>
          </p:cNvCxnSpPr>
          <p:nvPr/>
        </p:nvCxnSpPr>
        <p:spPr>
          <a:xfrm>
            <a:off x="5505177" y="3778250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A541EB7-F413-761F-17F6-DB7E88EE07B3}"/>
              </a:ext>
            </a:extLst>
          </p:cNvPr>
          <p:cNvSpPr txBox="1"/>
          <p:nvPr/>
        </p:nvSpPr>
        <p:spPr>
          <a:xfrm>
            <a:off x="1240893" y="2725835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set_drive</a:t>
            </a:r>
            <a:r>
              <a:rPr lang="en-US" altLang="zh-CN" sz="1400" dirty="0"/>
              <a:t> 2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4C6710-2634-5D29-FDD0-0DC98D93798B}"/>
              </a:ext>
            </a:extLst>
          </p:cNvPr>
          <p:cNvSpPr txBox="1"/>
          <p:nvPr/>
        </p:nvSpPr>
        <p:spPr>
          <a:xfrm>
            <a:off x="3279000" y="354755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0.04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47EB9F-DE59-764C-76B0-390B21DEB56E}"/>
              </a:ext>
            </a:extLst>
          </p:cNvPr>
          <p:cNvSpPr txBox="1"/>
          <p:nvPr/>
        </p:nvSpPr>
        <p:spPr>
          <a:xfrm>
            <a:off x="7107922" y="354755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0.02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05F7F1-B864-851D-5AEA-9F8DED45D5AF}"/>
              </a:ext>
            </a:extLst>
          </p:cNvPr>
          <p:cNvSpPr txBox="1"/>
          <p:nvPr/>
        </p:nvSpPr>
        <p:spPr>
          <a:xfrm>
            <a:off x="4286614" y="382040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pin_load</a:t>
            </a:r>
            <a:r>
              <a:rPr lang="en-US" altLang="zh-CN" sz="1400" dirty="0"/>
              <a:t> 0.03</a:t>
            </a:r>
            <a:endParaRPr 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5631C6-AD41-1FB2-38BF-F33E0971C288}"/>
              </a:ext>
            </a:extLst>
          </p:cNvPr>
          <p:cNvSpPr txBox="1"/>
          <p:nvPr/>
        </p:nvSpPr>
        <p:spPr>
          <a:xfrm>
            <a:off x="5564629" y="1553154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pin_load</a:t>
            </a:r>
            <a:r>
              <a:rPr lang="en-US" altLang="zh-CN" sz="1400" dirty="0"/>
              <a:t> 0.05</a:t>
            </a:r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A9CF21-77E3-56C5-125C-48B89E5A505D}"/>
              </a:ext>
            </a:extLst>
          </p:cNvPr>
          <p:cNvSpPr txBox="1"/>
          <p:nvPr/>
        </p:nvSpPr>
        <p:spPr>
          <a:xfrm>
            <a:off x="4149155" y="2210129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rise_resistance</a:t>
            </a:r>
            <a:r>
              <a:rPr lang="en-US" altLang="zh-CN" sz="1400" dirty="0"/>
              <a:t> 1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BDC136-9CAE-9BE6-4074-C6E7B120CB9F}"/>
              </a:ext>
            </a:extLst>
          </p:cNvPr>
          <p:cNvSpPr txBox="1"/>
          <p:nvPr/>
        </p:nvSpPr>
        <p:spPr>
          <a:xfrm>
            <a:off x="9302853" y="272037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set_load</a:t>
            </a:r>
            <a:r>
              <a:rPr lang="en-US" altLang="zh-CN" sz="1400" dirty="0"/>
              <a:t> 0.07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5B88E0-CB60-76F4-3D7F-3B520F6B4A45}"/>
              </a:ext>
            </a:extLst>
          </p:cNvPr>
          <p:cNvSpPr txBox="1"/>
          <p:nvPr/>
        </p:nvSpPr>
        <p:spPr>
          <a:xfrm>
            <a:off x="4405764" y="309972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78165D-8ADC-E4FB-E256-3596BBB48350}"/>
              </a:ext>
            </a:extLst>
          </p:cNvPr>
          <p:cNvSpPr txBox="1"/>
          <p:nvPr/>
        </p:nvSpPr>
        <p:spPr>
          <a:xfrm>
            <a:off x="6903748" y="221741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A77046-CF1B-E52B-4348-ECE670406116}"/>
              </a:ext>
            </a:extLst>
          </p:cNvPr>
          <p:cNvSpPr txBox="1"/>
          <p:nvPr/>
        </p:nvSpPr>
        <p:spPr>
          <a:xfrm>
            <a:off x="5590253" y="384123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UOR2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171D8663-800D-4734-B6CA-22BE869A207A}"/>
              </a:ext>
            </a:extLst>
          </p:cNvPr>
          <p:cNvCxnSpPr>
            <a:cxnSpLocks/>
            <a:stCxn id="55" idx="0"/>
            <a:endCxn id="3" idx="3"/>
          </p:cNvCxnSpPr>
          <p:nvPr/>
        </p:nvCxnSpPr>
        <p:spPr>
          <a:xfrm rot="16200000" flipV="1">
            <a:off x="4322305" y="3251597"/>
            <a:ext cx="940675" cy="196931"/>
          </a:xfrm>
          <a:prstGeom prst="curvedConnector4">
            <a:avLst>
              <a:gd name="adj1" fmla="val 40874"/>
              <a:gd name="adj2" fmla="val 2908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67620B72-B185-80EC-2632-817B5A9E71B4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5208034" y="3230623"/>
            <a:ext cx="272850" cy="9067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2EC145C-72B0-2E1C-777A-C9AFDB0C0255}"/>
              </a:ext>
            </a:extLst>
          </p:cNvPr>
          <p:cNvCxnSpPr>
            <a:cxnSpLocks/>
            <a:stCxn id="57" idx="2"/>
          </p:cNvCxnSpPr>
          <p:nvPr/>
        </p:nvCxnSpPr>
        <p:spPr>
          <a:xfrm rot="16200000" flipH="1">
            <a:off x="4905377" y="2478386"/>
            <a:ext cx="274046" cy="35308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15A9622F-E24A-B6C1-02AC-2B6BB36F0C43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6576099" y="1453953"/>
            <a:ext cx="78493" cy="89244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20C76E-508E-B475-7BD3-E1523FFF66FD}"/>
              </a:ext>
            </a:extLst>
          </p:cNvPr>
          <p:cNvSpPr txBox="1"/>
          <p:nvPr/>
        </p:nvSpPr>
        <p:spPr>
          <a:xfrm>
            <a:off x="3805071" y="262106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B7501-9332-DC8F-2C79-9E77947411A4}"/>
              </a:ext>
            </a:extLst>
          </p:cNvPr>
          <p:cNvSpPr txBox="1"/>
          <p:nvPr/>
        </p:nvSpPr>
        <p:spPr>
          <a:xfrm>
            <a:off x="6395595" y="287496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BAC070-EF31-F9FD-3833-22C55BDCC3A4}"/>
              </a:ext>
            </a:extLst>
          </p:cNvPr>
          <p:cNvSpPr txBox="1"/>
          <p:nvPr/>
        </p:nvSpPr>
        <p:spPr>
          <a:xfrm>
            <a:off x="4626168" y="2747236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Z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507740-0CA6-2079-BCD4-D261A7AAC11F}"/>
              </a:ext>
            </a:extLst>
          </p:cNvPr>
          <p:cNvSpPr txBox="1"/>
          <p:nvPr/>
        </p:nvSpPr>
        <p:spPr>
          <a:xfrm>
            <a:off x="5807762" y="3393661"/>
            <a:ext cx="268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0FD85E-8C7E-A56D-86B4-5BB28A662D3F}"/>
              </a:ext>
            </a:extLst>
          </p:cNvPr>
          <p:cNvSpPr txBox="1"/>
          <p:nvPr/>
        </p:nvSpPr>
        <p:spPr>
          <a:xfrm>
            <a:off x="7040724" y="1852227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Z</a:t>
            </a:r>
          </a:p>
        </p:txBody>
      </p:sp>
    </p:spTree>
    <p:extLst>
      <p:ext uri="{BB962C8B-B14F-4D97-AF65-F5344CB8AC3E}">
        <p14:creationId xmlns:p14="http://schemas.microsoft.com/office/powerpoint/2010/main" val="4154000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0B1AF-20AA-FB04-B1E0-57B031C0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13CDF4F-AFD1-3B35-553B-C8025E88FA63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7758576" y="2730513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AEF6E861-4921-2588-D35A-467407E83002}"/>
              </a:ext>
            </a:extLst>
          </p:cNvPr>
          <p:cNvGrpSpPr/>
          <p:nvPr/>
        </p:nvGrpSpPr>
        <p:grpSpPr>
          <a:xfrm>
            <a:off x="9735785" y="2497953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CF4C836-5459-7223-677D-107FC7B4A5F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0CDCABFF-5A43-F60B-C153-B5260427AE8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7918D5D9-26C8-648C-3A47-3FD1F403E4AA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2C6D85BA-6062-47A8-2FB4-A11E79245AD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37911603-B699-015F-1EDA-87CC8EFBE43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33F28142-C902-B06C-40BB-9A6E282D18A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7239999A-98F1-526B-DFA2-B53D62DA06C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1A8F2DFB-76D8-5669-E4A2-EA6546B9FD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AC0BEFF7-D98B-8BDD-6805-25B060201138}"/>
              </a:ext>
            </a:extLst>
          </p:cNvPr>
          <p:cNvSpPr/>
          <p:nvPr/>
        </p:nvSpPr>
        <p:spPr>
          <a:xfrm>
            <a:off x="8145556" y="2359562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6F7C9CFE-462E-CDED-A95E-C4707B3B65F2}"/>
                  </a:ext>
                </a:extLst>
              </p:cNvPr>
              <p:cNvSpPr txBox="1"/>
              <p:nvPr/>
            </p:nvSpPr>
            <p:spPr>
              <a:xfrm>
                <a:off x="8485409" y="2067280"/>
                <a:ext cx="92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=3.3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6F7C9CFE-462E-CDED-A95E-C4707B3B6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09" y="2067280"/>
                <a:ext cx="922368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0DED2F05-CF1D-25F9-4DF3-119C564C8678}"/>
              </a:ext>
            </a:extLst>
          </p:cNvPr>
          <p:cNvSpPr txBox="1"/>
          <p:nvPr/>
        </p:nvSpPr>
        <p:spPr>
          <a:xfrm>
            <a:off x="9988919" y="213042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28D6F8-B21A-7D9B-4C5B-27BC61EB12F9}"/>
              </a:ext>
            </a:extLst>
          </p:cNvPr>
          <p:cNvSpPr/>
          <p:nvPr/>
        </p:nvSpPr>
        <p:spPr>
          <a:xfrm>
            <a:off x="5225025" y="2426445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2">
            <a:extLst>
              <a:ext uri="{FF2B5EF4-FFF2-40B4-BE49-F238E27FC236}">
                <a16:creationId xmlns:a16="http://schemas.microsoft.com/office/drawing/2014/main" id="{C1F096D6-8DD0-C95A-DA8C-B23AE2FB0917}"/>
              </a:ext>
            </a:extLst>
          </p:cNvPr>
          <p:cNvGrpSpPr/>
          <p:nvPr/>
        </p:nvGrpSpPr>
        <p:grpSpPr>
          <a:xfrm>
            <a:off x="2069675" y="2492378"/>
            <a:ext cx="1187867" cy="1033153"/>
            <a:chOff x="2459115" y="1343921"/>
            <a:chExt cx="1187867" cy="1033153"/>
          </a:xfrm>
        </p:grpSpPr>
        <p:grpSp>
          <p:nvGrpSpPr>
            <p:cNvPr id="4" name="组合 9">
              <a:extLst>
                <a:ext uri="{FF2B5EF4-FFF2-40B4-BE49-F238E27FC236}">
                  <a16:creationId xmlns:a16="http://schemas.microsoft.com/office/drawing/2014/main" id="{705F5D2F-FD3E-16B4-CA64-CB3CC1A6435C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" name="矩形 4">
                <a:extLst>
                  <a:ext uri="{FF2B5EF4-FFF2-40B4-BE49-F238E27FC236}">
                    <a16:creationId xmlns:a16="http://schemas.microsoft.com/office/drawing/2014/main" id="{129AD6B3-1ECB-6CDB-67DC-7460EEC1000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直角三角形 5">
                <a:extLst>
                  <a:ext uri="{FF2B5EF4-FFF2-40B4-BE49-F238E27FC236}">
                    <a16:creationId xmlns:a16="http://schemas.microsoft.com/office/drawing/2014/main" id="{68E46798-8B3A-2842-4430-0F57F6877AC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6">
                <a:extLst>
                  <a:ext uri="{FF2B5EF4-FFF2-40B4-BE49-F238E27FC236}">
                    <a16:creationId xmlns:a16="http://schemas.microsoft.com/office/drawing/2014/main" id="{02C36363-B5DC-7BFC-CB4B-170C608A5CE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9" name="文本框 7">
                <a:extLst>
                  <a:ext uri="{FF2B5EF4-FFF2-40B4-BE49-F238E27FC236}">
                    <a16:creationId xmlns:a16="http://schemas.microsoft.com/office/drawing/2014/main" id="{6FC1736A-4323-7526-2F02-0DC005A72550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0" name="文本框 8">
                <a:extLst>
                  <a:ext uri="{FF2B5EF4-FFF2-40B4-BE49-F238E27FC236}">
                    <a16:creationId xmlns:a16="http://schemas.microsoft.com/office/drawing/2014/main" id="{00273E95-4545-67BE-00D6-7F56143B96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FEBB2C34-31C8-D23A-F6A9-2558899CB24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6B39D75C-930A-4B12-1B46-D861E13512D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5AD1DC0B-BB06-ADA9-68C7-E8AD170BD279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F3CE37C1-4858-11DC-326F-9D4A28A545A9}"/>
              </a:ext>
            </a:extLst>
          </p:cNvPr>
          <p:cNvSpPr/>
          <p:nvPr/>
        </p:nvSpPr>
        <p:spPr>
          <a:xfrm>
            <a:off x="7614576" y="265851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Summing Junction 167">
            <a:extLst>
              <a:ext uri="{FF2B5EF4-FFF2-40B4-BE49-F238E27FC236}">
                <a16:creationId xmlns:a16="http://schemas.microsoft.com/office/drawing/2014/main" id="{826CDFD2-ED5E-9934-AEF4-D75A7FDE1760}"/>
              </a:ext>
            </a:extLst>
          </p:cNvPr>
          <p:cNvSpPr/>
          <p:nvPr/>
        </p:nvSpPr>
        <p:spPr>
          <a:xfrm>
            <a:off x="5157413" y="265851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BC3BB11-370D-7D4F-7334-96A341A41F2F}"/>
              </a:ext>
            </a:extLst>
          </p:cNvPr>
          <p:cNvSpPr txBox="1"/>
          <p:nvPr/>
        </p:nvSpPr>
        <p:spPr>
          <a:xfrm>
            <a:off x="6570101" y="254584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STATE_O</a:t>
            </a:r>
            <a:endParaRPr kumimoji="1" lang="zh-CN" altLang="en-US" dirty="0"/>
          </a:p>
        </p:txBody>
      </p:sp>
      <p:sp>
        <p:nvSpPr>
          <p:cNvPr id="35" name="文本框 44">
            <a:extLst>
              <a:ext uri="{FF2B5EF4-FFF2-40B4-BE49-F238E27FC236}">
                <a16:creationId xmlns:a16="http://schemas.microsoft.com/office/drawing/2014/main" id="{FA2E7385-32D7-94C1-15D3-E93C1E0218E0}"/>
              </a:ext>
            </a:extLst>
          </p:cNvPr>
          <p:cNvSpPr txBox="1"/>
          <p:nvPr/>
        </p:nvSpPr>
        <p:spPr>
          <a:xfrm>
            <a:off x="5280847" y="253803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ROW_IN</a:t>
            </a:r>
            <a:endParaRPr kumimoji="1" lang="zh-CN" altLang="en-US" dirty="0"/>
          </a:p>
        </p:txBody>
      </p:sp>
      <p:sp>
        <p:nvSpPr>
          <p:cNvPr id="38" name="Cloud 29">
            <a:extLst>
              <a:ext uri="{FF2B5EF4-FFF2-40B4-BE49-F238E27FC236}">
                <a16:creationId xmlns:a16="http://schemas.microsoft.com/office/drawing/2014/main" id="{6DF147C7-3EB3-305E-7325-B5EC221D0DA9}"/>
              </a:ext>
            </a:extLst>
          </p:cNvPr>
          <p:cNvSpPr/>
          <p:nvPr/>
        </p:nvSpPr>
        <p:spPr>
          <a:xfrm>
            <a:off x="3239689" y="2359562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直线连接符 27">
            <a:extLst>
              <a:ext uri="{FF2B5EF4-FFF2-40B4-BE49-F238E27FC236}">
                <a16:creationId xmlns:a16="http://schemas.microsoft.com/office/drawing/2014/main" id="{67AB4B49-7B0B-6E9F-9682-EF4EC03AAF20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4824977" y="2730512"/>
            <a:ext cx="33243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68">
            <a:extLst>
              <a:ext uri="{FF2B5EF4-FFF2-40B4-BE49-F238E27FC236}">
                <a16:creationId xmlns:a16="http://schemas.microsoft.com/office/drawing/2014/main" id="{4DDDC196-50ED-9841-4032-79B1B6F699DE}"/>
              </a:ext>
            </a:extLst>
          </p:cNvPr>
          <p:cNvSpPr txBox="1"/>
          <p:nvPr/>
        </p:nvSpPr>
        <p:spPr>
          <a:xfrm>
            <a:off x="7039116" y="40856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6" name="直线连接符 33">
            <a:extLst>
              <a:ext uri="{FF2B5EF4-FFF2-40B4-BE49-F238E27FC236}">
                <a16:creationId xmlns:a16="http://schemas.microsoft.com/office/drawing/2014/main" id="{7A42391A-AD1F-BFF9-856B-07F0F6ACE0C5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4824977" y="4072756"/>
            <a:ext cx="332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Summing Junction 167">
            <a:extLst>
              <a:ext uri="{FF2B5EF4-FFF2-40B4-BE49-F238E27FC236}">
                <a16:creationId xmlns:a16="http://schemas.microsoft.com/office/drawing/2014/main" id="{836F7AE1-D586-E87D-D427-23EC7228006C}"/>
              </a:ext>
            </a:extLst>
          </p:cNvPr>
          <p:cNvSpPr/>
          <p:nvPr/>
        </p:nvSpPr>
        <p:spPr>
          <a:xfrm>
            <a:off x="5157413" y="400075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68">
            <a:extLst>
              <a:ext uri="{FF2B5EF4-FFF2-40B4-BE49-F238E27FC236}">
                <a16:creationId xmlns:a16="http://schemas.microsoft.com/office/drawing/2014/main" id="{15342821-3FAD-F503-D9D5-19E8B9F107D1}"/>
              </a:ext>
            </a:extLst>
          </p:cNvPr>
          <p:cNvSpPr txBox="1"/>
          <p:nvPr/>
        </p:nvSpPr>
        <p:spPr>
          <a:xfrm>
            <a:off x="5284919" y="387798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CLK_CORE</a:t>
            </a:r>
          </a:p>
        </p:txBody>
      </p:sp>
      <p:sp>
        <p:nvSpPr>
          <p:cNvPr id="84" name="TextBox 68">
            <a:extLst>
              <a:ext uri="{FF2B5EF4-FFF2-40B4-BE49-F238E27FC236}">
                <a16:creationId xmlns:a16="http://schemas.microsoft.com/office/drawing/2014/main" id="{0E1E864E-A0AB-E8C4-03CB-53B64FFD1D27}"/>
              </a:ext>
            </a:extLst>
          </p:cNvPr>
          <p:cNvSpPr txBox="1"/>
          <p:nvPr/>
        </p:nvSpPr>
        <p:spPr>
          <a:xfrm>
            <a:off x="8363514" y="334596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97980DE7-35BF-02F3-94AF-26276CA9308F}"/>
                  </a:ext>
                </a:extLst>
              </p:cNvPr>
              <p:cNvSpPr txBox="1"/>
              <p:nvPr/>
            </p:nvSpPr>
            <p:spPr>
              <a:xfrm>
                <a:off x="3640039" y="2067280"/>
                <a:ext cx="8013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𝑐𝑜𝑚𝑏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rgbClr val="FF0000"/>
                    </a:solidFill>
                  </a:rPr>
                  <a:t>=2.1</a:t>
                </a:r>
              </a:p>
            </p:txBody>
          </p:sp>
        </mc:Choice>
        <mc:Fallback xmlns="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97980DE7-35BF-02F3-94AF-26276CA93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39" y="2067280"/>
                <a:ext cx="801373" cy="246221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A627BA5-E467-A14F-59AD-9050B6DEC3CC}"/>
              </a:ext>
            </a:extLst>
          </p:cNvPr>
          <p:cNvCxnSpPr>
            <a:cxnSpLocks/>
            <a:stCxn id="84" idx="3"/>
            <a:endCxn id="20" idx="5"/>
          </p:cNvCxnSpPr>
          <p:nvPr/>
        </p:nvCxnSpPr>
        <p:spPr>
          <a:xfrm flipV="1">
            <a:off x="9431435" y="3268887"/>
            <a:ext cx="610307" cy="2617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68">
            <a:extLst>
              <a:ext uri="{FF2B5EF4-FFF2-40B4-BE49-F238E27FC236}">
                <a16:creationId xmlns:a16="http://schemas.microsoft.com/office/drawing/2014/main" id="{DA2C0966-7B4C-311E-C4CB-95B4E642B633}"/>
              </a:ext>
            </a:extLst>
          </p:cNvPr>
          <p:cNvSpPr txBox="1"/>
          <p:nvPr/>
        </p:nvSpPr>
        <p:spPr>
          <a:xfrm>
            <a:off x="1032329" y="306750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CLK_SAD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103">
                <a:extLst>
                  <a:ext uri="{FF2B5EF4-FFF2-40B4-BE49-F238E27FC236}">
                    <a16:creationId xmlns:a16="http://schemas.microsoft.com/office/drawing/2014/main" id="{DCDB1F61-87E3-8B3B-262D-34C06BEC0945}"/>
                  </a:ext>
                </a:extLst>
              </p:cNvPr>
              <p:cNvSpPr txBox="1"/>
              <p:nvPr/>
            </p:nvSpPr>
            <p:spPr>
              <a:xfrm>
                <a:off x="10534148" y="2776445"/>
                <a:ext cx="935192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𝑠𝑒𝑡𝑢𝑝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103">
                <a:extLst>
                  <a:ext uri="{FF2B5EF4-FFF2-40B4-BE49-F238E27FC236}">
                    <a16:creationId xmlns:a16="http://schemas.microsoft.com/office/drawing/2014/main" id="{DCDB1F61-87E3-8B3B-262D-34C06BEC0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148" y="2776445"/>
                <a:ext cx="935192" cy="258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or: Curved 101">
            <a:extLst>
              <a:ext uri="{FF2B5EF4-FFF2-40B4-BE49-F238E27FC236}">
                <a16:creationId xmlns:a16="http://schemas.microsoft.com/office/drawing/2014/main" id="{8649168F-6FEC-CBCF-4326-3CCB320BD4E7}"/>
              </a:ext>
            </a:extLst>
          </p:cNvPr>
          <p:cNvCxnSpPr>
            <a:cxnSpLocks/>
          </p:cNvCxnSpPr>
          <p:nvPr/>
        </p:nvCxnSpPr>
        <p:spPr>
          <a:xfrm flipV="1">
            <a:off x="2419300" y="286112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103">
                <a:extLst>
                  <a:ext uri="{FF2B5EF4-FFF2-40B4-BE49-F238E27FC236}">
                    <a16:creationId xmlns:a16="http://schemas.microsoft.com/office/drawing/2014/main" id="{77B2311A-554A-5245-E5ED-4C64AD2934FB}"/>
                  </a:ext>
                </a:extLst>
              </p:cNvPr>
              <p:cNvSpPr txBox="1"/>
              <p:nvPr/>
            </p:nvSpPr>
            <p:spPr>
              <a:xfrm>
                <a:off x="1660856" y="2831462"/>
                <a:ext cx="7780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103">
                <a:extLst>
                  <a:ext uri="{FF2B5EF4-FFF2-40B4-BE49-F238E27FC236}">
                    <a16:creationId xmlns:a16="http://schemas.microsoft.com/office/drawing/2014/main" id="{77B2311A-554A-5245-E5ED-4C64AD293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856" y="2831462"/>
                <a:ext cx="778098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05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91">
            <a:extLst>
              <a:ext uri="{FF2B5EF4-FFF2-40B4-BE49-F238E27FC236}">
                <a16:creationId xmlns:a16="http://schemas.microsoft.com/office/drawing/2014/main" id="{887B554A-1756-7401-B939-B95CEE12E7A3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97">
            <a:extLst>
              <a:ext uri="{FF2B5EF4-FFF2-40B4-BE49-F238E27FC236}">
                <a16:creationId xmlns:a16="http://schemas.microsoft.com/office/drawing/2014/main" id="{CC5B1CFE-550D-DAF6-A63F-AD4ED4D515DC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02">
            <a:extLst>
              <a:ext uri="{FF2B5EF4-FFF2-40B4-BE49-F238E27FC236}">
                <a16:creationId xmlns:a16="http://schemas.microsoft.com/office/drawing/2014/main" id="{1AABCF79-F4AA-1A5E-8EDD-6010A64068F5}"/>
              </a:ext>
            </a:extLst>
          </p:cNvPr>
          <p:cNvCxnSpPr>
            <a:cxnSpLocks/>
          </p:cNvCxnSpPr>
          <p:nvPr/>
        </p:nvCxnSpPr>
        <p:spPr>
          <a:xfrm>
            <a:off x="3397049" y="2952564"/>
            <a:ext cx="877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03">
            <a:extLst>
              <a:ext uri="{FF2B5EF4-FFF2-40B4-BE49-F238E27FC236}">
                <a16:creationId xmlns:a16="http://schemas.microsoft.com/office/drawing/2014/main" id="{F7CAF949-CE14-C021-802E-5E931ABD39DB}"/>
              </a:ext>
            </a:extLst>
          </p:cNvPr>
          <p:cNvCxnSpPr>
            <a:cxnSpLocks/>
          </p:cNvCxnSpPr>
          <p:nvPr/>
        </p:nvCxnSpPr>
        <p:spPr>
          <a:xfrm flipV="1">
            <a:off x="4256202" y="2417876"/>
            <a:ext cx="2598301" cy="4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110">
            <a:extLst>
              <a:ext uri="{FF2B5EF4-FFF2-40B4-BE49-F238E27FC236}">
                <a16:creationId xmlns:a16="http://schemas.microsoft.com/office/drawing/2014/main" id="{FDE5C9BA-3F4A-440F-6EA1-5D229AD08C1F}"/>
              </a:ext>
            </a:extLst>
          </p:cNvPr>
          <p:cNvCxnSpPr>
            <a:cxnSpLocks/>
          </p:cNvCxnSpPr>
          <p:nvPr/>
        </p:nvCxnSpPr>
        <p:spPr>
          <a:xfrm>
            <a:off x="6854503" y="2952564"/>
            <a:ext cx="1729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112">
            <a:extLst>
              <a:ext uri="{FF2B5EF4-FFF2-40B4-BE49-F238E27FC236}">
                <a16:creationId xmlns:a16="http://schemas.microsoft.com/office/drawing/2014/main" id="{A4A70D6A-566E-D2D7-AD0E-EEAAD81582D1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15">
            <a:extLst>
              <a:ext uri="{FF2B5EF4-FFF2-40B4-BE49-F238E27FC236}">
                <a16:creationId xmlns:a16="http://schemas.microsoft.com/office/drawing/2014/main" id="{C8839AD9-F3FC-E58C-573C-A496CB365E6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42">
            <a:extLst>
              <a:ext uri="{FF2B5EF4-FFF2-40B4-BE49-F238E27FC236}">
                <a16:creationId xmlns:a16="http://schemas.microsoft.com/office/drawing/2014/main" id="{4AE2060F-BB35-7BAB-8328-28E25287911E}"/>
              </a:ext>
            </a:extLst>
          </p:cNvPr>
          <p:cNvSpPr txBox="1"/>
          <p:nvPr/>
        </p:nvSpPr>
        <p:spPr>
          <a:xfrm>
            <a:off x="1359417" y="2465586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VIRTUAL_CLK_SAD</a:t>
            </a:r>
          </a:p>
        </p:txBody>
      </p:sp>
      <p:cxnSp>
        <p:nvCxnSpPr>
          <p:cNvPr id="45" name="直线连接符 146">
            <a:extLst>
              <a:ext uri="{FF2B5EF4-FFF2-40B4-BE49-F238E27FC236}">
                <a16:creationId xmlns:a16="http://schemas.microsoft.com/office/drawing/2014/main" id="{1C410BFB-83BE-4B9B-2D63-FE88F297F515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151">
            <a:extLst>
              <a:ext uri="{FF2B5EF4-FFF2-40B4-BE49-F238E27FC236}">
                <a16:creationId xmlns:a16="http://schemas.microsoft.com/office/drawing/2014/main" id="{22724AA1-2EC7-F7C6-EE7C-10347FA1B8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155">
            <a:extLst>
              <a:ext uri="{FF2B5EF4-FFF2-40B4-BE49-F238E27FC236}">
                <a16:creationId xmlns:a16="http://schemas.microsoft.com/office/drawing/2014/main" id="{74BF6AE3-CCB9-9E0B-35A3-A530650CBDD7}"/>
              </a:ext>
            </a:extLst>
          </p:cNvPr>
          <p:cNvCxnSpPr>
            <a:cxnSpLocks/>
          </p:cNvCxnSpPr>
          <p:nvPr/>
        </p:nvCxnSpPr>
        <p:spPr>
          <a:xfrm>
            <a:off x="7729249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158">
            <a:extLst>
              <a:ext uri="{FF2B5EF4-FFF2-40B4-BE49-F238E27FC236}">
                <a16:creationId xmlns:a16="http://schemas.microsoft.com/office/drawing/2014/main" id="{F5169D1F-B501-46FC-D337-8007E3DE3EF7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21583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163">
            <a:extLst>
              <a:ext uri="{FF2B5EF4-FFF2-40B4-BE49-F238E27FC236}">
                <a16:creationId xmlns:a16="http://schemas.microsoft.com/office/drawing/2014/main" id="{FA349C35-7836-9782-179C-DB3E0E2325CE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217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9">
            <a:extLst>
              <a:ext uri="{FF2B5EF4-FFF2-40B4-BE49-F238E27FC236}">
                <a16:creationId xmlns:a16="http://schemas.microsoft.com/office/drawing/2014/main" id="{E7FCE4B2-E1F7-BD00-E4F3-C60D0642D1C0}"/>
              </a:ext>
            </a:extLst>
          </p:cNvPr>
          <p:cNvSpPr txBox="1"/>
          <p:nvPr/>
        </p:nvSpPr>
        <p:spPr>
          <a:xfrm>
            <a:off x="2168314" y="428793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CLK_CORE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5D8EA3-671E-F662-D62B-DF0006C58FE0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7E1554-D3B9-E38D-9DAC-F7330881DE67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0E30EE-E058-8A38-3F4D-297BBA5F0911}"/>
              </a:ext>
            </a:extLst>
          </p:cNvPr>
          <p:cNvCxnSpPr>
            <a:cxnSpLocks/>
          </p:cNvCxnSpPr>
          <p:nvPr/>
        </p:nvCxnSpPr>
        <p:spPr>
          <a:xfrm>
            <a:off x="4530165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178CA3-C1E1-DB99-DB41-FB6F27292BFF}"/>
              </a:ext>
            </a:extLst>
          </p:cNvPr>
          <p:cNvCxnSpPr>
            <a:cxnSpLocks/>
          </p:cNvCxnSpPr>
          <p:nvPr/>
        </p:nvCxnSpPr>
        <p:spPr>
          <a:xfrm>
            <a:off x="5448491" y="2879355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01CCDF-ED10-04AB-2873-79B72432A833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6CBBB7B-E009-D034-9E1E-B2EFCBF14AC1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C4231C-4036-19D9-DB62-DECDC658EC68}"/>
              </a:ext>
            </a:extLst>
          </p:cNvPr>
          <p:cNvSpPr txBox="1"/>
          <p:nvPr/>
        </p:nvSpPr>
        <p:spPr>
          <a:xfrm>
            <a:off x="4073337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B71D2-AC1F-D8D2-8F19-ABCB74936772}"/>
              </a:ext>
            </a:extLst>
          </p:cNvPr>
          <p:cNvSpPr txBox="1"/>
          <p:nvPr/>
        </p:nvSpPr>
        <p:spPr>
          <a:xfrm>
            <a:off x="4930591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2D1604-52A2-51CE-E39F-709696212C72}"/>
              </a:ext>
            </a:extLst>
          </p:cNvPr>
          <p:cNvSpPr txBox="1"/>
          <p:nvPr/>
        </p:nvSpPr>
        <p:spPr>
          <a:xfrm>
            <a:off x="5788535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D18686-3533-B419-2838-A0776978A35A}"/>
              </a:ext>
            </a:extLst>
          </p:cNvPr>
          <p:cNvSpPr txBox="1"/>
          <p:nvPr/>
        </p:nvSpPr>
        <p:spPr>
          <a:xfrm>
            <a:off x="6657283" y="21676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cxnSp>
        <p:nvCxnSpPr>
          <p:cNvPr id="91" name="直线连接符 166">
            <a:extLst>
              <a:ext uri="{FF2B5EF4-FFF2-40B4-BE49-F238E27FC236}">
                <a16:creationId xmlns:a16="http://schemas.microsoft.com/office/drawing/2014/main" id="{39638350-82BA-A624-0E81-DF0A02A1C99A}"/>
              </a:ext>
            </a:extLst>
          </p:cNvPr>
          <p:cNvCxnSpPr>
            <a:cxnSpLocks/>
          </p:cNvCxnSpPr>
          <p:nvPr/>
        </p:nvCxnSpPr>
        <p:spPr>
          <a:xfrm>
            <a:off x="7729249" y="4208189"/>
            <a:ext cx="1296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884D4A5-BAD9-98D2-9578-FB2E332FF004}"/>
              </a:ext>
            </a:extLst>
          </p:cNvPr>
          <p:cNvSpPr txBox="1"/>
          <p:nvPr/>
        </p:nvSpPr>
        <p:spPr>
          <a:xfrm>
            <a:off x="7541537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4DE334-2560-6507-03A5-B03A3F1ECDFC}"/>
              </a:ext>
            </a:extLst>
          </p:cNvPr>
          <p:cNvSpPr txBox="1"/>
          <p:nvPr/>
        </p:nvSpPr>
        <p:spPr>
          <a:xfrm>
            <a:off x="8380013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63A5304-9AB5-EEA5-E5A8-877A08E248E5}"/>
              </a:ext>
            </a:extLst>
          </p:cNvPr>
          <p:cNvCxnSpPr>
            <a:cxnSpLocks/>
          </p:cNvCxnSpPr>
          <p:nvPr/>
        </p:nvCxnSpPr>
        <p:spPr>
          <a:xfrm>
            <a:off x="4281980" y="3344111"/>
            <a:ext cx="2481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F8132AF5-D02D-6832-DAE2-691E8EF0F917}"/>
                  </a:ext>
                </a:extLst>
              </p:cNvPr>
              <p:cNvSpPr txBox="1"/>
              <p:nvPr/>
            </p:nvSpPr>
            <p:spPr>
              <a:xfrm>
                <a:off x="4167192" y="2944001"/>
                <a:ext cx="4777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0.6</a:t>
                </a:r>
              </a:p>
            </p:txBody>
          </p:sp>
        </mc:Choice>
        <mc:Fallback xmlns="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F8132AF5-D02D-6832-DAE2-691E8EF0F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192" y="2944001"/>
                <a:ext cx="477759" cy="400110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FEA375-8F3D-DA85-2AD9-738C689D2CBD}"/>
              </a:ext>
            </a:extLst>
          </p:cNvPr>
          <p:cNvCxnSpPr>
            <a:cxnSpLocks/>
          </p:cNvCxnSpPr>
          <p:nvPr/>
        </p:nvCxnSpPr>
        <p:spPr>
          <a:xfrm>
            <a:off x="4522812" y="3502251"/>
            <a:ext cx="9183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637474CD-D311-E479-29B0-4A8FDC91C916}"/>
                  </a:ext>
                </a:extLst>
              </p:cNvPr>
              <p:cNvSpPr txBox="1"/>
              <p:nvPr/>
            </p:nvSpPr>
            <p:spPr>
              <a:xfrm>
                <a:off x="4633616" y="3115409"/>
                <a:ext cx="673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   2.1</a:t>
                </a:r>
              </a:p>
            </p:txBody>
          </p:sp>
        </mc:Choice>
        <mc:Fallback xmlns="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637474CD-D311-E479-29B0-4A8FDC91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16" y="3115409"/>
                <a:ext cx="673326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F24E701-541A-0845-5AC2-F543349B2A14}"/>
              </a:ext>
            </a:extLst>
          </p:cNvPr>
          <p:cNvCxnSpPr>
            <a:cxnSpLocks/>
          </p:cNvCxnSpPr>
          <p:nvPr/>
        </p:nvCxnSpPr>
        <p:spPr>
          <a:xfrm>
            <a:off x="5448490" y="3675222"/>
            <a:ext cx="22710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63DAC565-7C5E-3AB9-2549-E3D51D28BE5C}"/>
              </a:ext>
            </a:extLst>
          </p:cNvPr>
          <p:cNvCxnSpPr>
            <a:cxnSpLocks/>
          </p:cNvCxnSpPr>
          <p:nvPr/>
        </p:nvCxnSpPr>
        <p:spPr>
          <a:xfrm>
            <a:off x="4281980" y="2659380"/>
            <a:ext cx="3447269" cy="1776583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2" name="TextBox 103">
            <a:extLst>
              <a:ext uri="{FF2B5EF4-FFF2-40B4-BE49-F238E27FC236}">
                <a16:creationId xmlns:a16="http://schemas.microsoft.com/office/drawing/2014/main" id="{16346E1F-E36E-B677-705C-EE9DE15E40A6}"/>
              </a:ext>
            </a:extLst>
          </p:cNvPr>
          <p:cNvSpPr txBox="1"/>
          <p:nvPr/>
        </p:nvSpPr>
        <p:spPr>
          <a:xfrm>
            <a:off x="5775750" y="3282363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输入路径的可用时间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5.3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14A204D-4B77-56DF-507E-4BEBC10C2264}"/>
              </a:ext>
            </a:extLst>
          </p:cNvPr>
          <p:cNvCxnSpPr>
            <a:cxnSpLocks/>
          </p:cNvCxnSpPr>
          <p:nvPr/>
        </p:nvCxnSpPr>
        <p:spPr>
          <a:xfrm>
            <a:off x="4265065" y="4086702"/>
            <a:ext cx="34641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03">
            <a:extLst>
              <a:ext uri="{FF2B5EF4-FFF2-40B4-BE49-F238E27FC236}">
                <a16:creationId xmlns:a16="http://schemas.microsoft.com/office/drawing/2014/main" id="{A5B4FC55-E9B5-8D86-0EC7-C8711555B813}"/>
              </a:ext>
            </a:extLst>
          </p:cNvPr>
          <p:cNvSpPr txBox="1"/>
          <p:nvPr/>
        </p:nvSpPr>
        <p:spPr>
          <a:xfrm>
            <a:off x="5218669" y="3718514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输入路径的总时钟周期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     8</a:t>
            </a:r>
          </a:p>
        </p:txBody>
      </p:sp>
    </p:spTree>
    <p:extLst>
      <p:ext uri="{BB962C8B-B14F-4D97-AF65-F5344CB8AC3E}">
        <p14:creationId xmlns:p14="http://schemas.microsoft.com/office/powerpoint/2010/main" val="3614696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ACF59-EA31-3A31-633A-0107E120C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91">
            <a:extLst>
              <a:ext uri="{FF2B5EF4-FFF2-40B4-BE49-F238E27FC236}">
                <a16:creationId xmlns:a16="http://schemas.microsoft.com/office/drawing/2014/main" id="{D5D954CC-F2A7-248C-CAB7-2FBA5AFE4B89}"/>
              </a:ext>
            </a:extLst>
          </p:cNvPr>
          <p:cNvCxnSpPr>
            <a:cxnSpLocks/>
          </p:cNvCxnSpPr>
          <p:nvPr/>
        </p:nvCxnSpPr>
        <p:spPr>
          <a:xfrm>
            <a:off x="3404575" y="241787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97">
            <a:extLst>
              <a:ext uri="{FF2B5EF4-FFF2-40B4-BE49-F238E27FC236}">
                <a16:creationId xmlns:a16="http://schemas.microsoft.com/office/drawing/2014/main" id="{E5B8A1DD-31DF-EAE0-60C5-62038490BC1E}"/>
              </a:ext>
            </a:extLst>
          </p:cNvPr>
          <p:cNvCxnSpPr>
            <a:cxnSpLocks/>
          </p:cNvCxnSpPr>
          <p:nvPr/>
        </p:nvCxnSpPr>
        <p:spPr>
          <a:xfrm>
            <a:off x="7729249" y="241787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02">
            <a:extLst>
              <a:ext uri="{FF2B5EF4-FFF2-40B4-BE49-F238E27FC236}">
                <a16:creationId xmlns:a16="http://schemas.microsoft.com/office/drawing/2014/main" id="{64D32C1A-E177-F84B-46A2-AD03AC4CF527}"/>
              </a:ext>
            </a:extLst>
          </p:cNvPr>
          <p:cNvCxnSpPr>
            <a:cxnSpLocks/>
          </p:cNvCxnSpPr>
          <p:nvPr/>
        </p:nvCxnSpPr>
        <p:spPr>
          <a:xfrm>
            <a:off x="5551601" y="2944001"/>
            <a:ext cx="2177648" cy="8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03">
            <a:extLst>
              <a:ext uri="{FF2B5EF4-FFF2-40B4-BE49-F238E27FC236}">
                <a16:creationId xmlns:a16="http://schemas.microsoft.com/office/drawing/2014/main" id="{6DF0E500-2195-3A4A-3F84-BC236D1EEC07}"/>
              </a:ext>
            </a:extLst>
          </p:cNvPr>
          <p:cNvCxnSpPr>
            <a:cxnSpLocks/>
          </p:cNvCxnSpPr>
          <p:nvPr/>
        </p:nvCxnSpPr>
        <p:spPr>
          <a:xfrm>
            <a:off x="3396699" y="2421409"/>
            <a:ext cx="2157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15">
            <a:extLst>
              <a:ext uri="{FF2B5EF4-FFF2-40B4-BE49-F238E27FC236}">
                <a16:creationId xmlns:a16="http://schemas.microsoft.com/office/drawing/2014/main" id="{6D29D2E0-EDC6-4193-931C-138DCE6E360C}"/>
              </a:ext>
            </a:extLst>
          </p:cNvPr>
          <p:cNvCxnSpPr>
            <a:cxnSpLocks/>
          </p:cNvCxnSpPr>
          <p:nvPr/>
        </p:nvCxnSpPr>
        <p:spPr>
          <a:xfrm>
            <a:off x="7719577" y="241787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42">
            <a:extLst>
              <a:ext uri="{FF2B5EF4-FFF2-40B4-BE49-F238E27FC236}">
                <a16:creationId xmlns:a16="http://schemas.microsoft.com/office/drawing/2014/main" id="{27FD303E-D826-D8DD-D1A1-8B3C36B8C496}"/>
              </a:ext>
            </a:extLst>
          </p:cNvPr>
          <p:cNvSpPr txBox="1"/>
          <p:nvPr/>
        </p:nvSpPr>
        <p:spPr>
          <a:xfrm>
            <a:off x="2175344" y="2472836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CLK_CORE</a:t>
            </a:r>
          </a:p>
        </p:txBody>
      </p:sp>
      <p:cxnSp>
        <p:nvCxnSpPr>
          <p:cNvPr id="45" name="直线连接符 146">
            <a:extLst>
              <a:ext uri="{FF2B5EF4-FFF2-40B4-BE49-F238E27FC236}">
                <a16:creationId xmlns:a16="http://schemas.microsoft.com/office/drawing/2014/main" id="{EAF3BD95-71AB-BAF9-D249-17894929B2C9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151">
            <a:extLst>
              <a:ext uri="{FF2B5EF4-FFF2-40B4-BE49-F238E27FC236}">
                <a16:creationId xmlns:a16="http://schemas.microsoft.com/office/drawing/2014/main" id="{687B812D-A15F-C7F2-7C79-F533B83A2B0B}"/>
              </a:ext>
            </a:extLst>
          </p:cNvPr>
          <p:cNvCxnSpPr>
            <a:cxnSpLocks/>
          </p:cNvCxnSpPr>
          <p:nvPr/>
        </p:nvCxnSpPr>
        <p:spPr>
          <a:xfrm>
            <a:off x="5118303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155">
            <a:extLst>
              <a:ext uri="{FF2B5EF4-FFF2-40B4-BE49-F238E27FC236}">
                <a16:creationId xmlns:a16="http://schemas.microsoft.com/office/drawing/2014/main" id="{0D388E4A-AC86-2A67-6634-2328B26E84CE}"/>
              </a:ext>
            </a:extLst>
          </p:cNvPr>
          <p:cNvCxnSpPr>
            <a:cxnSpLocks/>
          </p:cNvCxnSpPr>
          <p:nvPr/>
        </p:nvCxnSpPr>
        <p:spPr>
          <a:xfrm>
            <a:off x="6839944" y="420268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158">
            <a:extLst>
              <a:ext uri="{FF2B5EF4-FFF2-40B4-BE49-F238E27FC236}">
                <a16:creationId xmlns:a16="http://schemas.microsoft.com/office/drawing/2014/main" id="{CC78A36D-FFF5-4A0B-897E-09B778882C34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17212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163">
            <a:extLst>
              <a:ext uri="{FF2B5EF4-FFF2-40B4-BE49-F238E27FC236}">
                <a16:creationId xmlns:a16="http://schemas.microsoft.com/office/drawing/2014/main" id="{9375B239-EF6F-D486-B1CD-FB616A6756B8}"/>
              </a:ext>
            </a:extLst>
          </p:cNvPr>
          <p:cNvCxnSpPr>
            <a:cxnSpLocks/>
          </p:cNvCxnSpPr>
          <p:nvPr/>
        </p:nvCxnSpPr>
        <p:spPr>
          <a:xfrm>
            <a:off x="5118303" y="4748016"/>
            <a:ext cx="17216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9">
            <a:extLst>
              <a:ext uri="{FF2B5EF4-FFF2-40B4-BE49-F238E27FC236}">
                <a16:creationId xmlns:a16="http://schemas.microsoft.com/office/drawing/2014/main" id="{444460BA-4525-C274-3AF3-B67A67221341}"/>
              </a:ext>
            </a:extLst>
          </p:cNvPr>
          <p:cNvSpPr txBox="1"/>
          <p:nvPr/>
        </p:nvSpPr>
        <p:spPr>
          <a:xfrm>
            <a:off x="1415885" y="428345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VIRTUAL_CLK_CFG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969687A-2CD5-1349-4027-7E54E6E43251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D71795-EA70-2789-47BE-A9BE8D2154C9}"/>
              </a:ext>
            </a:extLst>
          </p:cNvPr>
          <p:cNvCxnSpPr>
            <a:cxnSpLocks/>
          </p:cNvCxnSpPr>
          <p:nvPr/>
        </p:nvCxnSpPr>
        <p:spPr>
          <a:xfrm>
            <a:off x="4906773" y="2866662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B05F7F6-9796-0AE4-4E1A-A1FA7F9888C8}"/>
              </a:ext>
            </a:extLst>
          </p:cNvPr>
          <p:cNvCxnSpPr>
            <a:cxnSpLocks/>
          </p:cNvCxnSpPr>
          <p:nvPr/>
        </p:nvCxnSpPr>
        <p:spPr>
          <a:xfrm>
            <a:off x="5436063" y="2866662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969BBD7-2AA6-D8EE-3E1A-EB81E24B7CB3}"/>
              </a:ext>
            </a:extLst>
          </p:cNvPr>
          <p:cNvCxnSpPr>
            <a:cxnSpLocks/>
          </p:cNvCxnSpPr>
          <p:nvPr/>
        </p:nvCxnSpPr>
        <p:spPr>
          <a:xfrm>
            <a:off x="6843775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FD572CD-6B7E-FB3B-3409-A3438528601D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5FBF9E-AE14-D748-B6F1-67A15EF96FEF}"/>
              </a:ext>
            </a:extLst>
          </p:cNvPr>
          <p:cNvSpPr txBox="1"/>
          <p:nvPr/>
        </p:nvSpPr>
        <p:spPr>
          <a:xfrm>
            <a:off x="4073337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42F5DE-B5F2-0998-DC61-0CD9FD2CF5A3}"/>
              </a:ext>
            </a:extLst>
          </p:cNvPr>
          <p:cNvSpPr txBox="1"/>
          <p:nvPr/>
        </p:nvSpPr>
        <p:spPr>
          <a:xfrm>
            <a:off x="4930591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B0DBB9-F06E-9622-0041-0E1DF4A4CF59}"/>
              </a:ext>
            </a:extLst>
          </p:cNvPr>
          <p:cNvSpPr txBox="1"/>
          <p:nvPr/>
        </p:nvSpPr>
        <p:spPr>
          <a:xfrm>
            <a:off x="5788535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B7AECF-AE9D-3EF1-1D12-8CA256E40BC1}"/>
              </a:ext>
            </a:extLst>
          </p:cNvPr>
          <p:cNvSpPr txBox="1"/>
          <p:nvPr/>
        </p:nvSpPr>
        <p:spPr>
          <a:xfrm>
            <a:off x="6657283" y="21676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cxnSp>
        <p:nvCxnSpPr>
          <p:cNvPr id="91" name="直线连接符 166">
            <a:extLst>
              <a:ext uri="{FF2B5EF4-FFF2-40B4-BE49-F238E27FC236}">
                <a16:creationId xmlns:a16="http://schemas.microsoft.com/office/drawing/2014/main" id="{3AD8CC3D-BB44-5C22-4807-CF40E759A04C}"/>
              </a:ext>
            </a:extLst>
          </p:cNvPr>
          <p:cNvCxnSpPr>
            <a:cxnSpLocks/>
          </p:cNvCxnSpPr>
          <p:nvPr/>
        </p:nvCxnSpPr>
        <p:spPr>
          <a:xfrm>
            <a:off x="6839944" y="4202684"/>
            <a:ext cx="1296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C3A0332-08F7-46AC-83A9-0932F8784E9D}"/>
              </a:ext>
            </a:extLst>
          </p:cNvPr>
          <p:cNvSpPr txBox="1"/>
          <p:nvPr/>
        </p:nvSpPr>
        <p:spPr>
          <a:xfrm>
            <a:off x="7541537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69FCF58-53E0-8534-EF4F-328062FD7DD4}"/>
              </a:ext>
            </a:extLst>
          </p:cNvPr>
          <p:cNvSpPr txBox="1"/>
          <p:nvPr/>
        </p:nvSpPr>
        <p:spPr>
          <a:xfrm>
            <a:off x="8380013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2916EFC-5EAD-83AF-26EF-5933EC052A9F}"/>
              </a:ext>
            </a:extLst>
          </p:cNvPr>
          <p:cNvCxnSpPr>
            <a:cxnSpLocks/>
          </p:cNvCxnSpPr>
          <p:nvPr/>
        </p:nvCxnSpPr>
        <p:spPr>
          <a:xfrm>
            <a:off x="4906773" y="3271994"/>
            <a:ext cx="514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CE85B633-576B-FC2C-2D4F-BABA730626C4}"/>
                  </a:ext>
                </a:extLst>
              </p:cNvPr>
              <p:cNvSpPr txBox="1"/>
              <p:nvPr/>
            </p:nvSpPr>
            <p:spPr>
              <a:xfrm>
                <a:off x="4880297" y="2866662"/>
                <a:ext cx="625236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  <m:r>
                            <a:rPr lang="en-US" altLang="zh-CN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 1.2</a:t>
                </a:r>
              </a:p>
            </p:txBody>
          </p:sp>
        </mc:Choice>
        <mc:Fallback xmlns="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CE85B633-576B-FC2C-2D4F-BABA7306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297" y="2866662"/>
                <a:ext cx="625236" cy="413831"/>
              </a:xfrm>
              <a:prstGeom prst="rect">
                <a:avLst/>
              </a:prstGeom>
              <a:blipFill>
                <a:blip r:embed="rId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F386620-1E54-5230-582B-8098736B5DFD}"/>
              </a:ext>
            </a:extLst>
          </p:cNvPr>
          <p:cNvCxnSpPr>
            <a:cxnSpLocks/>
          </p:cNvCxnSpPr>
          <p:nvPr/>
        </p:nvCxnSpPr>
        <p:spPr>
          <a:xfrm>
            <a:off x="5436063" y="3653090"/>
            <a:ext cx="14038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A3F7A804-5B19-7846-5F53-52C18EE1227F}"/>
                  </a:ext>
                </a:extLst>
              </p:cNvPr>
              <p:cNvSpPr txBox="1"/>
              <p:nvPr/>
            </p:nvSpPr>
            <p:spPr>
              <a:xfrm>
                <a:off x="5788065" y="3277472"/>
                <a:ext cx="6249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   3.3</a:t>
                </a:r>
              </a:p>
            </p:txBody>
          </p:sp>
        </mc:Choice>
        <mc:Fallback xmlns="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A3F7A804-5B19-7846-5F53-52C18EE12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065" y="3277472"/>
                <a:ext cx="624915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C760AF3-97D9-0802-0F99-57E5CF552EE1}"/>
              </a:ext>
            </a:extLst>
          </p:cNvPr>
          <p:cNvCxnSpPr>
            <a:cxnSpLocks/>
          </p:cNvCxnSpPr>
          <p:nvPr/>
        </p:nvCxnSpPr>
        <p:spPr>
          <a:xfrm>
            <a:off x="3400359" y="3560922"/>
            <a:ext cx="1506414" cy="5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0055630E-A37D-8C37-2F66-64449CC7667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400359" y="2657502"/>
            <a:ext cx="3439584" cy="1831948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2" name="TextBox 103">
            <a:extLst>
              <a:ext uri="{FF2B5EF4-FFF2-40B4-BE49-F238E27FC236}">
                <a16:creationId xmlns:a16="http://schemas.microsoft.com/office/drawing/2014/main" id="{3C2642DA-6F91-B4C0-C808-016323956DAE}"/>
              </a:ext>
            </a:extLst>
          </p:cNvPr>
          <p:cNvSpPr txBox="1"/>
          <p:nvPr/>
        </p:nvSpPr>
        <p:spPr>
          <a:xfrm>
            <a:off x="3537954" y="3159946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输出路径的可用时间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3.5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66FE103-AB53-30AA-D750-2538D17C8A4F}"/>
              </a:ext>
            </a:extLst>
          </p:cNvPr>
          <p:cNvCxnSpPr>
            <a:cxnSpLocks/>
          </p:cNvCxnSpPr>
          <p:nvPr/>
        </p:nvCxnSpPr>
        <p:spPr>
          <a:xfrm>
            <a:off x="3400359" y="4112771"/>
            <a:ext cx="34466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03">
            <a:extLst>
              <a:ext uri="{FF2B5EF4-FFF2-40B4-BE49-F238E27FC236}">
                <a16:creationId xmlns:a16="http://schemas.microsoft.com/office/drawing/2014/main" id="{111B3765-AB47-9741-3496-2BB41EDC9541}"/>
              </a:ext>
            </a:extLst>
          </p:cNvPr>
          <p:cNvSpPr txBox="1"/>
          <p:nvPr/>
        </p:nvSpPr>
        <p:spPr>
          <a:xfrm>
            <a:off x="4353963" y="3744583"/>
            <a:ext cx="1502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输出路</a:t>
            </a:r>
            <a:r>
              <a:rPr lang="zh-CN" altLang="en-US" sz="1000" dirty="0">
                <a:solidFill>
                  <a:srgbClr val="FF0000"/>
                </a:solidFill>
              </a:rPr>
              <a:t>径的总时钟周期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     8</a:t>
            </a:r>
          </a:p>
        </p:txBody>
      </p:sp>
      <p:cxnSp>
        <p:nvCxnSpPr>
          <p:cNvPr id="4" name="直线连接符 151">
            <a:extLst>
              <a:ext uri="{FF2B5EF4-FFF2-40B4-BE49-F238E27FC236}">
                <a16:creationId xmlns:a16="http://schemas.microsoft.com/office/drawing/2014/main" id="{04B52EDF-8BF1-558A-01A2-D0F665D13DD8}"/>
              </a:ext>
            </a:extLst>
          </p:cNvPr>
          <p:cNvCxnSpPr>
            <a:cxnSpLocks/>
          </p:cNvCxnSpPr>
          <p:nvPr/>
        </p:nvCxnSpPr>
        <p:spPr>
          <a:xfrm>
            <a:off x="5551601" y="241799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885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57B41-5735-322F-496B-414E56BDC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CD07D1DF-1552-EC82-D38A-0178D4E4782B}"/>
              </a:ext>
            </a:extLst>
          </p:cNvPr>
          <p:cNvGrpSpPr/>
          <p:nvPr/>
        </p:nvGrpSpPr>
        <p:grpSpPr>
          <a:xfrm>
            <a:off x="7559273" y="2784616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0DA81996-6E67-1479-B5B6-9C75A1FEB51B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2400ADCA-DBD6-B00B-0B8D-68774B442F02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A16FE579-D9DB-65D6-55BE-BC80A972BF8C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64F01D11-3ED5-DC80-E806-CA8407410817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6EE584BB-64B1-8566-2AAD-DE0D60470654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2D1F9050-E98F-441E-9CDC-32058F82469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675213" y="3034547"/>
            <a:ext cx="987551" cy="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D8182EA1-1822-4FA5-8AA4-37F8A1A89FDE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7359884" y="3555550"/>
            <a:ext cx="302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65844DF1-95B3-B328-8896-886185403376}"/>
              </a:ext>
            </a:extLst>
          </p:cNvPr>
          <p:cNvGrpSpPr/>
          <p:nvPr/>
        </p:nvGrpSpPr>
        <p:grpSpPr>
          <a:xfrm>
            <a:off x="3570226" y="18602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BB2EE058-051D-3B9D-4197-68F1EF4DBC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C5EC379B-835D-7314-EA61-EEFECFFB57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B36EB20E-9DDB-BE0D-996D-83DDF8A9081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B19EEB69-A4FC-C2C6-D3D4-8F7A7C76F18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9EAE1020-2657-A0D0-E958-5F111150F56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9DF01737-9CAF-37A1-DD9B-A4BC9257521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096A410F-06B6-6F16-BFD6-A92D88FE2D7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9AD65536-97C6-4683-52CF-77733DF2B72B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85603191-C7FE-CF40-7505-02BE0942C17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84718C-FE06-4FEB-9A2C-BC47E00FDDC0}"/>
              </a:ext>
            </a:extLst>
          </p:cNvPr>
          <p:cNvCxnSpPr>
            <a:cxnSpLocks/>
          </p:cNvCxnSpPr>
          <p:nvPr/>
        </p:nvCxnSpPr>
        <p:spPr>
          <a:xfrm>
            <a:off x="4758093" y="2092826"/>
            <a:ext cx="3089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47F790-7684-5E68-7CE2-C8A7B7216D2A}"/>
              </a:ext>
            </a:extLst>
          </p:cNvPr>
          <p:cNvCxnSpPr>
            <a:cxnSpLocks/>
          </p:cNvCxnSpPr>
          <p:nvPr/>
        </p:nvCxnSpPr>
        <p:spPr>
          <a:xfrm flipV="1">
            <a:off x="5067003" y="2086375"/>
            <a:ext cx="0" cy="6111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2A1A2DF-27D1-BCCC-6A73-31842A6F3A73}"/>
              </a:ext>
            </a:extLst>
          </p:cNvPr>
          <p:cNvCxnSpPr>
            <a:cxnSpLocks/>
          </p:cNvCxnSpPr>
          <p:nvPr/>
        </p:nvCxnSpPr>
        <p:spPr>
          <a:xfrm flipH="1">
            <a:off x="5060484" y="2697481"/>
            <a:ext cx="10322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83089A2-6B2C-946C-93DD-58AFB6D3D50D}"/>
              </a:ext>
            </a:extLst>
          </p:cNvPr>
          <p:cNvSpPr txBox="1"/>
          <p:nvPr/>
        </p:nvSpPr>
        <p:spPr>
          <a:xfrm>
            <a:off x="3776535" y="30345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3124610-5042-F0B8-AA4C-94BFA8F1C584}"/>
              </a:ext>
            </a:extLst>
          </p:cNvPr>
          <p:cNvGrpSpPr/>
          <p:nvPr/>
        </p:nvGrpSpPr>
        <p:grpSpPr>
          <a:xfrm>
            <a:off x="3570226" y="33776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B206A7E7-A541-6D8D-1435-1FC882118972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2FA3B888-7598-DFD4-67AD-7B8795BEBCE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3D5492D9-342B-7395-55B2-5E64D87F5DC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A18188B2-1887-30E2-FAB9-DF55D10D00E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F833F236-2665-AC1B-451B-4EE078FC5151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B118BEC5-AFE4-09C3-CC18-8A55076B666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4B21FD67-4EB8-96D9-6553-34D21FD2478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5C6CAE53-B1E6-D9BD-D452-DFFCCF17042E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A9DFF06C-BFBD-B036-9EC4-947B695095E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58095D7-5A00-A2E9-A23C-2C6ADC9F1D86}"/>
              </a:ext>
            </a:extLst>
          </p:cNvPr>
          <p:cNvCxnSpPr>
            <a:cxnSpLocks/>
          </p:cNvCxnSpPr>
          <p:nvPr/>
        </p:nvCxnSpPr>
        <p:spPr>
          <a:xfrm flipV="1">
            <a:off x="4758093" y="3328465"/>
            <a:ext cx="1334648" cy="281777"/>
          </a:xfrm>
          <a:prstGeom prst="bentConnector3">
            <a:avLst>
              <a:gd name="adj1" fmla="val 228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7FB23D-BA70-C943-E5F9-0C64C32ED12F}"/>
              </a:ext>
            </a:extLst>
          </p:cNvPr>
          <p:cNvSpPr txBox="1"/>
          <p:nvPr/>
        </p:nvSpPr>
        <p:spPr>
          <a:xfrm>
            <a:off x="3768559" y="15109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sp>
        <p:nvSpPr>
          <p:cNvPr id="2" name="梯形 11">
            <a:extLst>
              <a:ext uri="{FF2B5EF4-FFF2-40B4-BE49-F238E27FC236}">
                <a16:creationId xmlns:a16="http://schemas.microsoft.com/office/drawing/2014/main" id="{546EF28E-6891-7B1B-F147-0B33319FDABF}"/>
              </a:ext>
            </a:extLst>
          </p:cNvPr>
          <p:cNvSpPr/>
          <p:nvPr/>
        </p:nvSpPr>
        <p:spPr>
          <a:xfrm rot="5400000">
            <a:off x="5636901" y="2746570"/>
            <a:ext cx="1500671" cy="575953"/>
          </a:xfrm>
          <a:prstGeom prst="trapezoid">
            <a:avLst>
              <a:gd name="adj" fmla="val 58568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连接符 56">
            <a:extLst>
              <a:ext uri="{FF2B5EF4-FFF2-40B4-BE49-F238E27FC236}">
                <a16:creationId xmlns:a16="http://schemas.microsoft.com/office/drawing/2014/main" id="{B50BD2C9-15B3-316B-85FD-53683A2FE1D8}"/>
              </a:ext>
            </a:extLst>
          </p:cNvPr>
          <p:cNvCxnSpPr>
            <a:cxnSpLocks/>
          </p:cNvCxnSpPr>
          <p:nvPr/>
        </p:nvCxnSpPr>
        <p:spPr>
          <a:xfrm>
            <a:off x="8238717" y="3034547"/>
            <a:ext cx="302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56">
            <a:extLst>
              <a:ext uri="{FF2B5EF4-FFF2-40B4-BE49-F238E27FC236}">
                <a16:creationId xmlns:a16="http://schemas.microsoft.com/office/drawing/2014/main" id="{03175578-9417-C3A5-C64C-439634381D9F}"/>
              </a:ext>
            </a:extLst>
          </p:cNvPr>
          <p:cNvCxnSpPr>
            <a:cxnSpLocks/>
          </p:cNvCxnSpPr>
          <p:nvPr/>
        </p:nvCxnSpPr>
        <p:spPr>
          <a:xfrm>
            <a:off x="6405217" y="3603007"/>
            <a:ext cx="0" cy="429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EE12F5C-D0EB-7690-BBE0-D979A35C2312}"/>
              </a:ext>
            </a:extLst>
          </p:cNvPr>
          <p:cNvSpPr txBox="1"/>
          <p:nvPr/>
        </p:nvSpPr>
        <p:spPr>
          <a:xfrm>
            <a:off x="5868852" y="397350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PHY_CLK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5416FB-3078-8BDB-35C0-6CE6C80D0CBB}"/>
              </a:ext>
            </a:extLst>
          </p:cNvPr>
          <p:cNvSpPr txBox="1"/>
          <p:nvPr/>
        </p:nvSpPr>
        <p:spPr>
          <a:xfrm>
            <a:off x="6074330" y="31433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FCC20A-E7E6-BDFD-03C9-6FDF899CED35}"/>
              </a:ext>
            </a:extLst>
          </p:cNvPr>
          <p:cNvSpPr txBox="1"/>
          <p:nvPr/>
        </p:nvSpPr>
        <p:spPr>
          <a:xfrm>
            <a:off x="6076029" y="251281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DF9E0FA-4578-3FE9-2397-719038586BD7}"/>
              </a:ext>
            </a:extLst>
          </p:cNvPr>
          <p:cNvSpPr txBox="1"/>
          <p:nvPr/>
        </p:nvSpPr>
        <p:spPr>
          <a:xfrm>
            <a:off x="6253573" y="327968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32A019-27B5-ABBC-16A9-3819BF548FAB}"/>
              </a:ext>
            </a:extLst>
          </p:cNvPr>
          <p:cNvSpPr txBox="1"/>
          <p:nvPr/>
        </p:nvSpPr>
        <p:spPr>
          <a:xfrm>
            <a:off x="6393755" y="284216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12" name="Connector: Curved 101">
            <a:extLst>
              <a:ext uri="{FF2B5EF4-FFF2-40B4-BE49-F238E27FC236}">
                <a16:creationId xmlns:a16="http://schemas.microsoft.com/office/drawing/2014/main" id="{7268409D-0E41-B93E-F8E9-F432B173D737}"/>
              </a:ext>
            </a:extLst>
          </p:cNvPr>
          <p:cNvCxnSpPr>
            <a:cxnSpLocks/>
            <a:stCxn id="108" idx="0"/>
            <a:endCxn id="110" idx="1"/>
          </p:cNvCxnSpPr>
          <p:nvPr/>
        </p:nvCxnSpPr>
        <p:spPr>
          <a:xfrm rot="16200000" flipV="1">
            <a:off x="6273059" y="3147528"/>
            <a:ext cx="252855" cy="11462"/>
          </a:xfrm>
          <a:prstGeom prst="curvedConnector4">
            <a:avLst>
              <a:gd name="adj1" fmla="val 299"/>
              <a:gd name="adj2" fmla="val 8451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Multiplication Sign 146">
            <a:extLst>
              <a:ext uri="{FF2B5EF4-FFF2-40B4-BE49-F238E27FC236}">
                <a16:creationId xmlns:a16="http://schemas.microsoft.com/office/drawing/2014/main" id="{F39C61DA-7F14-8530-29A8-16EA9C4B7D3C}"/>
              </a:ext>
            </a:extLst>
          </p:cNvPr>
          <p:cNvSpPr/>
          <p:nvPr/>
        </p:nvSpPr>
        <p:spPr>
          <a:xfrm>
            <a:off x="6182349" y="3041685"/>
            <a:ext cx="265666" cy="246847"/>
          </a:xfrm>
          <a:prstGeom prst="mathMultiply">
            <a:avLst>
              <a:gd name="adj1" fmla="val 68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3F1FDFF-E158-5F4B-E171-28AC0AC52096}"/>
              </a:ext>
            </a:extLst>
          </p:cNvPr>
          <p:cNvSpPr txBox="1"/>
          <p:nvPr/>
        </p:nvSpPr>
        <p:spPr>
          <a:xfrm>
            <a:off x="5896195" y="193943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UMUX0</a:t>
            </a:r>
          </a:p>
        </p:txBody>
      </p:sp>
    </p:spTree>
    <p:extLst>
      <p:ext uri="{BB962C8B-B14F-4D97-AF65-F5344CB8AC3E}">
        <p14:creationId xmlns:p14="http://schemas.microsoft.com/office/powerpoint/2010/main" val="1033817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3CDBD-CF95-D99A-4030-3E8AF9B6B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5">
            <a:extLst>
              <a:ext uri="{FF2B5EF4-FFF2-40B4-BE49-F238E27FC236}">
                <a16:creationId xmlns:a16="http://schemas.microsoft.com/office/drawing/2014/main" id="{2D197F35-3B68-1AAE-33D1-F76CD4EFC5BB}"/>
              </a:ext>
            </a:extLst>
          </p:cNvPr>
          <p:cNvGrpSpPr/>
          <p:nvPr/>
        </p:nvGrpSpPr>
        <p:grpSpPr>
          <a:xfrm>
            <a:off x="9152651" y="2658066"/>
            <a:ext cx="756004" cy="1033153"/>
            <a:chOff x="2661581" y="1343921"/>
            <a:chExt cx="756004" cy="1033153"/>
          </a:xfrm>
        </p:grpSpPr>
        <p:sp>
          <p:nvSpPr>
            <p:cNvPr id="11" name="矩形 49">
              <a:extLst>
                <a:ext uri="{FF2B5EF4-FFF2-40B4-BE49-F238E27FC236}">
                  <a16:creationId xmlns:a16="http://schemas.microsoft.com/office/drawing/2014/main" id="{0CC87A6F-301A-1253-52CD-E8AA57B997B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直角三角形 50">
              <a:extLst>
                <a:ext uri="{FF2B5EF4-FFF2-40B4-BE49-F238E27FC236}">
                  <a16:creationId xmlns:a16="http://schemas.microsoft.com/office/drawing/2014/main" id="{59A5A1AE-F044-7C33-DB87-D7D2B9973502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51">
              <a:extLst>
                <a:ext uri="{FF2B5EF4-FFF2-40B4-BE49-F238E27FC236}">
                  <a16:creationId xmlns:a16="http://schemas.microsoft.com/office/drawing/2014/main" id="{4F92FC29-78B6-B7D9-29D6-DC640B921AD9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5" name="文本框 52">
              <a:extLst>
                <a:ext uri="{FF2B5EF4-FFF2-40B4-BE49-F238E27FC236}">
                  <a16:creationId xmlns:a16="http://schemas.microsoft.com/office/drawing/2014/main" id="{3E0606E7-69F4-1F5F-FE7C-E4DE9CE571E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6" name="文本框 53">
              <a:extLst>
                <a:ext uri="{FF2B5EF4-FFF2-40B4-BE49-F238E27FC236}">
                  <a16:creationId xmlns:a16="http://schemas.microsoft.com/office/drawing/2014/main" id="{B6485535-F28E-26FB-D03C-91E72BCFFCBD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7" name="直线连接符 46">
            <a:extLst>
              <a:ext uri="{FF2B5EF4-FFF2-40B4-BE49-F238E27FC236}">
                <a16:creationId xmlns:a16="http://schemas.microsoft.com/office/drawing/2014/main" id="{A0ABB95F-77A8-F26B-AD5F-A11AD48216F9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8636954" y="2896497"/>
            <a:ext cx="6191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47">
            <a:extLst>
              <a:ext uri="{FF2B5EF4-FFF2-40B4-BE49-F238E27FC236}">
                <a16:creationId xmlns:a16="http://schemas.microsoft.com/office/drawing/2014/main" id="{A83CE754-A64A-754C-8DBC-19D7A8D7EB9F}"/>
              </a:ext>
            </a:extLst>
          </p:cNvPr>
          <p:cNvCxnSpPr>
            <a:cxnSpLocks/>
          </p:cNvCxnSpPr>
          <p:nvPr/>
        </p:nvCxnSpPr>
        <p:spPr>
          <a:xfrm>
            <a:off x="9832095" y="289062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DE899EA3-7A66-BFC8-B80F-8DFA3DEB4916}"/>
              </a:ext>
            </a:extLst>
          </p:cNvPr>
          <p:cNvSpPr/>
          <p:nvPr/>
        </p:nvSpPr>
        <p:spPr>
          <a:xfrm>
            <a:off x="8108317" y="268071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F1960AC-0E5C-F8ED-735A-AC516156F534}"/>
              </a:ext>
            </a:extLst>
          </p:cNvPr>
          <p:cNvGrpSpPr/>
          <p:nvPr/>
        </p:nvGrpSpPr>
        <p:grpSpPr>
          <a:xfrm>
            <a:off x="2478491" y="2632820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A53E3C91-C723-09DF-3263-527EC9535AC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4" name="矩形 62">
                <a:extLst>
                  <a:ext uri="{FF2B5EF4-FFF2-40B4-BE49-F238E27FC236}">
                    <a16:creationId xmlns:a16="http://schemas.microsoft.com/office/drawing/2014/main" id="{F0ECCF70-ED02-F547-9635-74B790303F3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直角三角形 63">
                <a:extLst>
                  <a:ext uri="{FF2B5EF4-FFF2-40B4-BE49-F238E27FC236}">
                    <a16:creationId xmlns:a16="http://schemas.microsoft.com/office/drawing/2014/main" id="{FD1964A4-952F-7E2F-8023-4DB87605376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64">
                <a:extLst>
                  <a:ext uri="{FF2B5EF4-FFF2-40B4-BE49-F238E27FC236}">
                    <a16:creationId xmlns:a16="http://schemas.microsoft.com/office/drawing/2014/main" id="{2906F752-F48D-5B5A-F8D0-C7415357612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2" name="文本框 65">
                <a:extLst>
                  <a:ext uri="{FF2B5EF4-FFF2-40B4-BE49-F238E27FC236}">
                    <a16:creationId xmlns:a16="http://schemas.microsoft.com/office/drawing/2014/main" id="{201A787A-0881-D37F-6E89-2D2C974A991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3" name="文本框 66">
                <a:extLst>
                  <a:ext uri="{FF2B5EF4-FFF2-40B4-BE49-F238E27FC236}">
                    <a16:creationId xmlns:a16="http://schemas.microsoft.com/office/drawing/2014/main" id="{3E8844C0-328C-7EE5-8F56-EB9E48C2712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FE33B0D0-7608-0F08-F719-95792443EC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0">
              <a:extLst>
                <a:ext uri="{FF2B5EF4-FFF2-40B4-BE49-F238E27FC236}">
                  <a16:creationId xmlns:a16="http://schemas.microsoft.com/office/drawing/2014/main" id="{D56F7BFC-6277-8C47-CE0A-9CA53CC64A3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1">
              <a:extLst>
                <a:ext uri="{FF2B5EF4-FFF2-40B4-BE49-F238E27FC236}">
                  <a16:creationId xmlns:a16="http://schemas.microsoft.com/office/drawing/2014/main" id="{810BC2A2-4208-77D2-08CF-78BBA41D0B0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69246F6-2F9F-BA82-9760-6BB40C1A483E}"/>
              </a:ext>
            </a:extLst>
          </p:cNvPr>
          <p:cNvCxnSpPr>
            <a:cxnSpLocks/>
          </p:cNvCxnSpPr>
          <p:nvPr/>
        </p:nvCxnSpPr>
        <p:spPr>
          <a:xfrm flipH="1" flipV="1">
            <a:off x="1583690" y="4165680"/>
            <a:ext cx="4358958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462C00F-F559-DF8A-A3D7-3CF618ED44C3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2478491" y="3383708"/>
            <a:ext cx="4616" cy="759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椭圆 93">
            <a:extLst>
              <a:ext uri="{FF2B5EF4-FFF2-40B4-BE49-F238E27FC236}">
                <a16:creationId xmlns:a16="http://schemas.microsoft.com/office/drawing/2014/main" id="{B1ADC116-B228-E9B6-AAB3-E4B3188586BA}"/>
              </a:ext>
            </a:extLst>
          </p:cNvPr>
          <p:cNvSpPr/>
          <p:nvPr/>
        </p:nvSpPr>
        <p:spPr>
          <a:xfrm>
            <a:off x="2455631" y="4142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786722-061E-1FDD-9C14-C6B2E63DE1A5}"/>
              </a:ext>
            </a:extLst>
          </p:cNvPr>
          <p:cNvSpPr txBox="1"/>
          <p:nvPr/>
        </p:nvSpPr>
        <p:spPr>
          <a:xfrm>
            <a:off x="1551633" y="386477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278CB5-FD92-05AE-7987-184481EA7730}"/>
              </a:ext>
            </a:extLst>
          </p:cNvPr>
          <p:cNvSpPr txBox="1"/>
          <p:nvPr/>
        </p:nvSpPr>
        <p:spPr>
          <a:xfrm>
            <a:off x="2699388" y="231174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84" name="三角形 15">
            <a:extLst>
              <a:ext uri="{FF2B5EF4-FFF2-40B4-BE49-F238E27FC236}">
                <a16:creationId xmlns:a16="http://schemas.microsoft.com/office/drawing/2014/main" id="{43FAB1C8-96F6-6661-2AE9-AB8C4C46A0BF}"/>
              </a:ext>
            </a:extLst>
          </p:cNvPr>
          <p:cNvSpPr/>
          <p:nvPr/>
        </p:nvSpPr>
        <p:spPr>
          <a:xfrm rot="5400000">
            <a:off x="4745925" y="2723518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5" name="组合 38">
            <a:extLst>
              <a:ext uri="{FF2B5EF4-FFF2-40B4-BE49-F238E27FC236}">
                <a16:creationId xmlns:a16="http://schemas.microsoft.com/office/drawing/2014/main" id="{6F11178B-CDDC-200B-C4AA-7767904F2F67}"/>
              </a:ext>
            </a:extLst>
          </p:cNvPr>
          <p:cNvGrpSpPr/>
          <p:nvPr/>
        </p:nvGrpSpPr>
        <p:grpSpPr>
          <a:xfrm>
            <a:off x="5274034" y="2465291"/>
            <a:ext cx="1602302" cy="612649"/>
            <a:chOff x="2147395" y="4401241"/>
            <a:chExt cx="1602302" cy="612649"/>
          </a:xfrm>
        </p:grpSpPr>
        <p:sp>
          <p:nvSpPr>
            <p:cNvPr id="86" name="存储的数据 2">
              <a:extLst>
                <a:ext uri="{FF2B5EF4-FFF2-40B4-BE49-F238E27FC236}">
                  <a16:creationId xmlns:a16="http://schemas.microsoft.com/office/drawing/2014/main" id="{81751DEF-20CD-D60E-70A3-5A1D97C6A314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弧 15">
              <a:extLst>
                <a:ext uri="{FF2B5EF4-FFF2-40B4-BE49-F238E27FC236}">
                  <a16:creationId xmlns:a16="http://schemas.microsoft.com/office/drawing/2014/main" id="{F14CD5DB-5934-10EA-9135-CAF547B09EED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8" name="直线连接符 24">
              <a:extLst>
                <a:ext uri="{FF2B5EF4-FFF2-40B4-BE49-F238E27FC236}">
                  <a16:creationId xmlns:a16="http://schemas.microsoft.com/office/drawing/2014/main" id="{9647901C-9E92-3467-667E-0726DBAA8B3E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线连接符 25">
              <a:extLst>
                <a:ext uri="{FF2B5EF4-FFF2-40B4-BE49-F238E27FC236}">
                  <a16:creationId xmlns:a16="http://schemas.microsoft.com/office/drawing/2014/main" id="{B31A2EEF-F05A-F104-D26E-896C42B616FE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线连接符 35">
              <a:extLst>
                <a:ext uri="{FF2B5EF4-FFF2-40B4-BE49-F238E27FC236}">
                  <a16:creationId xmlns:a16="http://schemas.microsoft.com/office/drawing/2014/main" id="{2ECEB2D8-6960-D0D3-4F4F-B74D89EE5E83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AEC859-CF5E-CF30-F4DA-CB91CD0D8F42}"/>
              </a:ext>
            </a:extLst>
          </p:cNvPr>
          <p:cNvGrpSpPr/>
          <p:nvPr/>
        </p:nvGrpSpPr>
        <p:grpSpPr>
          <a:xfrm>
            <a:off x="7195893" y="2534975"/>
            <a:ext cx="578688" cy="481714"/>
            <a:chOff x="5263410" y="1285892"/>
            <a:chExt cx="578688" cy="481714"/>
          </a:xfrm>
        </p:grpSpPr>
        <p:sp>
          <p:nvSpPr>
            <p:cNvPr id="91" name="三角形 15">
              <a:extLst>
                <a:ext uri="{FF2B5EF4-FFF2-40B4-BE49-F238E27FC236}">
                  <a16:creationId xmlns:a16="http://schemas.microsoft.com/office/drawing/2014/main" id="{833F57B5-156A-39CD-5AA2-0CD875A9A389}"/>
                </a:ext>
              </a:extLst>
            </p:cNvPr>
            <p:cNvSpPr/>
            <p:nvPr/>
          </p:nvSpPr>
          <p:spPr>
            <a:xfrm rot="5400000">
              <a:off x="5257897" y="1291405"/>
              <a:ext cx="481714" cy="470687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椭圆 76">
              <a:extLst>
                <a:ext uri="{FF2B5EF4-FFF2-40B4-BE49-F238E27FC236}">
                  <a16:creationId xmlns:a16="http://schemas.microsoft.com/office/drawing/2014/main" id="{409C2296-E2CA-C3FE-D2C0-52FD9981DA96}"/>
                </a:ext>
              </a:extLst>
            </p:cNvPr>
            <p:cNvSpPr/>
            <p:nvPr/>
          </p:nvSpPr>
          <p:spPr>
            <a:xfrm flipV="1">
              <a:off x="5734098" y="1464451"/>
              <a:ext cx="108000" cy="108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96" name="Flowchart: Delay 95">
            <a:extLst>
              <a:ext uri="{FF2B5EF4-FFF2-40B4-BE49-F238E27FC236}">
                <a16:creationId xmlns:a16="http://schemas.microsoft.com/office/drawing/2014/main" id="{0A417DCA-F791-AC1F-E6EC-B8785A2C4D60}"/>
              </a:ext>
            </a:extLst>
          </p:cNvPr>
          <p:cNvSpPr/>
          <p:nvPr/>
        </p:nvSpPr>
        <p:spPr>
          <a:xfrm>
            <a:off x="3673503" y="274307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直线连接符 46">
            <a:extLst>
              <a:ext uri="{FF2B5EF4-FFF2-40B4-BE49-F238E27FC236}">
                <a16:creationId xmlns:a16="http://schemas.microsoft.com/office/drawing/2014/main" id="{923FDF82-82F1-33B7-DBD7-30937079F89B}"/>
              </a:ext>
            </a:extLst>
          </p:cNvPr>
          <p:cNvCxnSpPr>
            <a:cxnSpLocks/>
            <a:stCxn id="96" idx="3"/>
            <a:endCxn id="84" idx="3"/>
          </p:cNvCxnSpPr>
          <p:nvPr/>
        </p:nvCxnSpPr>
        <p:spPr>
          <a:xfrm>
            <a:off x="4202140" y="2958861"/>
            <a:ext cx="54929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46">
            <a:extLst>
              <a:ext uri="{FF2B5EF4-FFF2-40B4-BE49-F238E27FC236}">
                <a16:creationId xmlns:a16="http://schemas.microsoft.com/office/drawing/2014/main" id="{B2A4719B-F142-F812-FCAB-12BEF04CFE8D}"/>
              </a:ext>
            </a:extLst>
          </p:cNvPr>
          <p:cNvCxnSpPr>
            <a:cxnSpLocks/>
          </p:cNvCxnSpPr>
          <p:nvPr/>
        </p:nvCxnSpPr>
        <p:spPr>
          <a:xfrm>
            <a:off x="5224378" y="2958605"/>
            <a:ext cx="3837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46">
            <a:extLst>
              <a:ext uri="{FF2B5EF4-FFF2-40B4-BE49-F238E27FC236}">
                <a16:creationId xmlns:a16="http://schemas.microsoft.com/office/drawing/2014/main" id="{00D0F055-7974-7D80-978E-A32FBCEA7950}"/>
              </a:ext>
            </a:extLst>
          </p:cNvPr>
          <p:cNvCxnSpPr>
            <a:cxnSpLocks/>
            <a:endCxn id="91" idx="3"/>
          </p:cNvCxnSpPr>
          <p:nvPr/>
        </p:nvCxnSpPr>
        <p:spPr>
          <a:xfrm>
            <a:off x="6849361" y="2775831"/>
            <a:ext cx="34653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46">
            <a:extLst>
              <a:ext uri="{FF2B5EF4-FFF2-40B4-BE49-F238E27FC236}">
                <a16:creationId xmlns:a16="http://schemas.microsoft.com/office/drawing/2014/main" id="{60585FEA-EF1B-F29F-F6B8-452212B76DBA}"/>
              </a:ext>
            </a:extLst>
          </p:cNvPr>
          <p:cNvCxnSpPr>
            <a:cxnSpLocks/>
          </p:cNvCxnSpPr>
          <p:nvPr/>
        </p:nvCxnSpPr>
        <p:spPr>
          <a:xfrm>
            <a:off x="7776337" y="2771782"/>
            <a:ext cx="331980" cy="4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2D94387-8D30-2B08-1394-1F3477A90C33}"/>
              </a:ext>
            </a:extLst>
          </p:cNvPr>
          <p:cNvCxnSpPr>
            <a:cxnSpLocks/>
            <a:endCxn id="13" idx="5"/>
          </p:cNvCxnSpPr>
          <p:nvPr/>
        </p:nvCxnSpPr>
        <p:spPr>
          <a:xfrm flipV="1">
            <a:off x="5942321" y="3429000"/>
            <a:ext cx="3313821" cy="736679"/>
          </a:xfrm>
          <a:prstGeom prst="bentConnector3">
            <a:avLst>
              <a:gd name="adj1" fmla="val 9081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CC3ED31-912A-9506-840A-A77A3EEC3173}"/>
              </a:ext>
            </a:extLst>
          </p:cNvPr>
          <p:cNvSpPr txBox="1"/>
          <p:nvPr/>
        </p:nvSpPr>
        <p:spPr>
          <a:xfrm>
            <a:off x="3446144" y="23737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CF4C7B7-D4BD-5A3F-9C9C-97CC6E933B65}"/>
              </a:ext>
            </a:extLst>
          </p:cNvPr>
          <p:cNvSpPr txBox="1"/>
          <p:nvPr/>
        </p:nvSpPr>
        <p:spPr>
          <a:xfrm>
            <a:off x="4450887" y="235030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F4FB7ED-F069-E36D-6CBF-81834A941153}"/>
              </a:ext>
            </a:extLst>
          </p:cNvPr>
          <p:cNvSpPr txBox="1"/>
          <p:nvPr/>
        </p:nvSpPr>
        <p:spPr>
          <a:xfrm>
            <a:off x="5700593" y="209375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UXOR4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A787FFE-9E14-7D30-56CE-D1C167ED4358}"/>
              </a:ext>
            </a:extLst>
          </p:cNvPr>
          <p:cNvSpPr txBox="1"/>
          <p:nvPr/>
        </p:nvSpPr>
        <p:spPr>
          <a:xfrm>
            <a:off x="6980632" y="214504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3DF22E-C7D5-D6D0-869C-EA7123677E54}"/>
              </a:ext>
            </a:extLst>
          </p:cNvPr>
          <p:cNvSpPr txBox="1"/>
          <p:nvPr/>
        </p:nvSpPr>
        <p:spPr>
          <a:xfrm>
            <a:off x="7922030" y="23016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F3EF3B4-BA0C-D804-DF0E-01F6118F0124}"/>
              </a:ext>
            </a:extLst>
          </p:cNvPr>
          <p:cNvSpPr txBox="1"/>
          <p:nvPr/>
        </p:nvSpPr>
        <p:spPr>
          <a:xfrm>
            <a:off x="9170189" y="231174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F59C1AFC-345D-045A-C9EF-977074D87846}"/>
              </a:ext>
            </a:extLst>
          </p:cNvPr>
          <p:cNvSpPr/>
          <p:nvPr/>
        </p:nvSpPr>
        <p:spPr>
          <a:xfrm>
            <a:off x="2948940" y="1952000"/>
            <a:ext cx="6243638" cy="1289757"/>
          </a:xfrm>
          <a:custGeom>
            <a:avLst/>
            <a:gdLst>
              <a:gd name="connsiteX0" fmla="*/ 0 w 6243638"/>
              <a:gd name="connsiteY0" fmla="*/ 1289757 h 1289757"/>
              <a:gd name="connsiteX1" fmla="*/ 419100 w 6243638"/>
              <a:gd name="connsiteY1" fmla="*/ 580145 h 1289757"/>
              <a:gd name="connsiteX2" fmla="*/ 1676400 w 6243638"/>
              <a:gd name="connsiteY2" fmla="*/ 108657 h 1289757"/>
              <a:gd name="connsiteX3" fmla="*/ 3705225 w 6243638"/>
              <a:gd name="connsiteY3" fmla="*/ 3882 h 1289757"/>
              <a:gd name="connsiteX4" fmla="*/ 5243513 w 6243638"/>
              <a:gd name="connsiteY4" fmla="*/ 194382 h 1289757"/>
              <a:gd name="connsiteX5" fmla="*/ 5895975 w 6243638"/>
              <a:gd name="connsiteY5" fmla="*/ 451557 h 1289757"/>
              <a:gd name="connsiteX6" fmla="*/ 6243638 w 6243638"/>
              <a:gd name="connsiteY6" fmla="*/ 808745 h 128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3638" h="1289757">
                <a:moveTo>
                  <a:pt x="0" y="1289757"/>
                </a:moveTo>
                <a:cubicBezTo>
                  <a:pt x="69850" y="1033376"/>
                  <a:pt x="139700" y="776995"/>
                  <a:pt x="419100" y="580145"/>
                </a:cubicBezTo>
                <a:cubicBezTo>
                  <a:pt x="698500" y="383295"/>
                  <a:pt x="1128713" y="204701"/>
                  <a:pt x="1676400" y="108657"/>
                </a:cubicBezTo>
                <a:cubicBezTo>
                  <a:pt x="2224088" y="12613"/>
                  <a:pt x="3110706" y="-10405"/>
                  <a:pt x="3705225" y="3882"/>
                </a:cubicBezTo>
                <a:cubicBezTo>
                  <a:pt x="4299744" y="18169"/>
                  <a:pt x="4878388" y="119770"/>
                  <a:pt x="5243513" y="194382"/>
                </a:cubicBezTo>
                <a:cubicBezTo>
                  <a:pt x="5608638" y="268994"/>
                  <a:pt x="5729288" y="349163"/>
                  <a:pt x="5895975" y="451557"/>
                </a:cubicBezTo>
                <a:cubicBezTo>
                  <a:pt x="6062662" y="553951"/>
                  <a:pt x="6153150" y="681348"/>
                  <a:pt x="6243638" y="80874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86383BE-2CEA-C5E4-9F32-B1E8C6D9B83B}"/>
              </a:ext>
            </a:extLst>
          </p:cNvPr>
          <p:cNvSpPr/>
          <p:nvPr/>
        </p:nvSpPr>
        <p:spPr>
          <a:xfrm>
            <a:off x="4258628" y="2860757"/>
            <a:ext cx="3762375" cy="709764"/>
          </a:xfrm>
          <a:custGeom>
            <a:avLst/>
            <a:gdLst>
              <a:gd name="connsiteX0" fmla="*/ 0 w 3762375"/>
              <a:gd name="connsiteY0" fmla="*/ 323850 h 709764"/>
              <a:gd name="connsiteX1" fmla="*/ 600075 w 3762375"/>
              <a:gd name="connsiteY1" fmla="*/ 604838 h 709764"/>
              <a:gd name="connsiteX2" fmla="*/ 1624012 w 3762375"/>
              <a:gd name="connsiteY2" fmla="*/ 709613 h 709764"/>
              <a:gd name="connsiteX3" fmla="*/ 2752725 w 3762375"/>
              <a:gd name="connsiteY3" fmla="*/ 619125 h 709764"/>
              <a:gd name="connsiteX4" fmla="*/ 3457575 w 3762375"/>
              <a:gd name="connsiteY4" fmla="*/ 304800 h 709764"/>
              <a:gd name="connsiteX5" fmla="*/ 3762375 w 3762375"/>
              <a:gd name="connsiteY5" fmla="*/ 0 h 70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2375" h="709764">
                <a:moveTo>
                  <a:pt x="0" y="323850"/>
                </a:moveTo>
                <a:cubicBezTo>
                  <a:pt x="164703" y="432197"/>
                  <a:pt x="329406" y="540544"/>
                  <a:pt x="600075" y="604838"/>
                </a:cubicBezTo>
                <a:cubicBezTo>
                  <a:pt x="870744" y="669132"/>
                  <a:pt x="1265237" y="707232"/>
                  <a:pt x="1624012" y="709613"/>
                </a:cubicBezTo>
                <a:cubicBezTo>
                  <a:pt x="1982787" y="711994"/>
                  <a:pt x="2447131" y="686594"/>
                  <a:pt x="2752725" y="619125"/>
                </a:cubicBezTo>
                <a:cubicBezTo>
                  <a:pt x="3058319" y="551656"/>
                  <a:pt x="3289300" y="407987"/>
                  <a:pt x="3457575" y="304800"/>
                </a:cubicBezTo>
                <a:cubicBezTo>
                  <a:pt x="3625850" y="201613"/>
                  <a:pt x="3694112" y="100806"/>
                  <a:pt x="3762375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43E85C-BC70-D05F-ACD4-5F626F134BEF}"/>
              </a:ext>
            </a:extLst>
          </p:cNvPr>
          <p:cNvSpPr txBox="1"/>
          <p:nvPr/>
        </p:nvSpPr>
        <p:spPr>
          <a:xfrm>
            <a:off x="3898859" y="276593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1EC0C4A-264F-1C67-0DAE-FB082AEC9DBF}"/>
              </a:ext>
            </a:extLst>
          </p:cNvPr>
          <p:cNvSpPr txBox="1"/>
          <p:nvPr/>
        </p:nvSpPr>
        <p:spPr>
          <a:xfrm>
            <a:off x="8061240" y="259687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6546A2E-6B4D-A7FA-98F8-29EA63EECDC4}"/>
              </a:ext>
            </a:extLst>
          </p:cNvPr>
          <p:cNvSpPr txBox="1"/>
          <p:nvPr/>
        </p:nvSpPr>
        <p:spPr>
          <a:xfrm>
            <a:off x="5410972" y="15748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原有时序路径</a:t>
            </a:r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7C6D5C8-9177-447B-80F5-8C48C9628322}"/>
              </a:ext>
            </a:extLst>
          </p:cNvPr>
          <p:cNvSpPr txBox="1"/>
          <p:nvPr/>
        </p:nvSpPr>
        <p:spPr>
          <a:xfrm>
            <a:off x="5080337" y="35630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分割后的时序路径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22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54A0914-75BD-27AA-F492-1E9E2046FD8F}"/>
              </a:ext>
            </a:extLst>
          </p:cNvPr>
          <p:cNvGrpSpPr/>
          <p:nvPr/>
        </p:nvGrpSpPr>
        <p:grpSpPr>
          <a:xfrm>
            <a:off x="2876550" y="2752412"/>
            <a:ext cx="400050" cy="203200"/>
            <a:chOff x="4178300" y="4768850"/>
            <a:chExt cx="400050" cy="2032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C12BE7-726F-CC78-2603-CB263C11D883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F9C82E2-D526-915A-6C8E-03EE2C94EC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F8C47BA-D1D1-F95B-B139-566B7A05FC04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F360D9F-531C-07E5-BED7-17F0E4470D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A8FFC0-C4E8-037F-F4E1-638B6FD808AD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64C96A0-F5BD-F61B-F446-EA1B5299F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45C7DE-CE87-A326-99FC-A2571CA80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7A1B1A-9503-03C5-BD78-690406241913}"/>
              </a:ext>
            </a:extLst>
          </p:cNvPr>
          <p:cNvCxnSpPr>
            <a:cxnSpLocks/>
          </p:cNvCxnSpPr>
          <p:nvPr/>
        </p:nvCxnSpPr>
        <p:spPr>
          <a:xfrm>
            <a:off x="3663949" y="32258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5DD350-1F4B-C537-B97A-96DAAFC8E4BE}"/>
              </a:ext>
            </a:extLst>
          </p:cNvPr>
          <p:cNvCxnSpPr>
            <a:cxnSpLocks/>
          </p:cNvCxnSpPr>
          <p:nvPr/>
        </p:nvCxnSpPr>
        <p:spPr>
          <a:xfrm>
            <a:off x="3663949" y="33528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485671A-C158-35AC-164E-031FE3AF1C9F}"/>
              </a:ext>
            </a:extLst>
          </p:cNvPr>
          <p:cNvSpPr/>
          <p:nvPr/>
        </p:nvSpPr>
        <p:spPr>
          <a:xfrm rot="10800000">
            <a:off x="3701922" y="36639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692B3C-93A9-2F50-5B28-14DBB871C801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3829048" y="335279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D9DD27-C3E8-1A31-0793-7DF0EE0E988C}"/>
              </a:ext>
            </a:extLst>
          </p:cNvPr>
          <p:cNvCxnSpPr>
            <a:cxnSpLocks/>
          </p:cNvCxnSpPr>
          <p:nvPr/>
        </p:nvCxnSpPr>
        <p:spPr>
          <a:xfrm>
            <a:off x="3276600" y="28317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956116-5C09-0F11-2D2B-3206C80A0D24}"/>
              </a:ext>
            </a:extLst>
          </p:cNvPr>
          <p:cNvCxnSpPr>
            <a:cxnSpLocks/>
          </p:cNvCxnSpPr>
          <p:nvPr/>
        </p:nvCxnSpPr>
        <p:spPr>
          <a:xfrm flipV="1">
            <a:off x="3829048" y="2831786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7A5DFB-1A19-5F40-6400-D4665A2DF525}"/>
              </a:ext>
            </a:extLst>
          </p:cNvPr>
          <p:cNvCxnSpPr>
            <a:cxnSpLocks/>
          </p:cNvCxnSpPr>
          <p:nvPr/>
        </p:nvCxnSpPr>
        <p:spPr>
          <a:xfrm>
            <a:off x="2324102" y="28571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0A29F7-57C7-DAF7-3771-218F6D61992A}"/>
              </a:ext>
            </a:extLst>
          </p:cNvPr>
          <p:cNvGrpSpPr/>
          <p:nvPr/>
        </p:nvGrpSpPr>
        <p:grpSpPr>
          <a:xfrm>
            <a:off x="4359527" y="2727011"/>
            <a:ext cx="400050" cy="203200"/>
            <a:chOff x="4178300" y="4768850"/>
            <a:chExt cx="400050" cy="2032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7ACDF7-4C00-F467-9C7E-34511B5420E8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CAF242-23E9-74B1-09D3-271C49BA34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6EAC74D-5EB2-979F-86B5-412E76ED7302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D0EA6EE-1631-2980-B05E-5547389AD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B4B957-B39F-7EEB-6629-205F2F39DDB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54E17F-B244-09C5-591A-8A07EB3D03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4EF9B3A-61CC-73A8-51F4-AF6BB3350D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45DF4-FD7D-F3DF-58D9-586A214AF11E}"/>
              </a:ext>
            </a:extLst>
          </p:cNvPr>
          <p:cNvCxnSpPr>
            <a:cxnSpLocks/>
          </p:cNvCxnSpPr>
          <p:nvPr/>
        </p:nvCxnSpPr>
        <p:spPr>
          <a:xfrm>
            <a:off x="5146926" y="32003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666653-D460-622C-2ABC-720E312A57B6}"/>
              </a:ext>
            </a:extLst>
          </p:cNvPr>
          <p:cNvCxnSpPr>
            <a:cxnSpLocks/>
          </p:cNvCxnSpPr>
          <p:nvPr/>
        </p:nvCxnSpPr>
        <p:spPr>
          <a:xfrm>
            <a:off x="5146926" y="33273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BE52CCE9-B63C-5BD5-CD2F-EC7B51BD8A33}"/>
              </a:ext>
            </a:extLst>
          </p:cNvPr>
          <p:cNvSpPr/>
          <p:nvPr/>
        </p:nvSpPr>
        <p:spPr>
          <a:xfrm rot="10800000">
            <a:off x="5184899" y="363854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57BC41-0E32-E412-D074-B9FA3FB06499}"/>
              </a:ext>
            </a:extLst>
          </p:cNvPr>
          <p:cNvCxnSpPr>
            <a:cxnSpLocks/>
            <a:stCxn id="42" idx="3"/>
          </p:cNvCxnSpPr>
          <p:nvPr/>
        </p:nvCxnSpPr>
        <p:spPr>
          <a:xfrm flipH="1" flipV="1">
            <a:off x="5312025" y="332739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2ED5A0-2740-BFCB-AB12-532C7973F9A3}"/>
              </a:ext>
            </a:extLst>
          </p:cNvPr>
          <p:cNvCxnSpPr>
            <a:cxnSpLocks/>
          </p:cNvCxnSpPr>
          <p:nvPr/>
        </p:nvCxnSpPr>
        <p:spPr>
          <a:xfrm>
            <a:off x="4759577" y="28063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40CBD2-A1D4-CEDA-B048-2EA0475A34B5}"/>
              </a:ext>
            </a:extLst>
          </p:cNvPr>
          <p:cNvCxnSpPr>
            <a:cxnSpLocks/>
          </p:cNvCxnSpPr>
          <p:nvPr/>
        </p:nvCxnSpPr>
        <p:spPr>
          <a:xfrm flipV="1">
            <a:off x="5312025" y="2806385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1F2232-89EE-627C-0946-DBD8DF560571}"/>
              </a:ext>
            </a:extLst>
          </p:cNvPr>
          <p:cNvCxnSpPr>
            <a:cxnSpLocks/>
          </p:cNvCxnSpPr>
          <p:nvPr/>
        </p:nvCxnSpPr>
        <p:spPr>
          <a:xfrm>
            <a:off x="3807079" y="28317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10315E-F9A5-D304-3BBC-5E7A0A68E228}"/>
              </a:ext>
            </a:extLst>
          </p:cNvPr>
          <p:cNvGrpSpPr/>
          <p:nvPr/>
        </p:nvGrpSpPr>
        <p:grpSpPr>
          <a:xfrm>
            <a:off x="5826501" y="2701610"/>
            <a:ext cx="400050" cy="203200"/>
            <a:chOff x="4178300" y="4768850"/>
            <a:chExt cx="400050" cy="2032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94458A6-19B6-FC3A-008B-5769596E52CC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3C73A64-C2E0-9D83-A7E7-53ED91CC98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A570653-106A-F5CC-0DB6-33D7A1F75595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738AB2E-3AB1-09B3-22C0-DFB16C115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75BBE58-BA55-3CDF-2BBD-2EBCBB8281D6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C4D48E-F1DC-7F4A-71CB-276FCC8AFA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042542F-81E7-CC79-F305-1F1CD552DD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AEB178-3E4C-A67C-01A4-FEA5AF95571A}"/>
              </a:ext>
            </a:extLst>
          </p:cNvPr>
          <p:cNvCxnSpPr>
            <a:cxnSpLocks/>
          </p:cNvCxnSpPr>
          <p:nvPr/>
        </p:nvCxnSpPr>
        <p:spPr>
          <a:xfrm>
            <a:off x="6613900" y="31749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BCFBB3-A224-C581-7C80-61745ED6D2B8}"/>
              </a:ext>
            </a:extLst>
          </p:cNvPr>
          <p:cNvCxnSpPr>
            <a:cxnSpLocks/>
          </p:cNvCxnSpPr>
          <p:nvPr/>
        </p:nvCxnSpPr>
        <p:spPr>
          <a:xfrm>
            <a:off x="6613900" y="33019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1027C0AB-5902-351D-BDEC-DFF26514141F}"/>
              </a:ext>
            </a:extLst>
          </p:cNvPr>
          <p:cNvSpPr/>
          <p:nvPr/>
        </p:nvSpPr>
        <p:spPr>
          <a:xfrm rot="10800000">
            <a:off x="6651873" y="3613148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BDBA5B-E0AE-9778-5279-F9324094E7FB}"/>
              </a:ext>
            </a:extLst>
          </p:cNvPr>
          <p:cNvCxnSpPr>
            <a:cxnSpLocks/>
            <a:stCxn id="57" idx="3"/>
          </p:cNvCxnSpPr>
          <p:nvPr/>
        </p:nvCxnSpPr>
        <p:spPr>
          <a:xfrm flipH="1" flipV="1">
            <a:off x="6778999" y="3301997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5F54FB-97A9-617C-BB48-373C01D6607E}"/>
              </a:ext>
            </a:extLst>
          </p:cNvPr>
          <p:cNvCxnSpPr>
            <a:cxnSpLocks/>
          </p:cNvCxnSpPr>
          <p:nvPr/>
        </p:nvCxnSpPr>
        <p:spPr>
          <a:xfrm>
            <a:off x="6226551" y="2780985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92140E2-AFA5-DD2E-0206-11F2B4AF23F3}"/>
              </a:ext>
            </a:extLst>
          </p:cNvPr>
          <p:cNvCxnSpPr>
            <a:cxnSpLocks/>
          </p:cNvCxnSpPr>
          <p:nvPr/>
        </p:nvCxnSpPr>
        <p:spPr>
          <a:xfrm flipV="1">
            <a:off x="6778999" y="2780984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F826310-352A-1091-D927-9E6E4791F22F}"/>
              </a:ext>
            </a:extLst>
          </p:cNvPr>
          <p:cNvCxnSpPr>
            <a:cxnSpLocks/>
          </p:cNvCxnSpPr>
          <p:nvPr/>
        </p:nvCxnSpPr>
        <p:spPr>
          <a:xfrm>
            <a:off x="5274053" y="2806385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0166834-E35E-AC29-890F-ABA540B87FCC}"/>
              </a:ext>
            </a:extLst>
          </p:cNvPr>
          <p:cNvGrpSpPr/>
          <p:nvPr/>
        </p:nvGrpSpPr>
        <p:grpSpPr>
          <a:xfrm>
            <a:off x="7325098" y="2676209"/>
            <a:ext cx="400050" cy="203200"/>
            <a:chOff x="4178300" y="4768850"/>
            <a:chExt cx="400050" cy="2032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311344E-03F6-2957-3225-69B08A9B5BA7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9C5B89-95D8-C745-25A1-9325BE47D2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EA748A2-3143-10BF-D8C6-0C5E6F2A9C9D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32FA9CE-9585-BC4D-BD83-802386C83E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C56B6CB-C149-17EC-9453-084FF1373EE1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602BCBE-7690-2B4D-4391-E80A1406EA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94A8D24-BE3A-C47A-E587-9BFFEB0E57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8B0E5EB-9633-3ED7-AEF8-AF4D62222521}"/>
              </a:ext>
            </a:extLst>
          </p:cNvPr>
          <p:cNvCxnSpPr>
            <a:cxnSpLocks/>
          </p:cNvCxnSpPr>
          <p:nvPr/>
        </p:nvCxnSpPr>
        <p:spPr>
          <a:xfrm>
            <a:off x="8112497" y="3149597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F81AD08-FD25-117F-4F36-07DFF431DD36}"/>
              </a:ext>
            </a:extLst>
          </p:cNvPr>
          <p:cNvCxnSpPr>
            <a:cxnSpLocks/>
          </p:cNvCxnSpPr>
          <p:nvPr/>
        </p:nvCxnSpPr>
        <p:spPr>
          <a:xfrm>
            <a:off x="8112497" y="3276597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22D7643-553E-F4D2-4BE6-086BF997DE04}"/>
              </a:ext>
            </a:extLst>
          </p:cNvPr>
          <p:cNvSpPr/>
          <p:nvPr/>
        </p:nvSpPr>
        <p:spPr>
          <a:xfrm rot="10800000">
            <a:off x="8150470" y="3587747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1F37E94-A68E-9795-F98E-8303EDEE9256}"/>
              </a:ext>
            </a:extLst>
          </p:cNvPr>
          <p:cNvCxnSpPr>
            <a:cxnSpLocks/>
            <a:stCxn id="72" idx="3"/>
          </p:cNvCxnSpPr>
          <p:nvPr/>
        </p:nvCxnSpPr>
        <p:spPr>
          <a:xfrm flipH="1" flipV="1">
            <a:off x="8277596" y="3276596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6B84429-961E-BAD0-7D78-EA2AC728680C}"/>
              </a:ext>
            </a:extLst>
          </p:cNvPr>
          <p:cNvCxnSpPr>
            <a:cxnSpLocks/>
          </p:cNvCxnSpPr>
          <p:nvPr/>
        </p:nvCxnSpPr>
        <p:spPr>
          <a:xfrm>
            <a:off x="7725148" y="27555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85468B-A449-24C7-B57D-EC981A9C7FBA}"/>
              </a:ext>
            </a:extLst>
          </p:cNvPr>
          <p:cNvCxnSpPr>
            <a:cxnSpLocks/>
          </p:cNvCxnSpPr>
          <p:nvPr/>
        </p:nvCxnSpPr>
        <p:spPr>
          <a:xfrm flipV="1">
            <a:off x="8277596" y="2755583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A23E8C9-33D3-31EB-D0F0-F57B91FFAF1C}"/>
              </a:ext>
            </a:extLst>
          </p:cNvPr>
          <p:cNvCxnSpPr>
            <a:cxnSpLocks/>
          </p:cNvCxnSpPr>
          <p:nvPr/>
        </p:nvCxnSpPr>
        <p:spPr>
          <a:xfrm>
            <a:off x="6772650" y="27809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3449D8F-9E5A-2BDD-BA3A-65AD8470BA7F}"/>
              </a:ext>
            </a:extLst>
          </p:cNvPr>
          <p:cNvGrpSpPr/>
          <p:nvPr/>
        </p:nvGrpSpPr>
        <p:grpSpPr>
          <a:xfrm>
            <a:off x="8823694" y="2653987"/>
            <a:ext cx="400050" cy="203200"/>
            <a:chOff x="4178300" y="4768850"/>
            <a:chExt cx="400050" cy="2032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DF02CD3-C01B-C981-C331-643AFA6231AA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530C9B6-BEB2-16AC-D191-9A74CBCA8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17B6400-8494-C3A3-FE79-F7B4544EFBE1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6BDDFDF-F0F1-ADFE-B01F-EE94ED5EF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3B8068-5BD8-24EC-F7BA-B585377A5261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285E22F-FF90-AE80-65A2-53F82901F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3C4992-A89A-163E-F344-8067DF79B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3CCDD6-0569-1B29-C2C3-86195DFC59C3}"/>
              </a:ext>
            </a:extLst>
          </p:cNvPr>
          <p:cNvCxnSpPr>
            <a:cxnSpLocks/>
          </p:cNvCxnSpPr>
          <p:nvPr/>
        </p:nvCxnSpPr>
        <p:spPr>
          <a:xfrm>
            <a:off x="9223744" y="2733362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BAA7335-4B21-68BB-3382-D3EED19D2067}"/>
              </a:ext>
            </a:extLst>
          </p:cNvPr>
          <p:cNvCxnSpPr>
            <a:cxnSpLocks/>
          </p:cNvCxnSpPr>
          <p:nvPr/>
        </p:nvCxnSpPr>
        <p:spPr>
          <a:xfrm>
            <a:off x="8271246" y="2758762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椭圆 76">
            <a:extLst>
              <a:ext uri="{FF2B5EF4-FFF2-40B4-BE49-F238E27FC236}">
                <a16:creationId xmlns:a16="http://schemas.microsoft.com/office/drawing/2014/main" id="{35FB69AE-FAA0-D4CF-A9E9-76DFE9E7D445}"/>
              </a:ext>
            </a:extLst>
          </p:cNvPr>
          <p:cNvSpPr/>
          <p:nvPr/>
        </p:nvSpPr>
        <p:spPr>
          <a:xfrm flipV="1">
            <a:off x="2222451" y="280318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椭圆 76">
            <a:extLst>
              <a:ext uri="{FF2B5EF4-FFF2-40B4-BE49-F238E27FC236}">
                <a16:creationId xmlns:a16="http://schemas.microsoft.com/office/drawing/2014/main" id="{82F90672-F5B0-6105-7FE4-63E964B76183}"/>
              </a:ext>
            </a:extLst>
          </p:cNvPr>
          <p:cNvSpPr/>
          <p:nvPr/>
        </p:nvSpPr>
        <p:spPr>
          <a:xfrm flipV="1">
            <a:off x="9772992" y="267620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864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47F9D-B715-CC8A-70A5-FE9BDD33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98E32BD-E17A-E34E-8E69-862DB62327B7}"/>
              </a:ext>
            </a:extLst>
          </p:cNvPr>
          <p:cNvGrpSpPr/>
          <p:nvPr/>
        </p:nvGrpSpPr>
        <p:grpSpPr>
          <a:xfrm>
            <a:off x="2803503" y="2752410"/>
            <a:ext cx="400050" cy="203200"/>
            <a:chOff x="4178300" y="4768850"/>
            <a:chExt cx="400050" cy="2032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8B30BAF-2A9D-0802-0511-C02B8F65C7E9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BB2E2D-17A8-7A8A-22E3-F6E45BE71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B2FE4D-9F59-DB66-5631-89BBBCA9820C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1F0464-E090-87DC-FDEE-C3C94F85F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23EDA7-F00B-48DB-1CE4-5A488CEBE8D8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960997-A1BA-977B-1255-27370B8D7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22D43AE-0600-055D-4BA5-27BC057A7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911A3E-F441-B0D5-D47A-EAFAEA7BA9B4}"/>
              </a:ext>
            </a:extLst>
          </p:cNvPr>
          <p:cNvCxnSpPr>
            <a:cxnSpLocks/>
          </p:cNvCxnSpPr>
          <p:nvPr/>
        </p:nvCxnSpPr>
        <p:spPr>
          <a:xfrm>
            <a:off x="3590902" y="32257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B78064-E299-85EC-1CD2-222A65B57054}"/>
              </a:ext>
            </a:extLst>
          </p:cNvPr>
          <p:cNvCxnSpPr>
            <a:cxnSpLocks/>
          </p:cNvCxnSpPr>
          <p:nvPr/>
        </p:nvCxnSpPr>
        <p:spPr>
          <a:xfrm>
            <a:off x="3590902" y="33527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CDB1A98-60D7-F382-C0F6-42275E0FC2F9}"/>
              </a:ext>
            </a:extLst>
          </p:cNvPr>
          <p:cNvSpPr/>
          <p:nvPr/>
        </p:nvSpPr>
        <p:spPr>
          <a:xfrm rot="10800000">
            <a:off x="3628875" y="3663948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2B69EF-D124-7D33-9144-BD5A781DBB59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3756001" y="3352797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A3CA22-A8C1-DA89-0EE6-DFFDB18C57B6}"/>
              </a:ext>
            </a:extLst>
          </p:cNvPr>
          <p:cNvCxnSpPr>
            <a:cxnSpLocks/>
          </p:cNvCxnSpPr>
          <p:nvPr/>
        </p:nvCxnSpPr>
        <p:spPr>
          <a:xfrm>
            <a:off x="3203553" y="2831785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4DA79F-7165-45E2-8DA4-099CE7604CCD}"/>
              </a:ext>
            </a:extLst>
          </p:cNvPr>
          <p:cNvCxnSpPr>
            <a:cxnSpLocks/>
          </p:cNvCxnSpPr>
          <p:nvPr/>
        </p:nvCxnSpPr>
        <p:spPr>
          <a:xfrm flipV="1">
            <a:off x="3756001" y="2831784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26EF9E-3F98-03B0-334A-EE26B343B68A}"/>
              </a:ext>
            </a:extLst>
          </p:cNvPr>
          <p:cNvCxnSpPr>
            <a:cxnSpLocks/>
          </p:cNvCxnSpPr>
          <p:nvPr/>
        </p:nvCxnSpPr>
        <p:spPr>
          <a:xfrm>
            <a:off x="2251055" y="2857185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424239-1D2B-D4B4-7C14-7D2A5C54158A}"/>
              </a:ext>
            </a:extLst>
          </p:cNvPr>
          <p:cNvGrpSpPr/>
          <p:nvPr/>
        </p:nvGrpSpPr>
        <p:grpSpPr>
          <a:xfrm>
            <a:off x="4286480" y="2727009"/>
            <a:ext cx="400050" cy="203200"/>
            <a:chOff x="4178300" y="4768850"/>
            <a:chExt cx="400050" cy="2032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F348A4-4616-D84B-D40B-220556AD8581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D3921D-3D40-B905-3B97-BCF222A217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2CE580-3796-3AF7-4207-4BB7D311E693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32E40E-35A0-045B-C24D-E58D70BF5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DB8D6A2-8251-C7D1-35C4-F0C2D7FAAE88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CAB9428-B342-3A8A-4124-3CBCDC345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9198093-65EE-50EA-7D27-E342BDE075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3C7920-0A3E-C99D-45CE-C61A22F26A9D}"/>
              </a:ext>
            </a:extLst>
          </p:cNvPr>
          <p:cNvCxnSpPr>
            <a:cxnSpLocks/>
          </p:cNvCxnSpPr>
          <p:nvPr/>
        </p:nvCxnSpPr>
        <p:spPr>
          <a:xfrm>
            <a:off x="4686530" y="28063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D8EAC5-0D50-8E9D-A76F-899806BE8341}"/>
              </a:ext>
            </a:extLst>
          </p:cNvPr>
          <p:cNvCxnSpPr>
            <a:cxnSpLocks/>
          </p:cNvCxnSpPr>
          <p:nvPr/>
        </p:nvCxnSpPr>
        <p:spPr>
          <a:xfrm>
            <a:off x="3734032" y="28317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椭圆 76">
            <a:extLst>
              <a:ext uri="{FF2B5EF4-FFF2-40B4-BE49-F238E27FC236}">
                <a16:creationId xmlns:a16="http://schemas.microsoft.com/office/drawing/2014/main" id="{E2BD05A4-945D-C384-7B50-3C167118D81E}"/>
              </a:ext>
            </a:extLst>
          </p:cNvPr>
          <p:cNvSpPr/>
          <p:nvPr/>
        </p:nvSpPr>
        <p:spPr>
          <a:xfrm flipV="1">
            <a:off x="2149404" y="280318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椭圆 76">
            <a:extLst>
              <a:ext uri="{FF2B5EF4-FFF2-40B4-BE49-F238E27FC236}">
                <a16:creationId xmlns:a16="http://schemas.microsoft.com/office/drawing/2014/main" id="{FC219E65-FA1A-2FC2-671E-8AA43326607B}"/>
              </a:ext>
            </a:extLst>
          </p:cNvPr>
          <p:cNvSpPr/>
          <p:nvPr/>
        </p:nvSpPr>
        <p:spPr>
          <a:xfrm flipV="1">
            <a:off x="5248236" y="275241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A060DF-1D74-ABFE-13F8-283572AF9A64}"/>
              </a:ext>
            </a:extLst>
          </p:cNvPr>
          <p:cNvCxnSpPr>
            <a:cxnSpLocks/>
          </p:cNvCxnSpPr>
          <p:nvPr/>
        </p:nvCxnSpPr>
        <p:spPr>
          <a:xfrm>
            <a:off x="7048503" y="3213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0DCDB8-C2AF-43AF-5CA6-C3CB6B0BBAB1}"/>
              </a:ext>
            </a:extLst>
          </p:cNvPr>
          <p:cNvCxnSpPr>
            <a:cxnSpLocks/>
          </p:cNvCxnSpPr>
          <p:nvPr/>
        </p:nvCxnSpPr>
        <p:spPr>
          <a:xfrm>
            <a:off x="7048503" y="3340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9BB09990-7120-3220-2049-72F6A802C628}"/>
              </a:ext>
            </a:extLst>
          </p:cNvPr>
          <p:cNvSpPr/>
          <p:nvPr/>
        </p:nvSpPr>
        <p:spPr>
          <a:xfrm rot="10800000">
            <a:off x="7086476" y="36512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71EC59-DE64-2E8B-8291-04BEAC7DAE00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7213602" y="334009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D3DF79F-F740-2B10-A846-AEBD2FB909ED}"/>
              </a:ext>
            </a:extLst>
          </p:cNvPr>
          <p:cNvCxnSpPr>
            <a:cxnSpLocks/>
          </p:cNvCxnSpPr>
          <p:nvPr/>
        </p:nvCxnSpPr>
        <p:spPr>
          <a:xfrm>
            <a:off x="6661154" y="28190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2B723B2-04ED-EB65-6EBA-E220E31F6F46}"/>
              </a:ext>
            </a:extLst>
          </p:cNvPr>
          <p:cNvCxnSpPr>
            <a:cxnSpLocks/>
          </p:cNvCxnSpPr>
          <p:nvPr/>
        </p:nvCxnSpPr>
        <p:spPr>
          <a:xfrm flipV="1">
            <a:off x="7213602" y="2819086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990E15D-A7E4-7C50-EFA4-CE762ECC2D85}"/>
              </a:ext>
            </a:extLst>
          </p:cNvPr>
          <p:cNvGrpSpPr/>
          <p:nvPr/>
        </p:nvGrpSpPr>
        <p:grpSpPr>
          <a:xfrm>
            <a:off x="7759701" y="2714311"/>
            <a:ext cx="400050" cy="203200"/>
            <a:chOff x="4178300" y="4768850"/>
            <a:chExt cx="400050" cy="2032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B824953-A5E0-6F3E-8917-9A4816E7FE3E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C2B74A5-3B99-4B7E-B110-3565350A01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45F3C65-6990-D499-AFF0-23E550B31439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A23708B-4F25-3E27-F3AC-31B506414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42838FD-ED4F-EE5D-B22B-FB706105C281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928FB5A-307C-1947-91A1-B04AF12323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A1DC54-11B3-6746-4C73-2AE3A7212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C9D6A76-64B3-170F-6D14-5F8694E6AB6E}"/>
              </a:ext>
            </a:extLst>
          </p:cNvPr>
          <p:cNvCxnSpPr>
            <a:cxnSpLocks/>
          </p:cNvCxnSpPr>
          <p:nvPr/>
        </p:nvCxnSpPr>
        <p:spPr>
          <a:xfrm>
            <a:off x="8547100" y="31876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B2386A8-4851-942D-26F7-39A1DF2DF710}"/>
              </a:ext>
            </a:extLst>
          </p:cNvPr>
          <p:cNvCxnSpPr>
            <a:cxnSpLocks/>
          </p:cNvCxnSpPr>
          <p:nvPr/>
        </p:nvCxnSpPr>
        <p:spPr>
          <a:xfrm>
            <a:off x="8547100" y="33146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69A8EA0D-1408-6379-3EC1-736008F17E34}"/>
              </a:ext>
            </a:extLst>
          </p:cNvPr>
          <p:cNvSpPr/>
          <p:nvPr/>
        </p:nvSpPr>
        <p:spPr>
          <a:xfrm rot="10800000">
            <a:off x="8585073" y="362584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E655C6B-83BC-42B3-B0C3-09A22A7434C6}"/>
              </a:ext>
            </a:extLst>
          </p:cNvPr>
          <p:cNvCxnSpPr>
            <a:cxnSpLocks/>
            <a:stCxn id="104" idx="3"/>
          </p:cNvCxnSpPr>
          <p:nvPr/>
        </p:nvCxnSpPr>
        <p:spPr>
          <a:xfrm flipH="1" flipV="1">
            <a:off x="8712199" y="331469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952E3F-3D76-535C-A627-1EC967471175}"/>
              </a:ext>
            </a:extLst>
          </p:cNvPr>
          <p:cNvCxnSpPr>
            <a:cxnSpLocks/>
          </p:cNvCxnSpPr>
          <p:nvPr/>
        </p:nvCxnSpPr>
        <p:spPr>
          <a:xfrm>
            <a:off x="8159751" y="27936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7AC7615-DEF6-7F50-FD17-922C9F451717}"/>
              </a:ext>
            </a:extLst>
          </p:cNvPr>
          <p:cNvCxnSpPr>
            <a:cxnSpLocks/>
          </p:cNvCxnSpPr>
          <p:nvPr/>
        </p:nvCxnSpPr>
        <p:spPr>
          <a:xfrm flipV="1">
            <a:off x="8712199" y="2793685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23E0477-6D50-8896-DE95-0624025F38AB}"/>
              </a:ext>
            </a:extLst>
          </p:cNvPr>
          <p:cNvCxnSpPr>
            <a:cxnSpLocks/>
          </p:cNvCxnSpPr>
          <p:nvPr/>
        </p:nvCxnSpPr>
        <p:spPr>
          <a:xfrm>
            <a:off x="7207253" y="28190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77F5081-1426-35AA-14B8-F368C026364E}"/>
              </a:ext>
            </a:extLst>
          </p:cNvPr>
          <p:cNvCxnSpPr>
            <a:cxnSpLocks/>
          </p:cNvCxnSpPr>
          <p:nvPr/>
        </p:nvCxnSpPr>
        <p:spPr>
          <a:xfrm>
            <a:off x="8705849" y="279686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椭圆 76">
            <a:extLst>
              <a:ext uri="{FF2B5EF4-FFF2-40B4-BE49-F238E27FC236}">
                <a16:creationId xmlns:a16="http://schemas.microsoft.com/office/drawing/2014/main" id="{5AB97552-8CC9-1CEA-C5F5-045EDEA367A9}"/>
              </a:ext>
            </a:extLst>
          </p:cNvPr>
          <p:cNvSpPr/>
          <p:nvPr/>
        </p:nvSpPr>
        <p:spPr>
          <a:xfrm flipV="1">
            <a:off x="6553203" y="276508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9" name="椭圆 76">
            <a:extLst>
              <a:ext uri="{FF2B5EF4-FFF2-40B4-BE49-F238E27FC236}">
                <a16:creationId xmlns:a16="http://schemas.microsoft.com/office/drawing/2014/main" id="{8F95C8F0-9BAE-81D1-43D2-4940868E96DA}"/>
              </a:ext>
            </a:extLst>
          </p:cNvPr>
          <p:cNvSpPr/>
          <p:nvPr/>
        </p:nvSpPr>
        <p:spPr>
          <a:xfrm flipV="1">
            <a:off x="9264647" y="2739712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733A12-61C0-538C-DEA0-71BFFA84627F}"/>
              </a:ext>
            </a:extLst>
          </p:cNvPr>
          <p:cNvSpPr txBox="1"/>
          <p:nvPr/>
        </p:nvSpPr>
        <p:spPr>
          <a:xfrm>
            <a:off x="3032103" y="412749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zh-CN" altLang="en-US" dirty="0"/>
              <a:t>模型表示法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4C865D-CDFD-761F-42DF-4EB14A3EA35E}"/>
              </a:ext>
            </a:extLst>
          </p:cNvPr>
          <p:cNvSpPr txBox="1"/>
          <p:nvPr/>
        </p:nvSpPr>
        <p:spPr>
          <a:xfrm>
            <a:off x="7230199" y="412749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π</a:t>
            </a:r>
            <a:r>
              <a:rPr lang="zh-CN" altLang="en-US" dirty="0"/>
              <a:t>模型表示法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0948D49-3DEE-E364-9C89-5EE6793A6E4A}"/>
                  </a:ext>
                </a:extLst>
              </p:cNvPr>
              <p:cNvSpPr txBox="1"/>
              <p:nvPr/>
            </p:nvSpPr>
            <p:spPr>
              <a:xfrm>
                <a:off x="2792871" y="2025857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0948D49-3DEE-E364-9C89-5EE6793A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71" y="2025857"/>
                <a:ext cx="478464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1540C70-F519-5733-29BB-39D958F9AD59}"/>
                  </a:ext>
                </a:extLst>
              </p:cNvPr>
              <p:cNvSpPr txBox="1"/>
              <p:nvPr/>
            </p:nvSpPr>
            <p:spPr>
              <a:xfrm>
                <a:off x="4247273" y="2025858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1540C70-F519-5733-29BB-39D958F9A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273" y="2025858"/>
                <a:ext cx="478464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2B0FE51-C07C-45C6-7BF0-3581740901E5}"/>
                  </a:ext>
                </a:extLst>
              </p:cNvPr>
              <p:cNvSpPr txBox="1"/>
              <p:nvPr/>
            </p:nvSpPr>
            <p:spPr>
              <a:xfrm>
                <a:off x="3891710" y="3065501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2B0FE51-C07C-45C6-7BF0-358174090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710" y="3065501"/>
                <a:ext cx="4592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8A035BA-92D0-CAA3-E670-5607055F8761}"/>
                  </a:ext>
                </a:extLst>
              </p:cNvPr>
              <p:cNvSpPr txBox="1"/>
              <p:nvPr/>
            </p:nvSpPr>
            <p:spPr>
              <a:xfrm>
                <a:off x="7730080" y="2262113"/>
                <a:ext cx="478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8A035BA-92D0-CAA3-E670-5607055F8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080" y="2262113"/>
                <a:ext cx="4784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653EEAA-FADF-C02D-8BEB-110E796029DB}"/>
                  </a:ext>
                </a:extLst>
              </p:cNvPr>
              <p:cNvSpPr txBox="1"/>
              <p:nvPr/>
            </p:nvSpPr>
            <p:spPr>
              <a:xfrm>
                <a:off x="6623509" y="2972006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653EEAA-FADF-C02D-8BEB-110E79602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509" y="2972006"/>
                <a:ext cx="459293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A34AD44-5D56-AF4C-D730-2D2E87F35470}"/>
                  </a:ext>
                </a:extLst>
              </p:cNvPr>
              <p:cNvSpPr txBox="1"/>
              <p:nvPr/>
            </p:nvSpPr>
            <p:spPr>
              <a:xfrm>
                <a:off x="8122105" y="2955294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A34AD44-5D56-AF4C-D730-2D2E87F3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105" y="2955294"/>
                <a:ext cx="459293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910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9F507-D7F0-52FE-7962-479A2DB84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E31070-6158-5079-93A2-4E4C29E464D3}"/>
              </a:ext>
            </a:extLst>
          </p:cNvPr>
          <p:cNvGrpSpPr/>
          <p:nvPr/>
        </p:nvGrpSpPr>
        <p:grpSpPr>
          <a:xfrm>
            <a:off x="2647950" y="1507812"/>
            <a:ext cx="400050" cy="203200"/>
            <a:chOff x="4178300" y="4768850"/>
            <a:chExt cx="400050" cy="2032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9F15DE-AE38-36B8-5851-24E049E477CC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B2151D3-0771-BE50-B585-449C84A84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B552F17-2BDD-D88E-A068-E407FFC7327C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A8E3FB-37F8-6EFC-95AD-9A0C34091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527629-8274-72FD-737A-F8B9DA86C74E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BABCF6-288E-E46A-647C-5D709B8FC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5E3E62-708B-3831-BB7D-37A82C34A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579B0D-7C59-C434-A0A2-6D4063B9824C}"/>
              </a:ext>
            </a:extLst>
          </p:cNvPr>
          <p:cNvCxnSpPr>
            <a:cxnSpLocks/>
          </p:cNvCxnSpPr>
          <p:nvPr/>
        </p:nvCxnSpPr>
        <p:spPr>
          <a:xfrm>
            <a:off x="3435349" y="19812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CEDB4B-8D39-3156-AEF6-7BE3F697134A}"/>
              </a:ext>
            </a:extLst>
          </p:cNvPr>
          <p:cNvCxnSpPr>
            <a:cxnSpLocks/>
          </p:cNvCxnSpPr>
          <p:nvPr/>
        </p:nvCxnSpPr>
        <p:spPr>
          <a:xfrm>
            <a:off x="3435349" y="21082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C765F07-A712-7AA7-EC77-CA504D1E2510}"/>
              </a:ext>
            </a:extLst>
          </p:cNvPr>
          <p:cNvSpPr/>
          <p:nvPr/>
        </p:nvSpPr>
        <p:spPr>
          <a:xfrm rot="10800000">
            <a:off x="3473322" y="24193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E691E6-E434-043A-4E4C-9B91FD27BC9D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3600448" y="210819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FC21B3-D8C3-5DC0-0C53-14C4FDA4864F}"/>
              </a:ext>
            </a:extLst>
          </p:cNvPr>
          <p:cNvCxnSpPr>
            <a:cxnSpLocks/>
          </p:cNvCxnSpPr>
          <p:nvPr/>
        </p:nvCxnSpPr>
        <p:spPr>
          <a:xfrm>
            <a:off x="3048000" y="15871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111078-E0DE-2090-52DE-A7B16A0989C6}"/>
              </a:ext>
            </a:extLst>
          </p:cNvPr>
          <p:cNvCxnSpPr>
            <a:cxnSpLocks/>
          </p:cNvCxnSpPr>
          <p:nvPr/>
        </p:nvCxnSpPr>
        <p:spPr>
          <a:xfrm flipV="1">
            <a:off x="3600448" y="1587186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826F2B-361F-FE5F-A91D-ACC1F82A58CC}"/>
              </a:ext>
            </a:extLst>
          </p:cNvPr>
          <p:cNvCxnSpPr>
            <a:cxnSpLocks/>
          </p:cNvCxnSpPr>
          <p:nvPr/>
        </p:nvCxnSpPr>
        <p:spPr>
          <a:xfrm>
            <a:off x="2095502" y="16125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5ED5B8-291A-2EBB-CF6C-4472966E614A}"/>
              </a:ext>
            </a:extLst>
          </p:cNvPr>
          <p:cNvGrpSpPr/>
          <p:nvPr/>
        </p:nvGrpSpPr>
        <p:grpSpPr>
          <a:xfrm>
            <a:off x="4130927" y="1482411"/>
            <a:ext cx="400050" cy="203200"/>
            <a:chOff x="4178300" y="4768850"/>
            <a:chExt cx="400050" cy="2032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CA554F-D0F1-80A7-EF85-97F3734FAAB3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9F9B9B-8EAE-C03C-E65A-23506BCB6B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F319353-6C43-3987-EB80-2CB21E937DB9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9BD4A2-6864-A759-419A-3C5364D985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E6789A9-C1B7-CB47-A05D-EBF313EA989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D6D0906-2163-EEC4-DBD7-95173E049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87C0767-39F6-235D-38A2-B7C6585EF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C75744-2B2F-318D-674C-8BE5AC2F577C}"/>
              </a:ext>
            </a:extLst>
          </p:cNvPr>
          <p:cNvCxnSpPr>
            <a:cxnSpLocks/>
          </p:cNvCxnSpPr>
          <p:nvPr/>
        </p:nvCxnSpPr>
        <p:spPr>
          <a:xfrm>
            <a:off x="4918326" y="19557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91AFF0-8C56-0F70-9BEE-877FB9A27D60}"/>
              </a:ext>
            </a:extLst>
          </p:cNvPr>
          <p:cNvCxnSpPr>
            <a:cxnSpLocks/>
          </p:cNvCxnSpPr>
          <p:nvPr/>
        </p:nvCxnSpPr>
        <p:spPr>
          <a:xfrm>
            <a:off x="4918326" y="20827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729ABE8-74B6-2CDD-161F-BE272B641E18}"/>
              </a:ext>
            </a:extLst>
          </p:cNvPr>
          <p:cNvSpPr/>
          <p:nvPr/>
        </p:nvSpPr>
        <p:spPr>
          <a:xfrm rot="10800000">
            <a:off x="4956299" y="239394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835370-7A8C-9F03-9177-D7EC7C6EDD25}"/>
              </a:ext>
            </a:extLst>
          </p:cNvPr>
          <p:cNvCxnSpPr>
            <a:cxnSpLocks/>
            <a:stCxn id="42" idx="3"/>
          </p:cNvCxnSpPr>
          <p:nvPr/>
        </p:nvCxnSpPr>
        <p:spPr>
          <a:xfrm flipH="1" flipV="1">
            <a:off x="5083425" y="208279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9CCDB98-E62C-DC20-E2A5-5EBF22B4A8AA}"/>
              </a:ext>
            </a:extLst>
          </p:cNvPr>
          <p:cNvCxnSpPr>
            <a:cxnSpLocks/>
          </p:cNvCxnSpPr>
          <p:nvPr/>
        </p:nvCxnSpPr>
        <p:spPr>
          <a:xfrm>
            <a:off x="4530977" y="15617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24B5E4-9D5B-4CC2-C11A-0328AFF35F51}"/>
              </a:ext>
            </a:extLst>
          </p:cNvPr>
          <p:cNvCxnSpPr>
            <a:cxnSpLocks/>
          </p:cNvCxnSpPr>
          <p:nvPr/>
        </p:nvCxnSpPr>
        <p:spPr>
          <a:xfrm flipV="1">
            <a:off x="5083425" y="1561785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761708-33B8-6E13-B5CE-C326D33142A5}"/>
              </a:ext>
            </a:extLst>
          </p:cNvPr>
          <p:cNvCxnSpPr>
            <a:cxnSpLocks/>
          </p:cNvCxnSpPr>
          <p:nvPr/>
        </p:nvCxnSpPr>
        <p:spPr>
          <a:xfrm>
            <a:off x="3578479" y="15871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8B3247-717A-7B04-181C-C2CD7CC34313}"/>
              </a:ext>
            </a:extLst>
          </p:cNvPr>
          <p:cNvCxnSpPr>
            <a:cxnSpLocks/>
          </p:cNvCxnSpPr>
          <p:nvPr/>
        </p:nvCxnSpPr>
        <p:spPr>
          <a:xfrm>
            <a:off x="6401302" y="19557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4BE0A2-4F6C-1E00-3167-F36822A25477}"/>
              </a:ext>
            </a:extLst>
          </p:cNvPr>
          <p:cNvCxnSpPr>
            <a:cxnSpLocks/>
          </p:cNvCxnSpPr>
          <p:nvPr/>
        </p:nvCxnSpPr>
        <p:spPr>
          <a:xfrm>
            <a:off x="6401302" y="20827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CCAD1A40-62BB-5E1E-B144-423D6872B060}"/>
              </a:ext>
            </a:extLst>
          </p:cNvPr>
          <p:cNvSpPr/>
          <p:nvPr/>
        </p:nvSpPr>
        <p:spPr>
          <a:xfrm rot="10800000">
            <a:off x="6439275" y="2393948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E89920-2F0B-7DA2-2B03-51FB5DD3A904}"/>
              </a:ext>
            </a:extLst>
          </p:cNvPr>
          <p:cNvCxnSpPr>
            <a:cxnSpLocks/>
            <a:stCxn id="57" idx="3"/>
          </p:cNvCxnSpPr>
          <p:nvPr/>
        </p:nvCxnSpPr>
        <p:spPr>
          <a:xfrm flipH="1" flipV="1">
            <a:off x="6566401" y="2082797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BD7F9E-8D05-669A-C6D1-F705D3CEF511}"/>
              </a:ext>
            </a:extLst>
          </p:cNvPr>
          <p:cNvCxnSpPr>
            <a:cxnSpLocks/>
          </p:cNvCxnSpPr>
          <p:nvPr/>
        </p:nvCxnSpPr>
        <p:spPr>
          <a:xfrm flipV="1">
            <a:off x="5083425" y="1561785"/>
            <a:ext cx="1482976" cy="3224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406DE7-BAD2-B0C3-D7B5-1554C9A16ABB}"/>
              </a:ext>
            </a:extLst>
          </p:cNvPr>
          <p:cNvCxnSpPr>
            <a:cxnSpLocks/>
          </p:cNvCxnSpPr>
          <p:nvPr/>
        </p:nvCxnSpPr>
        <p:spPr>
          <a:xfrm flipV="1">
            <a:off x="6566401" y="1561784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46A8571-F0D0-3D37-6049-E368ECCFF8E0}"/>
              </a:ext>
            </a:extLst>
          </p:cNvPr>
          <p:cNvGrpSpPr/>
          <p:nvPr/>
        </p:nvGrpSpPr>
        <p:grpSpPr>
          <a:xfrm>
            <a:off x="7112500" y="1457009"/>
            <a:ext cx="400050" cy="203200"/>
            <a:chOff x="4178300" y="4768850"/>
            <a:chExt cx="400050" cy="2032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1DC2129-4B0F-3459-DFA5-B71866A37782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7AB6B33-811E-3C21-80ED-BBAF43590A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3C22B6-36A6-A5C2-977A-8F615CADB72F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A1CF2E-CFDD-E9D5-2A25-F36D99552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2E6FFD2-FBD5-7E3F-358A-5D0717966F1E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503093C-E23F-3F31-DB44-A9565083E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A8AA299-AE72-3CC3-49C8-A0322982D7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556DAC0-B088-3A82-0D4C-95DD756CA14C}"/>
              </a:ext>
            </a:extLst>
          </p:cNvPr>
          <p:cNvCxnSpPr>
            <a:cxnSpLocks/>
          </p:cNvCxnSpPr>
          <p:nvPr/>
        </p:nvCxnSpPr>
        <p:spPr>
          <a:xfrm>
            <a:off x="7899899" y="1930397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EAB6BDA-4697-DECC-C31F-B3F845929EC2}"/>
              </a:ext>
            </a:extLst>
          </p:cNvPr>
          <p:cNvCxnSpPr>
            <a:cxnSpLocks/>
          </p:cNvCxnSpPr>
          <p:nvPr/>
        </p:nvCxnSpPr>
        <p:spPr>
          <a:xfrm>
            <a:off x="7899899" y="2057397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A2DE91DB-6559-2E3B-A4D5-85891BA9FC7C}"/>
              </a:ext>
            </a:extLst>
          </p:cNvPr>
          <p:cNvSpPr/>
          <p:nvPr/>
        </p:nvSpPr>
        <p:spPr>
          <a:xfrm rot="10800000">
            <a:off x="7937872" y="2368547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B53FCB-7155-2DCD-528C-F8C681A79312}"/>
              </a:ext>
            </a:extLst>
          </p:cNvPr>
          <p:cNvCxnSpPr>
            <a:cxnSpLocks/>
            <a:stCxn id="72" idx="3"/>
          </p:cNvCxnSpPr>
          <p:nvPr/>
        </p:nvCxnSpPr>
        <p:spPr>
          <a:xfrm flipH="1" flipV="1">
            <a:off x="8064998" y="2057396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09C3490-63DB-5BFE-8AD9-E40E7193D746}"/>
              </a:ext>
            </a:extLst>
          </p:cNvPr>
          <p:cNvCxnSpPr>
            <a:cxnSpLocks/>
          </p:cNvCxnSpPr>
          <p:nvPr/>
        </p:nvCxnSpPr>
        <p:spPr>
          <a:xfrm>
            <a:off x="7512550" y="15363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DC3C03-4BE7-278B-4D32-C97F5F9AEC8A}"/>
              </a:ext>
            </a:extLst>
          </p:cNvPr>
          <p:cNvCxnSpPr>
            <a:cxnSpLocks/>
          </p:cNvCxnSpPr>
          <p:nvPr/>
        </p:nvCxnSpPr>
        <p:spPr>
          <a:xfrm flipV="1">
            <a:off x="8064998" y="1536383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17139C7-0432-D3ED-30BC-7FA6AE571E81}"/>
              </a:ext>
            </a:extLst>
          </p:cNvPr>
          <p:cNvCxnSpPr>
            <a:cxnSpLocks/>
          </p:cNvCxnSpPr>
          <p:nvPr/>
        </p:nvCxnSpPr>
        <p:spPr>
          <a:xfrm>
            <a:off x="6560052" y="15617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6F7825-B1F1-B04B-41AC-0BF6C2414863}"/>
              </a:ext>
            </a:extLst>
          </p:cNvPr>
          <p:cNvGrpSpPr/>
          <p:nvPr/>
        </p:nvGrpSpPr>
        <p:grpSpPr>
          <a:xfrm>
            <a:off x="8611096" y="1434787"/>
            <a:ext cx="400050" cy="203200"/>
            <a:chOff x="4178300" y="4768850"/>
            <a:chExt cx="400050" cy="2032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E5BE3A5-CBB4-BEC7-9FFC-B1C05EB4E30C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5DF0006-AB08-9951-215D-534192739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F8CA53-AEAE-425F-D200-1C0E34B1F09C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01AB422-B780-C146-D079-800434CC4B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10661A8-0555-FF60-D204-2C329C169B4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71394FD-7A6A-316E-929C-C57E52F6D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488089A-F096-7316-0FAA-04687B486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BD689FB-856D-4501-C87C-4AC1CA566BF9}"/>
              </a:ext>
            </a:extLst>
          </p:cNvPr>
          <p:cNvCxnSpPr>
            <a:cxnSpLocks/>
          </p:cNvCxnSpPr>
          <p:nvPr/>
        </p:nvCxnSpPr>
        <p:spPr>
          <a:xfrm>
            <a:off x="9011146" y="1514162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1519CBD-30D8-49F2-016B-67084D6D8172}"/>
              </a:ext>
            </a:extLst>
          </p:cNvPr>
          <p:cNvCxnSpPr>
            <a:cxnSpLocks/>
          </p:cNvCxnSpPr>
          <p:nvPr/>
        </p:nvCxnSpPr>
        <p:spPr>
          <a:xfrm>
            <a:off x="8058648" y="1539562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椭圆 76">
            <a:extLst>
              <a:ext uri="{FF2B5EF4-FFF2-40B4-BE49-F238E27FC236}">
                <a16:creationId xmlns:a16="http://schemas.microsoft.com/office/drawing/2014/main" id="{E7E72337-6CC7-DC57-DB96-25B09BC784A0}"/>
              </a:ext>
            </a:extLst>
          </p:cNvPr>
          <p:cNvSpPr/>
          <p:nvPr/>
        </p:nvSpPr>
        <p:spPr>
          <a:xfrm flipV="1">
            <a:off x="1993851" y="155858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椭圆 76">
            <a:extLst>
              <a:ext uri="{FF2B5EF4-FFF2-40B4-BE49-F238E27FC236}">
                <a16:creationId xmlns:a16="http://schemas.microsoft.com/office/drawing/2014/main" id="{E45135F7-8E8C-1947-7062-63EC4CD01F51}"/>
              </a:ext>
            </a:extLst>
          </p:cNvPr>
          <p:cNvSpPr/>
          <p:nvPr/>
        </p:nvSpPr>
        <p:spPr>
          <a:xfrm flipV="1">
            <a:off x="9560394" y="145700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84BB07-E1DF-DDE7-E748-872E062A335C}"/>
                  </a:ext>
                </a:extLst>
              </p:cNvPr>
              <p:cNvSpPr txBox="1"/>
              <p:nvPr/>
            </p:nvSpPr>
            <p:spPr>
              <a:xfrm>
                <a:off x="2564271" y="781257"/>
                <a:ext cx="549381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84BB07-E1DF-DDE7-E748-872E062A3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71" y="781257"/>
                <a:ext cx="549381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CC584B-0819-C99A-0FE4-DB34EB731F8D}"/>
                  </a:ext>
                </a:extLst>
              </p:cNvPr>
              <p:cNvSpPr txBox="1"/>
              <p:nvPr/>
            </p:nvSpPr>
            <p:spPr>
              <a:xfrm>
                <a:off x="4091720" y="781257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CC584B-0819-C99A-0FE4-DB34EB731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720" y="781257"/>
                <a:ext cx="478464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54910-CB05-C82A-942D-0A38A0A1065A}"/>
                  </a:ext>
                </a:extLst>
              </p:cNvPr>
              <p:cNvSpPr txBox="1"/>
              <p:nvPr/>
            </p:nvSpPr>
            <p:spPr>
              <a:xfrm>
                <a:off x="7073293" y="786281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54910-CB05-C82A-942D-0A38A0A10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293" y="786281"/>
                <a:ext cx="478464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748739-C9A7-54DD-E2C8-6BD82BF6BFFE}"/>
                  </a:ext>
                </a:extLst>
              </p:cNvPr>
              <p:cNvSpPr txBox="1"/>
              <p:nvPr/>
            </p:nvSpPr>
            <p:spPr>
              <a:xfrm>
                <a:off x="8536430" y="781257"/>
                <a:ext cx="549381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748739-C9A7-54DD-E2C8-6BD82BF6B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30" y="781257"/>
                <a:ext cx="549381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5D8253-35D8-3E4E-9BEE-939BA8E5D88F}"/>
                  </a:ext>
                </a:extLst>
              </p:cNvPr>
              <p:cNvSpPr txBox="1"/>
              <p:nvPr/>
            </p:nvSpPr>
            <p:spPr>
              <a:xfrm>
                <a:off x="3019170" y="1776664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5D8253-35D8-3E4E-9BEE-939BA8E5D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170" y="1776664"/>
                <a:ext cx="459293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333DBD-61B2-0B2E-3A93-428C2F32718A}"/>
                  </a:ext>
                </a:extLst>
              </p:cNvPr>
              <p:cNvSpPr txBox="1"/>
              <p:nvPr/>
            </p:nvSpPr>
            <p:spPr>
              <a:xfrm>
                <a:off x="4492748" y="1764987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333DBD-61B2-0B2E-3A93-428C2F327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48" y="1764987"/>
                <a:ext cx="459293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C746F0-7813-EBB1-A8CA-A5CFB5B67953}"/>
                  </a:ext>
                </a:extLst>
              </p:cNvPr>
              <p:cNvSpPr txBox="1"/>
              <p:nvPr/>
            </p:nvSpPr>
            <p:spPr>
              <a:xfrm>
                <a:off x="5975723" y="1770309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C746F0-7813-EBB1-A8CA-A5CFB5B6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723" y="1770309"/>
                <a:ext cx="459293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9A621C-F135-C809-1A0A-1E2743AF6407}"/>
                  </a:ext>
                </a:extLst>
              </p:cNvPr>
              <p:cNvSpPr txBox="1"/>
              <p:nvPr/>
            </p:nvSpPr>
            <p:spPr>
              <a:xfrm>
                <a:off x="7487150" y="1751928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9A621C-F135-C809-1A0A-1E2743AF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150" y="1751928"/>
                <a:ext cx="459293" cy="61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5DB6B3F-CAA0-1677-359A-F028EC741105}"/>
              </a:ext>
            </a:extLst>
          </p:cNvPr>
          <p:cNvCxnSpPr>
            <a:cxnSpLocks/>
          </p:cNvCxnSpPr>
          <p:nvPr/>
        </p:nvCxnSpPr>
        <p:spPr>
          <a:xfrm>
            <a:off x="2673973" y="4635501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1C14F7-3279-EF61-19C8-EC866771FCBD}"/>
              </a:ext>
            </a:extLst>
          </p:cNvPr>
          <p:cNvCxnSpPr>
            <a:cxnSpLocks/>
          </p:cNvCxnSpPr>
          <p:nvPr/>
        </p:nvCxnSpPr>
        <p:spPr>
          <a:xfrm>
            <a:off x="2673973" y="4762501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5CAFA5AE-5D86-2741-75E8-CCD6CC2D2B4A}"/>
              </a:ext>
            </a:extLst>
          </p:cNvPr>
          <p:cNvSpPr/>
          <p:nvPr/>
        </p:nvSpPr>
        <p:spPr>
          <a:xfrm rot="10800000">
            <a:off x="2711946" y="5073651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4543CD2-E684-00C9-42B7-64B76639105A}"/>
              </a:ext>
            </a:extLst>
          </p:cNvPr>
          <p:cNvCxnSpPr>
            <a:cxnSpLocks/>
            <a:stCxn id="89" idx="3"/>
          </p:cNvCxnSpPr>
          <p:nvPr/>
        </p:nvCxnSpPr>
        <p:spPr>
          <a:xfrm flipH="1" flipV="1">
            <a:off x="2839072" y="4762500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E57F77-975B-EE21-83A8-2A4BDFE68C5C}"/>
              </a:ext>
            </a:extLst>
          </p:cNvPr>
          <p:cNvCxnSpPr>
            <a:cxnSpLocks/>
          </p:cNvCxnSpPr>
          <p:nvPr/>
        </p:nvCxnSpPr>
        <p:spPr>
          <a:xfrm flipV="1">
            <a:off x="2839072" y="4241487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80C8589-1EDD-C018-8B64-FB6EBEAE9ADC}"/>
              </a:ext>
            </a:extLst>
          </p:cNvPr>
          <p:cNvCxnSpPr>
            <a:cxnSpLocks/>
          </p:cNvCxnSpPr>
          <p:nvPr/>
        </p:nvCxnSpPr>
        <p:spPr>
          <a:xfrm>
            <a:off x="2095502" y="4241487"/>
            <a:ext cx="7434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96856CB-FF9C-E725-17DE-D872E1C53B85}"/>
              </a:ext>
            </a:extLst>
          </p:cNvPr>
          <p:cNvGrpSpPr/>
          <p:nvPr/>
        </p:nvGrpSpPr>
        <p:grpSpPr>
          <a:xfrm>
            <a:off x="3369551" y="4136712"/>
            <a:ext cx="400050" cy="203200"/>
            <a:chOff x="4178300" y="4768850"/>
            <a:chExt cx="400050" cy="203200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71E4134-C465-F3AF-79E1-ABD2D7D8498C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377D8B0-EDBD-3B1B-B3CB-10D2CC79FE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DA4D9C7-64B2-5B41-EA55-27F29A448125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BFFC0AA-D5FF-90B7-5BE1-75D05374A4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A38F84A-868D-F926-9CCB-E9673E362FF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B448718-7296-224B-78B5-A73FB85B3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BB2CEB3-13EA-64B4-69FC-6770891A2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4C89912-2CD7-3FB2-FE77-707C312DEEA4}"/>
              </a:ext>
            </a:extLst>
          </p:cNvPr>
          <p:cNvCxnSpPr>
            <a:cxnSpLocks/>
          </p:cNvCxnSpPr>
          <p:nvPr/>
        </p:nvCxnSpPr>
        <p:spPr>
          <a:xfrm>
            <a:off x="4156950" y="4610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1C65ABF-B086-E1A2-9C18-5842F08C1EC6}"/>
              </a:ext>
            </a:extLst>
          </p:cNvPr>
          <p:cNvCxnSpPr>
            <a:cxnSpLocks/>
          </p:cNvCxnSpPr>
          <p:nvPr/>
        </p:nvCxnSpPr>
        <p:spPr>
          <a:xfrm>
            <a:off x="4156950" y="4737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3E03F99B-1D39-CFA8-E23B-ED857618BC8F}"/>
              </a:ext>
            </a:extLst>
          </p:cNvPr>
          <p:cNvSpPr/>
          <p:nvPr/>
        </p:nvSpPr>
        <p:spPr>
          <a:xfrm rot="10800000">
            <a:off x="4194923" y="50482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7443341-FA1B-DBF6-1B67-C2AA6C696169}"/>
              </a:ext>
            </a:extLst>
          </p:cNvPr>
          <p:cNvCxnSpPr>
            <a:cxnSpLocks/>
            <a:stCxn id="108" idx="3"/>
          </p:cNvCxnSpPr>
          <p:nvPr/>
        </p:nvCxnSpPr>
        <p:spPr>
          <a:xfrm flipH="1" flipV="1">
            <a:off x="4322049" y="473709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C77B15-59E1-16F4-C23F-F6D3917E360A}"/>
              </a:ext>
            </a:extLst>
          </p:cNvPr>
          <p:cNvCxnSpPr>
            <a:cxnSpLocks/>
          </p:cNvCxnSpPr>
          <p:nvPr/>
        </p:nvCxnSpPr>
        <p:spPr>
          <a:xfrm>
            <a:off x="3769601" y="42160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3658B32-C936-FE44-450D-166235E5A10A}"/>
              </a:ext>
            </a:extLst>
          </p:cNvPr>
          <p:cNvCxnSpPr>
            <a:cxnSpLocks/>
          </p:cNvCxnSpPr>
          <p:nvPr/>
        </p:nvCxnSpPr>
        <p:spPr>
          <a:xfrm flipV="1">
            <a:off x="4322049" y="4216086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034ECEC-4B39-4C50-5D58-7CBDDD79EDE1}"/>
              </a:ext>
            </a:extLst>
          </p:cNvPr>
          <p:cNvCxnSpPr>
            <a:cxnSpLocks/>
          </p:cNvCxnSpPr>
          <p:nvPr/>
        </p:nvCxnSpPr>
        <p:spPr>
          <a:xfrm>
            <a:off x="2817103" y="42414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07AA0B5-8A68-146D-9F51-9B337F8BED88}"/>
              </a:ext>
            </a:extLst>
          </p:cNvPr>
          <p:cNvGrpSpPr/>
          <p:nvPr/>
        </p:nvGrpSpPr>
        <p:grpSpPr>
          <a:xfrm>
            <a:off x="4836525" y="4111311"/>
            <a:ext cx="400050" cy="203200"/>
            <a:chOff x="4178300" y="4768850"/>
            <a:chExt cx="400050" cy="20320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A6FF9B0-C882-E6AC-BF3E-955059860D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453F0BE-DE35-2D6E-090B-C683B4817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0724724-B12A-E695-B54A-2EE75BF66BE7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75C28C3-8070-683A-51D5-75F66425A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0C0B16-6CA0-D2D3-EFF8-882451558300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275CCC9-A382-3C6B-E7B8-23B71B5452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5CC3202-84D7-F934-EEB5-81E00D5167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BC03024-82D8-F665-1153-B2324E0F3567}"/>
              </a:ext>
            </a:extLst>
          </p:cNvPr>
          <p:cNvCxnSpPr>
            <a:cxnSpLocks/>
          </p:cNvCxnSpPr>
          <p:nvPr/>
        </p:nvCxnSpPr>
        <p:spPr>
          <a:xfrm>
            <a:off x="5623924" y="45846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21F8CEB-1F1A-566E-AF78-171F5B1FCBC1}"/>
              </a:ext>
            </a:extLst>
          </p:cNvPr>
          <p:cNvCxnSpPr>
            <a:cxnSpLocks/>
          </p:cNvCxnSpPr>
          <p:nvPr/>
        </p:nvCxnSpPr>
        <p:spPr>
          <a:xfrm>
            <a:off x="5623924" y="47116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9BB15453-3455-49DB-7173-99FF5C2C4929}"/>
              </a:ext>
            </a:extLst>
          </p:cNvPr>
          <p:cNvSpPr/>
          <p:nvPr/>
        </p:nvSpPr>
        <p:spPr>
          <a:xfrm rot="10800000">
            <a:off x="5661897" y="502284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DEED62C-F803-62C1-B11B-7960C1E7965D}"/>
              </a:ext>
            </a:extLst>
          </p:cNvPr>
          <p:cNvCxnSpPr>
            <a:cxnSpLocks/>
            <a:stCxn id="123" idx="3"/>
          </p:cNvCxnSpPr>
          <p:nvPr/>
        </p:nvCxnSpPr>
        <p:spPr>
          <a:xfrm flipH="1" flipV="1">
            <a:off x="5789023" y="471169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E79005A-5EC9-B96D-EAFC-1BD43D79E4AA}"/>
              </a:ext>
            </a:extLst>
          </p:cNvPr>
          <p:cNvCxnSpPr>
            <a:cxnSpLocks/>
          </p:cNvCxnSpPr>
          <p:nvPr/>
        </p:nvCxnSpPr>
        <p:spPr>
          <a:xfrm>
            <a:off x="5236575" y="41906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B1BF262-02B5-BB33-0BE3-0E1594CCFA35}"/>
              </a:ext>
            </a:extLst>
          </p:cNvPr>
          <p:cNvCxnSpPr>
            <a:cxnSpLocks/>
          </p:cNvCxnSpPr>
          <p:nvPr/>
        </p:nvCxnSpPr>
        <p:spPr>
          <a:xfrm flipV="1">
            <a:off x="5789023" y="4190685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D4147B0-D0F1-57A2-F4F8-B79FA91C5DBA}"/>
              </a:ext>
            </a:extLst>
          </p:cNvPr>
          <p:cNvCxnSpPr>
            <a:cxnSpLocks/>
          </p:cNvCxnSpPr>
          <p:nvPr/>
        </p:nvCxnSpPr>
        <p:spPr>
          <a:xfrm>
            <a:off x="4284077" y="42160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7A2868D-B4BE-2E41-4E02-F03D7D397ACB}"/>
              </a:ext>
            </a:extLst>
          </p:cNvPr>
          <p:cNvCxnSpPr>
            <a:cxnSpLocks/>
          </p:cNvCxnSpPr>
          <p:nvPr/>
        </p:nvCxnSpPr>
        <p:spPr>
          <a:xfrm>
            <a:off x="7117467" y="45847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45747AA-30B7-888E-9D15-BB121243297E}"/>
              </a:ext>
            </a:extLst>
          </p:cNvPr>
          <p:cNvCxnSpPr>
            <a:cxnSpLocks/>
          </p:cNvCxnSpPr>
          <p:nvPr/>
        </p:nvCxnSpPr>
        <p:spPr>
          <a:xfrm>
            <a:off x="7117467" y="47117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611999B-A1DB-FBD3-8FEA-C331FBB4977F}"/>
              </a:ext>
            </a:extLst>
          </p:cNvPr>
          <p:cNvSpPr/>
          <p:nvPr/>
        </p:nvSpPr>
        <p:spPr>
          <a:xfrm rot="10800000">
            <a:off x="7155440" y="50228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CCE0188-AEED-66E4-BA86-FE8D32033342}"/>
              </a:ext>
            </a:extLst>
          </p:cNvPr>
          <p:cNvCxnSpPr>
            <a:cxnSpLocks/>
            <a:stCxn id="138" idx="3"/>
          </p:cNvCxnSpPr>
          <p:nvPr/>
        </p:nvCxnSpPr>
        <p:spPr>
          <a:xfrm flipH="1" flipV="1">
            <a:off x="7282566" y="471169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A353DA4-8C72-BADA-82B8-E0A1D3013F45}"/>
              </a:ext>
            </a:extLst>
          </p:cNvPr>
          <p:cNvCxnSpPr>
            <a:cxnSpLocks/>
          </p:cNvCxnSpPr>
          <p:nvPr/>
        </p:nvCxnSpPr>
        <p:spPr>
          <a:xfrm>
            <a:off x="5783969" y="4190686"/>
            <a:ext cx="1498597" cy="1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78644A5-7EEA-3117-937D-CFC499D3274D}"/>
              </a:ext>
            </a:extLst>
          </p:cNvPr>
          <p:cNvCxnSpPr>
            <a:cxnSpLocks/>
          </p:cNvCxnSpPr>
          <p:nvPr/>
        </p:nvCxnSpPr>
        <p:spPr>
          <a:xfrm flipV="1">
            <a:off x="7282566" y="4190686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F81F70E-DF84-B2AA-8FFF-43656C9ABD05}"/>
              </a:ext>
            </a:extLst>
          </p:cNvPr>
          <p:cNvGrpSpPr/>
          <p:nvPr/>
        </p:nvGrpSpPr>
        <p:grpSpPr>
          <a:xfrm>
            <a:off x="7828664" y="4089090"/>
            <a:ext cx="400050" cy="203200"/>
            <a:chOff x="4178300" y="4768850"/>
            <a:chExt cx="400050" cy="2032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0E314DB-A953-0C03-4858-1C6F0129C15B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7B994CF-17E4-7E55-3992-41F221B070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CF4413D-DC0A-62B4-FF58-4A7046081833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C72DE8C-1008-28CD-0A5E-6D0F64740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DBB39BC-8E26-8A7D-0316-7391B49BD4B9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7C4184E-C917-64B3-1291-D2B91C123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7E1AA2E-1032-F27D-E30D-2FE8A852B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5A4BEFC-D457-0A5C-2DC5-9F307FACB66A}"/>
              </a:ext>
            </a:extLst>
          </p:cNvPr>
          <p:cNvCxnSpPr>
            <a:cxnSpLocks/>
          </p:cNvCxnSpPr>
          <p:nvPr/>
        </p:nvCxnSpPr>
        <p:spPr>
          <a:xfrm>
            <a:off x="8228714" y="4168465"/>
            <a:ext cx="13105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66D58F0-453A-3160-62C6-C3A16A1FCB14}"/>
              </a:ext>
            </a:extLst>
          </p:cNvPr>
          <p:cNvCxnSpPr>
            <a:cxnSpLocks/>
          </p:cNvCxnSpPr>
          <p:nvPr/>
        </p:nvCxnSpPr>
        <p:spPr>
          <a:xfrm>
            <a:off x="7276216" y="4193865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椭圆 76">
            <a:extLst>
              <a:ext uri="{FF2B5EF4-FFF2-40B4-BE49-F238E27FC236}">
                <a16:creationId xmlns:a16="http://schemas.microsoft.com/office/drawing/2014/main" id="{8777AFD3-71B1-47D2-44E0-D85F624ECC0A}"/>
              </a:ext>
            </a:extLst>
          </p:cNvPr>
          <p:cNvSpPr/>
          <p:nvPr/>
        </p:nvSpPr>
        <p:spPr>
          <a:xfrm flipV="1">
            <a:off x="1993851" y="418748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4" name="椭圆 76">
            <a:extLst>
              <a:ext uri="{FF2B5EF4-FFF2-40B4-BE49-F238E27FC236}">
                <a16:creationId xmlns:a16="http://schemas.microsoft.com/office/drawing/2014/main" id="{B34CA02D-196C-F6E3-78D4-11E0AECDF581}"/>
              </a:ext>
            </a:extLst>
          </p:cNvPr>
          <p:cNvSpPr/>
          <p:nvPr/>
        </p:nvSpPr>
        <p:spPr>
          <a:xfrm flipV="1">
            <a:off x="9539262" y="411128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11D431A-A4C0-700A-109C-47D319310C10}"/>
              </a:ext>
            </a:extLst>
          </p:cNvPr>
          <p:cNvCxnSpPr>
            <a:cxnSpLocks/>
          </p:cNvCxnSpPr>
          <p:nvPr/>
        </p:nvCxnSpPr>
        <p:spPr>
          <a:xfrm>
            <a:off x="8616063" y="455930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8DAEEF7-A5DD-EA5E-649F-B0073323B53F}"/>
              </a:ext>
            </a:extLst>
          </p:cNvPr>
          <p:cNvCxnSpPr>
            <a:cxnSpLocks/>
          </p:cNvCxnSpPr>
          <p:nvPr/>
        </p:nvCxnSpPr>
        <p:spPr>
          <a:xfrm>
            <a:off x="8616063" y="468630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41C0D46C-BC04-9A6A-A14C-7C2BC888FD72}"/>
              </a:ext>
            </a:extLst>
          </p:cNvPr>
          <p:cNvSpPr/>
          <p:nvPr/>
        </p:nvSpPr>
        <p:spPr>
          <a:xfrm rot="10800000">
            <a:off x="8654036" y="4997452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477DEE5-BB1C-30E2-3820-409536121621}"/>
              </a:ext>
            </a:extLst>
          </p:cNvPr>
          <p:cNvCxnSpPr>
            <a:cxnSpLocks/>
            <a:stCxn id="157" idx="3"/>
          </p:cNvCxnSpPr>
          <p:nvPr/>
        </p:nvCxnSpPr>
        <p:spPr>
          <a:xfrm flipH="1" flipV="1">
            <a:off x="8781162" y="4686301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39EDC61-1224-5A12-5495-464DEA22F70A}"/>
              </a:ext>
            </a:extLst>
          </p:cNvPr>
          <p:cNvCxnSpPr>
            <a:cxnSpLocks/>
          </p:cNvCxnSpPr>
          <p:nvPr/>
        </p:nvCxnSpPr>
        <p:spPr>
          <a:xfrm flipV="1">
            <a:off x="8781162" y="4165288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CE7BB3E-DC32-DEA7-0165-2A41F0303A08}"/>
                  </a:ext>
                </a:extLst>
              </p:cNvPr>
              <p:cNvSpPr txBox="1"/>
              <p:nvPr/>
            </p:nvSpPr>
            <p:spPr>
              <a:xfrm>
                <a:off x="3339247" y="3446000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CE7BB3E-DC32-DEA7-0165-2A41F0303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247" y="3446000"/>
                <a:ext cx="478464" cy="6090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7B53ECD-2E0A-8274-9FD4-ABED184745C5}"/>
                  </a:ext>
                </a:extLst>
              </p:cNvPr>
              <p:cNvSpPr txBox="1"/>
              <p:nvPr/>
            </p:nvSpPr>
            <p:spPr>
              <a:xfrm>
                <a:off x="4813151" y="3444624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7B53ECD-2E0A-8274-9FD4-ABED18474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151" y="3444624"/>
                <a:ext cx="478464" cy="6090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68454D7-C845-4643-3F50-DFDBD70F73AC}"/>
                  </a:ext>
                </a:extLst>
              </p:cNvPr>
              <p:cNvSpPr txBox="1"/>
              <p:nvPr/>
            </p:nvSpPr>
            <p:spPr>
              <a:xfrm>
                <a:off x="7819416" y="3411184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68454D7-C845-4643-3F50-DFDBD70F7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416" y="3411184"/>
                <a:ext cx="478464" cy="6090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F83D96B-83C9-44E8-39F4-1A237F52AD15}"/>
                  </a:ext>
                </a:extLst>
              </p:cNvPr>
              <p:cNvSpPr txBox="1"/>
              <p:nvPr/>
            </p:nvSpPr>
            <p:spPr>
              <a:xfrm>
                <a:off x="2192540" y="4458905"/>
                <a:ext cx="54938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F83D96B-83C9-44E8-39F4-1A237F52A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540" y="4458905"/>
                <a:ext cx="549381" cy="6109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6AE50D3-4286-9018-ADAA-4A2565FB35B4}"/>
                  </a:ext>
                </a:extLst>
              </p:cNvPr>
              <p:cNvSpPr txBox="1"/>
              <p:nvPr/>
            </p:nvSpPr>
            <p:spPr>
              <a:xfrm>
                <a:off x="3733910" y="4400907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6AE50D3-4286-9018-ADAA-4A2565FB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910" y="4400907"/>
                <a:ext cx="459293" cy="610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5DF4118-B1B3-37AC-B24C-F5475AD1439C}"/>
                  </a:ext>
                </a:extLst>
              </p:cNvPr>
              <p:cNvSpPr txBox="1"/>
              <p:nvPr/>
            </p:nvSpPr>
            <p:spPr>
              <a:xfrm>
                <a:off x="5216885" y="4406229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5DF4118-B1B3-37AC-B24C-F5475AD14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85" y="4406229"/>
                <a:ext cx="459293" cy="6109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B56AE82-4EBC-D1A5-EF02-5CDDF43EF2F4}"/>
                  </a:ext>
                </a:extLst>
              </p:cNvPr>
              <p:cNvSpPr txBox="1"/>
              <p:nvPr/>
            </p:nvSpPr>
            <p:spPr>
              <a:xfrm>
                <a:off x="6728312" y="4387848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B56AE82-4EBC-D1A5-EF02-5CDDF43E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312" y="4387848"/>
                <a:ext cx="459293" cy="6109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9CB341C-991D-62E5-D8DD-E51F38B6A8F0}"/>
                  </a:ext>
                </a:extLst>
              </p:cNvPr>
              <p:cNvSpPr txBox="1"/>
              <p:nvPr/>
            </p:nvSpPr>
            <p:spPr>
              <a:xfrm>
                <a:off x="8142628" y="4380832"/>
                <a:ext cx="54938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9CB341C-991D-62E5-D8DD-E51F38B6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628" y="4380832"/>
                <a:ext cx="549381" cy="6109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TextBox 175">
            <a:extLst>
              <a:ext uri="{FF2B5EF4-FFF2-40B4-BE49-F238E27FC236}">
                <a16:creationId xmlns:a16="http://schemas.microsoft.com/office/drawing/2014/main" id="{4545B22E-1799-2028-385E-5288B02CCB61}"/>
              </a:ext>
            </a:extLst>
          </p:cNvPr>
          <p:cNvSpPr txBox="1"/>
          <p:nvPr/>
        </p:nvSpPr>
        <p:spPr>
          <a:xfrm>
            <a:off x="4642538" y="272664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T</a:t>
            </a:r>
            <a:r>
              <a:rPr lang="zh-CN" altLang="en-US" dirty="0"/>
              <a:t>模型建模</a:t>
            </a:r>
            <a:r>
              <a:rPr lang="en-US" altLang="zh-CN" dirty="0"/>
              <a:t>RC</a:t>
            </a:r>
            <a:r>
              <a:rPr lang="zh-CN" altLang="en-US" dirty="0"/>
              <a:t>树</a:t>
            </a:r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DA99C00-0138-93F8-6093-4A183501ABDE}"/>
              </a:ext>
            </a:extLst>
          </p:cNvPr>
          <p:cNvSpPr txBox="1"/>
          <p:nvPr/>
        </p:nvSpPr>
        <p:spPr>
          <a:xfrm>
            <a:off x="4642538" y="5414605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π</a:t>
            </a:r>
            <a:r>
              <a:rPr lang="zh-CN" altLang="en-US" dirty="0"/>
              <a:t>模型建模</a:t>
            </a:r>
            <a:r>
              <a:rPr lang="en-US" altLang="zh-CN" dirty="0"/>
              <a:t>RC</a:t>
            </a:r>
            <a:r>
              <a:rPr lang="zh-CN" altLang="en-US" dirty="0"/>
              <a:t>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0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8062</TotalTime>
  <Words>943</Words>
  <Application>Microsoft Office PowerPoint</Application>
  <PresentationFormat>Widescreen</PresentationFormat>
  <Paragraphs>552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等线</vt:lpstr>
      <vt:lpstr>等线 Light</vt:lpstr>
      <vt:lpstr>Aptos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20</cp:revision>
  <dcterms:created xsi:type="dcterms:W3CDTF">2024-12-31T07:51:09Z</dcterms:created>
  <dcterms:modified xsi:type="dcterms:W3CDTF">2025-05-27T07:20:01Z</dcterms:modified>
</cp:coreProperties>
</file>