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88" d="100"/>
          <a:sy n="88" d="100"/>
        </p:scale>
        <p:origin x="6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6D6C2308-F43B-4AC1-B630-CB41A67F2F9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EE65947-EB93-4EE8-8E26-F9550D48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7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IMD Nashville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7933"/>
            <a:ext cx="9144000" cy="1655762"/>
          </a:xfrm>
        </p:spPr>
        <p:txBody>
          <a:bodyPr>
            <a:noAutofit/>
          </a:bodyPr>
          <a:lstStyle/>
          <a:p>
            <a:r>
              <a:rPr lang="en-US" sz="6000" dirty="0" smtClean="0"/>
              <a:t>Responsibilities, Expectations, Benefits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69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Being an IDOC 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Leadership voice and visibility in local marketplace</a:t>
            </a:r>
          </a:p>
          <a:p>
            <a:r>
              <a:rPr lang="en-US" dirty="0" smtClean="0"/>
              <a:t>IDOC covers cost of GPN installation and ongoing monthly fees</a:t>
            </a:r>
          </a:p>
          <a:p>
            <a:r>
              <a:rPr lang="en-US" dirty="0" smtClean="0"/>
              <a:t>Kodak providing one month of free lenses to learn about new technologies</a:t>
            </a:r>
          </a:p>
          <a:p>
            <a:r>
              <a:rPr lang="en-US" dirty="0" smtClean="0"/>
              <a:t>Cooper aggregates your offices (not done for IDOC Members)</a:t>
            </a:r>
          </a:p>
          <a:p>
            <a:r>
              <a:rPr lang="en-US" dirty="0" smtClean="0"/>
              <a:t>HOYA provides significant discounts</a:t>
            </a:r>
          </a:p>
          <a:p>
            <a:r>
              <a:rPr lang="en-US" dirty="0" err="1" smtClean="0"/>
              <a:t>Diopsys</a:t>
            </a:r>
            <a:r>
              <a:rPr lang="en-US" dirty="0" smtClean="0"/>
              <a:t> discounts</a:t>
            </a:r>
          </a:p>
          <a:p>
            <a:r>
              <a:rPr lang="en-US" dirty="0" smtClean="0"/>
              <a:t>Meeting benefits – IMD meeting, national meeting, regional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IMD Nashville 2015</vt:lpstr>
      <vt:lpstr>Benefits of Being an IDOC IMD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 Nashville 2015</dc:title>
  <dc:creator>David Brown</dc:creator>
  <cp:lastModifiedBy>David Brown</cp:lastModifiedBy>
  <cp:revision>40</cp:revision>
  <cp:lastPrinted>2015-01-22T16:50:45Z</cp:lastPrinted>
  <dcterms:created xsi:type="dcterms:W3CDTF">2015-01-13T12:53:17Z</dcterms:created>
  <dcterms:modified xsi:type="dcterms:W3CDTF">2015-01-27T21:37:30Z</dcterms:modified>
</cp:coreProperties>
</file>