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88825" cy="6858000"/>
  <p:notesSz cx="6858000" cy="9236075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465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pos="260">
          <p15:clr>
            <a:srgbClr val="A4A3A4"/>
          </p15:clr>
        </p15:guide>
        <p15:guide id="5" pos="6605">
          <p15:clr>
            <a:srgbClr val="A4A3A4"/>
          </p15:clr>
        </p15:guide>
        <p15:guide id="6" pos="3863" userDrawn="1">
          <p15:clr>
            <a:srgbClr val="A4A3A4"/>
          </p15:clr>
        </p15:guide>
        <p15:guide id="7" pos="7206">
          <p15:clr>
            <a:srgbClr val="A4A3A4"/>
          </p15:clr>
        </p15:guide>
        <p15:guide id="8" pos="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ED6"/>
    <a:srgbClr val="0038A8"/>
    <a:srgbClr val="4B4B4B"/>
    <a:srgbClr val="F3F3F3"/>
    <a:srgbClr val="F0F0F0"/>
    <a:srgbClr val="FAFAFA"/>
    <a:srgbClr val="D9D9D9"/>
    <a:srgbClr val="8C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>
        <p:guide orient="horz" pos="4196"/>
        <p:guide orient="horz" pos="2465"/>
        <p:guide orient="horz" pos="648"/>
        <p:guide pos="260"/>
        <p:guide pos="6605"/>
        <p:guide pos="3863"/>
        <p:guide pos="7206"/>
        <p:guide pos="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3BAFD-39E8-4517-9A76-8399E07D3A3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FE260-B99C-41DC-8D3A-2BBEEB24EFC5}">
      <dgm:prSet phldrT="[Text]"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Dave Brown</a:t>
          </a:r>
        </a:p>
        <a:p>
          <a:r>
            <a:rPr lang="en-US" sz="900" b="1" dirty="0" smtClean="0"/>
            <a:t>President &amp; CEO</a:t>
          </a:r>
        </a:p>
      </dgm:t>
    </dgm:pt>
    <dgm:pt modelId="{4C7A00B2-DF31-40A5-8979-147886213508}" type="parTrans" cxnId="{35BC533C-A2BF-49C2-8AB1-4398602420C9}">
      <dgm:prSet/>
      <dgm:spPr/>
      <dgm:t>
        <a:bodyPr/>
        <a:lstStyle/>
        <a:p>
          <a:endParaRPr lang="en-US"/>
        </a:p>
      </dgm:t>
    </dgm:pt>
    <dgm:pt modelId="{5049158D-4648-4EF0-8E5A-C10AE3B67840}" type="sibTrans" cxnId="{35BC533C-A2BF-49C2-8AB1-4398602420C9}">
      <dgm:prSet/>
      <dgm:spPr/>
      <dgm:t>
        <a:bodyPr/>
        <a:lstStyle/>
        <a:p>
          <a:endParaRPr lang="en-US"/>
        </a:p>
      </dgm:t>
    </dgm:pt>
    <dgm:pt modelId="{C51E80B9-2257-447D-9060-055CA7DB2ACF}" type="asst">
      <dgm:prSet phldrT="[Text]" custT="1"/>
      <dgm:spPr>
        <a:solidFill>
          <a:srgbClr val="008ED6"/>
        </a:solidFill>
      </dgm:spPr>
      <dgm:t>
        <a:bodyPr/>
        <a:lstStyle/>
        <a:p>
          <a:endParaRPr lang="en-US" sz="800" b="1" dirty="0" smtClean="0"/>
        </a:p>
        <a:p>
          <a:r>
            <a:rPr lang="en-US" sz="900" b="1" dirty="0" smtClean="0"/>
            <a:t>Elisa Dolan (Temp)</a:t>
          </a:r>
        </a:p>
        <a:p>
          <a:r>
            <a:rPr lang="en-US" sz="900" b="1" dirty="0" smtClean="0"/>
            <a:t>Executive Assistant</a:t>
          </a:r>
        </a:p>
        <a:p>
          <a:endParaRPr lang="en-US" sz="1300" dirty="0"/>
        </a:p>
      </dgm:t>
    </dgm:pt>
    <dgm:pt modelId="{933F4615-E798-4EE6-B98C-CF066CBC7D7E}" type="parTrans" cxnId="{D5701420-2E50-4A22-95E7-A7DFCE2FAF70}">
      <dgm:prSet/>
      <dgm:spPr>
        <a:ln>
          <a:solidFill>
            <a:srgbClr val="008ED6"/>
          </a:solidFill>
        </a:ln>
      </dgm:spPr>
      <dgm:t>
        <a:bodyPr/>
        <a:lstStyle/>
        <a:p>
          <a:endParaRPr lang="en-US"/>
        </a:p>
      </dgm:t>
    </dgm:pt>
    <dgm:pt modelId="{E664690A-32F8-4658-974A-58181125BCBE}" type="sibTrans" cxnId="{D5701420-2E50-4A22-95E7-A7DFCE2FAF70}">
      <dgm:prSet/>
      <dgm:spPr/>
      <dgm:t>
        <a:bodyPr/>
        <a:lstStyle/>
        <a:p>
          <a:endParaRPr lang="en-US"/>
        </a:p>
      </dgm:t>
    </dgm:pt>
    <dgm:pt modelId="{8BE126CA-90F5-4ED0-8037-288A8B0D8DE3}">
      <dgm:prSet phldrT="[Text]" custT="1"/>
      <dgm:spPr>
        <a:solidFill>
          <a:srgbClr val="008ED6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900" b="1" baseline="0" dirty="0" smtClean="0"/>
            <a:t>Antoine Savary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baseline="0" dirty="0" smtClean="0"/>
            <a:t>Director,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baseline="0" dirty="0" smtClean="0"/>
            <a:t>Membership Dev.</a:t>
          </a:r>
          <a:endParaRPr lang="en-US" sz="900" b="1" baseline="0" dirty="0"/>
        </a:p>
      </dgm:t>
    </dgm:pt>
    <dgm:pt modelId="{E38204FC-1801-4B23-AAC0-3203F4D1D47E}" type="parTrans" cxnId="{50D409D7-EB04-4583-AA9E-24D9B9C27413}">
      <dgm:prSet/>
      <dgm:spPr>
        <a:ln>
          <a:solidFill>
            <a:srgbClr val="008ED6"/>
          </a:solidFill>
        </a:ln>
      </dgm:spPr>
      <dgm:t>
        <a:bodyPr/>
        <a:lstStyle/>
        <a:p>
          <a:endParaRPr lang="en-US"/>
        </a:p>
      </dgm:t>
    </dgm:pt>
    <dgm:pt modelId="{565F6ACD-439D-4137-8023-56027894EE6D}" type="sibTrans" cxnId="{50D409D7-EB04-4583-AA9E-24D9B9C27413}">
      <dgm:prSet/>
      <dgm:spPr/>
      <dgm:t>
        <a:bodyPr/>
        <a:lstStyle/>
        <a:p>
          <a:endParaRPr lang="en-US"/>
        </a:p>
      </dgm:t>
    </dgm:pt>
    <dgm:pt modelId="{0FEC837E-5B70-4C24-8AD0-048AD3B8C743}">
      <dgm:prSet phldrT="[Text]"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Jill McKenzie</a:t>
          </a:r>
        </a:p>
        <a:p>
          <a:r>
            <a:rPr lang="en-US" sz="900" b="1" dirty="0" smtClean="0"/>
            <a:t>VP, Vendor &amp; Member Strategy</a:t>
          </a:r>
        </a:p>
      </dgm:t>
    </dgm:pt>
    <dgm:pt modelId="{91DCDF44-56B4-43A8-9405-8A51196188B3}" type="parTrans" cxnId="{304B8E34-0A81-4320-99C5-C06F3A8F835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829F7FC2-1901-487E-8982-BD917D16ABE3}" type="sibTrans" cxnId="{304B8E34-0A81-4320-99C5-C06F3A8F835C}">
      <dgm:prSet/>
      <dgm:spPr/>
      <dgm:t>
        <a:bodyPr/>
        <a:lstStyle/>
        <a:p>
          <a:endParaRPr lang="en-US"/>
        </a:p>
      </dgm:t>
    </dgm:pt>
    <dgm:pt modelId="{94F93352-A019-464A-AB9B-BF7A0E2CCB20}">
      <dgm:prSet phldrT="[Text]"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Stephanie Sheets</a:t>
          </a:r>
        </a:p>
        <a:p>
          <a:r>
            <a:rPr lang="en-US" sz="900" b="1" dirty="0" smtClean="0"/>
            <a:t>Director of Marketing</a:t>
          </a:r>
          <a:endParaRPr lang="en-US" sz="900" b="1" dirty="0"/>
        </a:p>
      </dgm:t>
    </dgm:pt>
    <dgm:pt modelId="{5E4565F2-4B33-4FE0-B212-5A32F3D8C324}" type="parTrans" cxnId="{45B0CE7B-BC66-4C19-BA0D-81B5E36FD2E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700C834-8A9A-4A77-B0A6-061A7841016D}" type="sibTrans" cxnId="{45B0CE7B-BC66-4C19-BA0D-81B5E36FD2EC}">
      <dgm:prSet/>
      <dgm:spPr/>
      <dgm:t>
        <a:bodyPr/>
        <a:lstStyle/>
        <a:p>
          <a:endParaRPr lang="en-US"/>
        </a:p>
      </dgm:t>
    </dgm:pt>
    <dgm:pt modelId="{92C5A01E-CA99-4944-86B6-2AD2E2BD6A06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i="0" baseline="0" dirty="0" smtClean="0"/>
            <a:t>Oliver Spandow</a:t>
          </a:r>
        </a:p>
        <a:p>
          <a:r>
            <a:rPr lang="en-US" sz="900" b="1" i="0" baseline="0" dirty="0" smtClean="0"/>
            <a:t>CFO / HR / IT</a:t>
          </a:r>
          <a:endParaRPr lang="en-US" sz="900" b="1" i="0" baseline="0" dirty="0"/>
        </a:p>
      </dgm:t>
    </dgm:pt>
    <dgm:pt modelId="{3B7BFC35-2181-4A7D-93BE-127BF219C80C}" type="parTrans" cxnId="{C6040420-5773-400A-8161-1249929CC5DB}">
      <dgm:prSet/>
      <dgm:spPr>
        <a:ln>
          <a:solidFill>
            <a:srgbClr val="008ED6"/>
          </a:solidFill>
        </a:ln>
      </dgm:spPr>
      <dgm:t>
        <a:bodyPr/>
        <a:lstStyle/>
        <a:p>
          <a:endParaRPr lang="en-US"/>
        </a:p>
      </dgm:t>
    </dgm:pt>
    <dgm:pt modelId="{D6DE1165-15DD-485E-BD88-486E3155BB3E}" type="sibTrans" cxnId="{C6040420-5773-400A-8161-1249929CC5DB}">
      <dgm:prSet/>
      <dgm:spPr/>
      <dgm:t>
        <a:bodyPr/>
        <a:lstStyle/>
        <a:p>
          <a:endParaRPr lang="en-US"/>
        </a:p>
      </dgm:t>
    </dgm:pt>
    <dgm:pt modelId="{C1B6BA00-2847-445E-8BC0-7171765C4E03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Anna Hirsivara</a:t>
          </a:r>
        </a:p>
        <a:p>
          <a:r>
            <a:rPr lang="en-US" sz="900" b="1" dirty="0" smtClean="0"/>
            <a:t>Senior Accountant</a:t>
          </a:r>
          <a:endParaRPr lang="en-US" sz="900" b="1" dirty="0"/>
        </a:p>
      </dgm:t>
    </dgm:pt>
    <dgm:pt modelId="{CEBE64B7-7C0B-4458-9822-14C8232873FC}" type="parTrans" cxnId="{6BEE0A46-B86B-43F8-846B-F91932495C77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66D174C-38F1-47E8-8FC0-C49F9F2539C0}" type="sibTrans" cxnId="{6BEE0A46-B86B-43F8-846B-F91932495C77}">
      <dgm:prSet/>
      <dgm:spPr/>
      <dgm:t>
        <a:bodyPr/>
        <a:lstStyle/>
        <a:p>
          <a:endParaRPr lang="en-US"/>
        </a:p>
      </dgm:t>
    </dgm:pt>
    <dgm:pt modelId="{FC2C7320-ECD7-4CAE-B13C-59845AB4C694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Barbara Martins</a:t>
          </a:r>
        </a:p>
        <a:p>
          <a:r>
            <a:rPr lang="en-US" sz="900" b="1" dirty="0" smtClean="0"/>
            <a:t>Junior Accountant</a:t>
          </a:r>
          <a:endParaRPr lang="en-US" sz="900" b="1" dirty="0"/>
        </a:p>
      </dgm:t>
    </dgm:pt>
    <dgm:pt modelId="{8ED269B3-2ED2-4A46-A916-C264EC87E849}" type="parTrans" cxnId="{21CAE18B-40E2-4CBC-9045-0FFED4F1333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818DEDE9-8EFE-467F-8704-D383E89DA096}" type="sibTrans" cxnId="{21CAE18B-40E2-4CBC-9045-0FFED4F1333A}">
      <dgm:prSet/>
      <dgm:spPr/>
      <dgm:t>
        <a:bodyPr/>
        <a:lstStyle/>
        <a:p>
          <a:endParaRPr lang="en-US"/>
        </a:p>
      </dgm:t>
    </dgm:pt>
    <dgm:pt modelId="{6B057D69-7EA8-4DF9-9522-004C512EAB09}">
      <dgm:prSet custT="1"/>
      <dgm:spPr>
        <a:solidFill>
          <a:srgbClr val="008ED6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200" b="1" dirty="0" smtClean="0"/>
        </a:p>
        <a:p>
          <a:pPr>
            <a:lnSpc>
              <a:spcPct val="90000"/>
            </a:lnSpc>
            <a:spcAft>
              <a:spcPts val="300"/>
            </a:spcAft>
          </a:pPr>
          <a:r>
            <a:rPr lang="en-US" sz="900" b="1" dirty="0" smtClean="0"/>
            <a:t>Lisa Motto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Business Analyst &amp;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COPE Administrator</a:t>
          </a:r>
        </a:p>
      </dgm:t>
    </dgm:pt>
    <dgm:pt modelId="{6588E4B3-25CB-405A-896C-7230F2F5B0A7}" type="parTrans" cxnId="{8269C5F6-1E02-4771-89C1-CD8858CF55E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389F6AF-2211-486F-9E23-33242D0BE7B8}" type="sibTrans" cxnId="{8269C5F6-1E02-4771-89C1-CD8858CF55EC}">
      <dgm:prSet/>
      <dgm:spPr/>
      <dgm:t>
        <a:bodyPr/>
        <a:lstStyle/>
        <a:p>
          <a:endParaRPr lang="en-US"/>
        </a:p>
      </dgm:t>
    </dgm:pt>
    <dgm:pt modelId="{8E142095-A613-4BC6-B376-437AD9805C3B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Amy Russell</a:t>
          </a:r>
        </a:p>
        <a:p>
          <a:r>
            <a:rPr lang="en-US" sz="900" b="1" dirty="0" smtClean="0"/>
            <a:t>Director, IDOC Select</a:t>
          </a:r>
          <a:endParaRPr lang="en-US" sz="900" b="1" dirty="0"/>
        </a:p>
      </dgm:t>
    </dgm:pt>
    <dgm:pt modelId="{834E48AE-1AAA-4EE4-8D6A-66A6AA95E349}" type="parTrans" cxnId="{5A2E8186-23C9-4BD7-B0E3-67A3EF958C85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150E9731-AA9D-49A0-8E52-9A94613F3C74}" type="sibTrans" cxnId="{5A2E8186-23C9-4BD7-B0E3-67A3EF958C85}">
      <dgm:prSet/>
      <dgm:spPr/>
      <dgm:t>
        <a:bodyPr/>
        <a:lstStyle/>
        <a:p>
          <a:endParaRPr lang="en-US"/>
        </a:p>
      </dgm:t>
    </dgm:pt>
    <dgm:pt modelId="{17F8DCE9-A11D-4843-AE7B-B1A2D4C27F91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Brian Kyle</a:t>
          </a:r>
        </a:p>
        <a:p>
          <a:r>
            <a:rPr lang="en-US" sz="900" b="1" dirty="0" smtClean="0"/>
            <a:t>Membership Dev. Associate</a:t>
          </a:r>
          <a:endParaRPr lang="en-US" sz="900" b="1" dirty="0"/>
        </a:p>
      </dgm:t>
    </dgm:pt>
    <dgm:pt modelId="{181B5BFE-106B-41C6-BFD8-CB5B37679CCD}" type="parTrans" cxnId="{1D43E8AD-F65B-4EDD-9524-B91D3DD7A76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5CB2E2A-D46D-4D20-AB31-11D6D28FE7E1}" type="sibTrans" cxnId="{1D43E8AD-F65B-4EDD-9524-B91D3DD7A766}">
      <dgm:prSet/>
      <dgm:spPr/>
      <dgm:t>
        <a:bodyPr/>
        <a:lstStyle/>
        <a:p>
          <a:endParaRPr lang="en-US"/>
        </a:p>
      </dgm:t>
    </dgm:pt>
    <dgm:pt modelId="{D1B40FB3-917C-4F36-B4D5-340080119CE9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Jamie Simoes</a:t>
          </a:r>
        </a:p>
        <a:p>
          <a:r>
            <a:rPr lang="en-US" sz="900" b="1" dirty="0" smtClean="0"/>
            <a:t>Membership Dev. Associates</a:t>
          </a:r>
        </a:p>
      </dgm:t>
    </dgm:pt>
    <dgm:pt modelId="{2D45E4D2-73DB-40FE-A300-C5070B2CB506}" type="parTrans" cxnId="{8B008524-5480-4CB7-9727-6020322363A0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D16FBD8-E3E7-4C58-873B-FF6E2D59A865}" type="sibTrans" cxnId="{8B008524-5480-4CB7-9727-6020322363A0}">
      <dgm:prSet/>
      <dgm:spPr/>
      <dgm:t>
        <a:bodyPr/>
        <a:lstStyle/>
        <a:p>
          <a:endParaRPr lang="en-US"/>
        </a:p>
      </dgm:t>
    </dgm:pt>
    <dgm:pt modelId="{8416AC22-D8C6-4304-B036-4C2685B0CA63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Ilana Thombs</a:t>
          </a:r>
        </a:p>
        <a:p>
          <a:r>
            <a:rPr lang="en-US" sz="900" b="1" dirty="0" smtClean="0"/>
            <a:t>Member Director Coordinator</a:t>
          </a:r>
          <a:endParaRPr lang="en-US" sz="900" b="1" dirty="0"/>
        </a:p>
      </dgm:t>
    </dgm:pt>
    <dgm:pt modelId="{9C28C22E-DFB0-4918-9303-E984735E0F72}" type="parTrans" cxnId="{BBA39AAB-04DB-416D-A287-346F9077662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35308DE-B772-4488-924C-C67CE5DA8FD9}" type="sibTrans" cxnId="{BBA39AAB-04DB-416D-A287-346F90776629}">
      <dgm:prSet/>
      <dgm:spPr/>
      <dgm:t>
        <a:bodyPr/>
        <a:lstStyle/>
        <a:p>
          <a:endParaRPr lang="en-US"/>
        </a:p>
      </dgm:t>
    </dgm:pt>
    <dgm:pt modelId="{09500E7F-A5D5-43A3-A67A-6C61C812FAED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Arpit </a:t>
          </a:r>
          <a:r>
            <a:rPr lang="en-US" sz="900" b="1" dirty="0" err="1" smtClean="0"/>
            <a:t>Sood</a:t>
          </a:r>
          <a:endParaRPr lang="en-US" sz="900" b="1" dirty="0" smtClean="0"/>
        </a:p>
        <a:p>
          <a:r>
            <a:rPr lang="en-US" sz="900" b="1" dirty="0" smtClean="0"/>
            <a:t>Analyst &amp; IT Specialist</a:t>
          </a:r>
          <a:endParaRPr lang="en-US" sz="900" b="1" dirty="0"/>
        </a:p>
      </dgm:t>
    </dgm:pt>
    <dgm:pt modelId="{C166A2F9-7816-4CBC-BD5E-2A8D37E94ED8}" type="parTrans" cxnId="{89B026F3-6F3B-447A-B3FB-B13FC578FB79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C9A11777-7BBC-4BE1-9090-D18F8B45A2A4}" type="sibTrans" cxnId="{89B026F3-6F3B-447A-B3FB-B13FC578FB79}">
      <dgm:prSet/>
      <dgm:spPr/>
      <dgm:t>
        <a:bodyPr/>
        <a:lstStyle/>
        <a:p>
          <a:endParaRPr lang="en-US"/>
        </a:p>
      </dgm:t>
    </dgm:pt>
    <dgm:pt modelId="{CD43A506-FF40-40AA-922F-B658A16355BF}">
      <dgm:prSet custT="1"/>
      <dgm:spPr>
        <a:solidFill>
          <a:srgbClr val="008ED6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900" b="1" dirty="0" smtClean="0"/>
            <a:t>Arber Raci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Marketing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Coordinator</a:t>
          </a:r>
          <a:endParaRPr lang="en-US" sz="900" b="1" dirty="0"/>
        </a:p>
      </dgm:t>
    </dgm:pt>
    <dgm:pt modelId="{9F054353-5521-40C6-B34C-CE614FBB0C93}" type="parTrans" cxnId="{E411523B-ECA8-48A1-A6D1-69C3DFFB0A9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5CD7867-4FF8-47FA-896F-3DCD723EDB9F}" type="sibTrans" cxnId="{E411523B-ECA8-48A1-A6D1-69C3DFFB0A94}">
      <dgm:prSet/>
      <dgm:spPr/>
      <dgm:t>
        <a:bodyPr/>
        <a:lstStyle/>
        <a:p>
          <a:endParaRPr lang="en-US"/>
        </a:p>
      </dgm:t>
    </dgm:pt>
    <dgm:pt modelId="{F9B16A1C-7F8A-4C79-ADD3-88C6DA182320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Mary-Kate Pressler</a:t>
          </a:r>
        </a:p>
        <a:p>
          <a:r>
            <a:rPr lang="en-US" sz="900" b="1" dirty="0" smtClean="0"/>
            <a:t>IDOC Select</a:t>
          </a:r>
          <a:endParaRPr lang="en-US" sz="900" b="1" dirty="0"/>
        </a:p>
      </dgm:t>
    </dgm:pt>
    <dgm:pt modelId="{1C4BB1BE-F65B-4C9F-B0FD-83950BF83FDB}" type="parTrans" cxnId="{65925947-48FA-4D78-BB7E-28CD3E40BAF9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3605C35-66EE-4B2D-89A3-1D58635F85FE}" type="sibTrans" cxnId="{65925947-48FA-4D78-BB7E-28CD3E40BAF9}">
      <dgm:prSet/>
      <dgm:spPr/>
      <dgm:t>
        <a:bodyPr/>
        <a:lstStyle/>
        <a:p>
          <a:endParaRPr lang="en-US"/>
        </a:p>
      </dgm:t>
    </dgm:pt>
    <dgm:pt modelId="{5EFB5F6A-8F51-45D9-825E-1AAC7F36F3D3}">
      <dgm:prSet custT="1"/>
      <dgm:spPr>
        <a:solidFill>
          <a:srgbClr val="008ED6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900" b="1" dirty="0" smtClean="0"/>
            <a:t>Chrystele Lauture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Member Services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Associate</a:t>
          </a:r>
          <a:endParaRPr lang="en-US" sz="900" b="1" dirty="0"/>
        </a:p>
      </dgm:t>
    </dgm:pt>
    <dgm:pt modelId="{582B1D47-BBF3-4FEB-84C3-E1B5FBDDDA0B}" type="parTrans" cxnId="{2D4F5D87-B0E1-4617-BC9F-92FDFBBDBDEE}">
      <dgm:prSet/>
      <dgm:spPr/>
      <dgm:t>
        <a:bodyPr/>
        <a:lstStyle/>
        <a:p>
          <a:endParaRPr lang="en-US"/>
        </a:p>
      </dgm:t>
    </dgm:pt>
    <dgm:pt modelId="{0563479C-EBFB-40AE-BF69-D156224D5367}" type="sibTrans" cxnId="{2D4F5D87-B0E1-4617-BC9F-92FDFBBDBDEE}">
      <dgm:prSet/>
      <dgm:spPr/>
      <dgm:t>
        <a:bodyPr/>
        <a:lstStyle/>
        <a:p>
          <a:endParaRPr lang="en-US"/>
        </a:p>
      </dgm:t>
    </dgm:pt>
    <dgm:pt modelId="{E8A0FB0D-D6A2-4A71-942E-CA07379FCAC2}">
      <dgm:prSet custT="1"/>
      <dgm:spPr>
        <a:solidFill>
          <a:srgbClr val="008ED6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900" b="1" smtClean="0"/>
            <a:t>TBD</a:t>
          </a:r>
          <a:endParaRPr lang="en-US" sz="900" b="1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Member Services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Associate</a:t>
          </a:r>
          <a:endParaRPr lang="en-US" sz="900" b="1" dirty="0"/>
        </a:p>
      </dgm:t>
    </dgm:pt>
    <dgm:pt modelId="{0F3E6680-EEC2-460B-8120-B474B4764E07}" type="parTrans" cxnId="{DFF7201B-6676-4DAF-B1C3-6376462D7D73}">
      <dgm:prSet/>
      <dgm:spPr/>
      <dgm:t>
        <a:bodyPr/>
        <a:lstStyle/>
        <a:p>
          <a:endParaRPr lang="en-US"/>
        </a:p>
      </dgm:t>
    </dgm:pt>
    <dgm:pt modelId="{F9A40BDF-A22F-485D-9FA6-11056810DC76}" type="sibTrans" cxnId="{DFF7201B-6676-4DAF-B1C3-6376462D7D73}">
      <dgm:prSet/>
      <dgm:spPr/>
      <dgm:t>
        <a:bodyPr/>
        <a:lstStyle/>
        <a:p>
          <a:endParaRPr lang="en-US"/>
        </a:p>
      </dgm:t>
    </dgm:pt>
    <dgm:pt modelId="{324F250B-89C7-48B0-A098-EC24B5F0A125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Kathy </a:t>
          </a:r>
          <a:r>
            <a:rPr lang="en-US" sz="900" b="1" dirty="0" err="1" smtClean="0"/>
            <a:t>Cravinho</a:t>
          </a:r>
          <a:endParaRPr lang="en-US" sz="900" b="1" dirty="0" smtClean="0"/>
        </a:p>
        <a:p>
          <a:r>
            <a:rPr lang="en-US" sz="900" b="1" dirty="0" smtClean="0"/>
            <a:t>Manager, Member Services</a:t>
          </a:r>
          <a:endParaRPr lang="en-US" sz="900" b="1" dirty="0"/>
        </a:p>
      </dgm:t>
    </dgm:pt>
    <dgm:pt modelId="{FFEF5A68-866D-43AE-AE66-E076DF05D40E}" type="parTrans" cxnId="{07EE4B11-BE9C-4FED-8FCD-E7602E78B7FE}">
      <dgm:prSet/>
      <dgm:spPr/>
      <dgm:t>
        <a:bodyPr/>
        <a:lstStyle/>
        <a:p>
          <a:endParaRPr lang="en-US"/>
        </a:p>
      </dgm:t>
    </dgm:pt>
    <dgm:pt modelId="{F519724C-4586-4957-A9B7-B292E4D06DF8}" type="sibTrans" cxnId="{07EE4B11-BE9C-4FED-8FCD-E7602E78B7FE}">
      <dgm:prSet/>
      <dgm:spPr/>
      <dgm:t>
        <a:bodyPr/>
        <a:lstStyle/>
        <a:p>
          <a:endParaRPr lang="en-US"/>
        </a:p>
      </dgm:t>
    </dgm:pt>
    <dgm:pt modelId="{8CC08897-18F6-4DDD-8196-ADDF5BB7861C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Amanda Considine</a:t>
          </a:r>
        </a:p>
        <a:p>
          <a:r>
            <a:rPr lang="en-US" sz="900" b="1" dirty="0" smtClean="0"/>
            <a:t>Assistant  Member Services Associate</a:t>
          </a:r>
          <a:endParaRPr lang="en-US" sz="900" b="1" dirty="0"/>
        </a:p>
      </dgm:t>
    </dgm:pt>
    <dgm:pt modelId="{958A74F6-4895-4B32-8AB5-2552AD351756}" type="parTrans" cxnId="{FD84DB33-4499-4CBB-A3B0-783D1614AB85}">
      <dgm:prSet/>
      <dgm:spPr/>
      <dgm:t>
        <a:bodyPr/>
        <a:lstStyle/>
        <a:p>
          <a:endParaRPr lang="en-US"/>
        </a:p>
      </dgm:t>
    </dgm:pt>
    <dgm:pt modelId="{C9B1BA88-DDB7-4333-B443-9A9BC6CAA6E4}" type="sibTrans" cxnId="{FD84DB33-4499-4CBB-A3B0-783D1614AB85}">
      <dgm:prSet/>
      <dgm:spPr/>
      <dgm:t>
        <a:bodyPr/>
        <a:lstStyle/>
        <a:p>
          <a:endParaRPr lang="en-US"/>
        </a:p>
      </dgm:t>
    </dgm:pt>
    <dgm:pt modelId="{50469A11-FFBB-40CC-A53E-D49567A437F9}">
      <dgm:prSet custT="1"/>
      <dgm:spPr>
        <a:solidFill>
          <a:srgbClr val="008ED6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900" b="1" dirty="0" smtClean="0"/>
            <a:t>Gary Morgan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Member Director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/>
            <a:t>Services</a:t>
          </a:r>
          <a:endParaRPr lang="en-US" sz="900" b="1" dirty="0"/>
        </a:p>
      </dgm:t>
    </dgm:pt>
    <dgm:pt modelId="{7881A1BC-7966-43FB-A12C-C7BF14FE9308}" type="sibTrans" cxnId="{8C1561FD-2924-4474-9AF1-387C24787245}">
      <dgm:prSet/>
      <dgm:spPr/>
      <dgm:t>
        <a:bodyPr/>
        <a:lstStyle/>
        <a:p>
          <a:endParaRPr lang="en-US"/>
        </a:p>
      </dgm:t>
    </dgm:pt>
    <dgm:pt modelId="{CAAFB396-ED7B-4D0B-B12D-DF4E8FA84275}" type="parTrans" cxnId="{8C1561FD-2924-4474-9AF1-387C24787245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3A3A73B-6CFA-4B6D-9C8A-16D9AF9DD5AE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/>
            <a:t>Krista Ruggles</a:t>
          </a:r>
        </a:p>
        <a:p>
          <a:r>
            <a:rPr lang="en-US" sz="900" b="1" dirty="0" smtClean="0"/>
            <a:t>Member Services Associate (Temp)</a:t>
          </a:r>
          <a:endParaRPr lang="en-US" sz="900" b="1" dirty="0"/>
        </a:p>
      </dgm:t>
    </dgm:pt>
    <dgm:pt modelId="{F1DD220E-13B1-42A9-8096-ECF6C4C2FEB1}" type="sibTrans" cxnId="{278C9DCC-9350-4049-BF54-1683FFF850CE}">
      <dgm:prSet/>
      <dgm:spPr/>
      <dgm:t>
        <a:bodyPr/>
        <a:lstStyle/>
        <a:p>
          <a:endParaRPr lang="en-US"/>
        </a:p>
      </dgm:t>
    </dgm:pt>
    <dgm:pt modelId="{2C2DFCF7-D8C1-4C48-8746-7C9D1B914FE2}" type="parTrans" cxnId="{278C9DCC-9350-4049-BF54-1683FFF850CE}">
      <dgm:prSet/>
      <dgm:spPr/>
      <dgm:t>
        <a:bodyPr/>
        <a:lstStyle/>
        <a:p>
          <a:endParaRPr lang="en-US"/>
        </a:p>
      </dgm:t>
    </dgm:pt>
    <dgm:pt modelId="{8DCBE077-146F-4C1E-9F79-78AF407BCD7E}">
      <dgm:prSet custT="1"/>
      <dgm:spPr>
        <a:noFill/>
        <a:ln>
          <a:noFill/>
        </a:ln>
      </dgm:spPr>
      <dgm:t>
        <a:bodyPr/>
        <a:lstStyle/>
        <a:p>
          <a:endParaRPr lang="en-US" sz="900" b="1" dirty="0" smtClean="0">
            <a:solidFill>
              <a:schemeClr val="bg1"/>
            </a:solidFill>
          </a:endParaRPr>
        </a:p>
        <a:p>
          <a:endParaRPr lang="en-US" sz="900" b="1" dirty="0">
            <a:solidFill>
              <a:schemeClr val="bg1"/>
            </a:solidFill>
          </a:endParaRPr>
        </a:p>
      </dgm:t>
    </dgm:pt>
    <dgm:pt modelId="{FF1643B0-3503-4A17-8446-6066A2B669E6}" type="sibTrans" cxnId="{4D1FC5A7-AE6A-46FB-AF70-561C5727DBE8}">
      <dgm:prSet/>
      <dgm:spPr/>
      <dgm:t>
        <a:bodyPr/>
        <a:lstStyle/>
        <a:p>
          <a:endParaRPr lang="en-US"/>
        </a:p>
      </dgm:t>
    </dgm:pt>
    <dgm:pt modelId="{4E094892-FA9E-474F-8137-E83E48C9D636}" type="parTrans" cxnId="{4D1FC5A7-AE6A-46FB-AF70-561C5727DBE8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5DD0CEF8-ADC6-47B0-B633-2133768FC7F6}">
      <dgm:prSet custT="1"/>
      <dgm:spPr>
        <a:solidFill>
          <a:srgbClr val="008ED6"/>
        </a:solidFill>
      </dgm:spPr>
      <dgm:t>
        <a:bodyPr/>
        <a:lstStyle/>
        <a:p>
          <a:r>
            <a:rPr lang="en-US" sz="900" b="1" dirty="0" smtClean="0">
              <a:solidFill>
                <a:schemeClr val="bg1"/>
              </a:solidFill>
            </a:rPr>
            <a:t>Steven Alexander</a:t>
          </a:r>
        </a:p>
        <a:p>
          <a:r>
            <a:rPr lang="en-US" sz="900" b="1" dirty="0" smtClean="0">
              <a:solidFill>
                <a:schemeClr val="bg1"/>
              </a:solidFill>
            </a:rPr>
            <a:t>IDOC Select Consultant (Temp)</a:t>
          </a:r>
          <a:endParaRPr lang="en-US" sz="900" b="1" dirty="0">
            <a:solidFill>
              <a:schemeClr val="bg1"/>
            </a:solidFill>
          </a:endParaRPr>
        </a:p>
      </dgm:t>
    </dgm:pt>
    <dgm:pt modelId="{3F21A40A-8D15-4A94-AF4D-A29005CB0A12}" type="parTrans" cxnId="{E6CCE65B-5DB0-4799-8083-8BDF0EE7B9B5}">
      <dgm:prSet/>
      <dgm:spPr/>
      <dgm:t>
        <a:bodyPr/>
        <a:lstStyle/>
        <a:p>
          <a:endParaRPr lang="en-US"/>
        </a:p>
      </dgm:t>
    </dgm:pt>
    <dgm:pt modelId="{B33818F3-EAE7-4390-847F-223EFEE2EC96}" type="sibTrans" cxnId="{E6CCE65B-5DB0-4799-8083-8BDF0EE7B9B5}">
      <dgm:prSet/>
      <dgm:spPr/>
      <dgm:t>
        <a:bodyPr/>
        <a:lstStyle/>
        <a:p>
          <a:endParaRPr lang="en-US"/>
        </a:p>
      </dgm:t>
    </dgm:pt>
    <dgm:pt modelId="{9F8609A2-F952-4EFF-B926-102F7DAB0E64}" type="pres">
      <dgm:prSet presAssocID="{BE53BAFD-39E8-4517-9A76-8399E07D3A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3D318C-D86C-44F3-A36E-BE75A3C116AB}" type="pres">
      <dgm:prSet presAssocID="{9C5FE260-B99C-41DC-8D3A-2BBEEB24EFC5}" presName="hierRoot1" presStyleCnt="0">
        <dgm:presLayoutVars>
          <dgm:hierBranch val="init"/>
        </dgm:presLayoutVars>
      </dgm:prSet>
      <dgm:spPr/>
    </dgm:pt>
    <dgm:pt modelId="{CB817B27-5B16-463C-8E9D-08F3A2106A56}" type="pres">
      <dgm:prSet presAssocID="{9C5FE260-B99C-41DC-8D3A-2BBEEB24EFC5}" presName="rootComposite1" presStyleCnt="0"/>
      <dgm:spPr/>
    </dgm:pt>
    <dgm:pt modelId="{35772E57-2210-4DEF-8D94-23708A68F64A}" type="pres">
      <dgm:prSet presAssocID="{9C5FE260-B99C-41DC-8D3A-2BBEEB24EFC5}" presName="rootText1" presStyleLbl="node0" presStyleIdx="0" presStyleCnt="7" custScaleX="126472" custScaleY="143033" custLinFactX="100000" custLinFactNeighborX="135604" custLinFactNeighborY="-16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70E9F-9F16-4780-81B6-ABF20501369E}" type="pres">
      <dgm:prSet presAssocID="{9C5FE260-B99C-41DC-8D3A-2BBEEB24EF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790F82-CD24-4132-854A-1680D0B10747}" type="pres">
      <dgm:prSet presAssocID="{9C5FE260-B99C-41DC-8D3A-2BBEEB24EFC5}" presName="hierChild2" presStyleCnt="0"/>
      <dgm:spPr/>
    </dgm:pt>
    <dgm:pt modelId="{5A18BF2B-AFEB-4E96-B249-B674451C4C49}" type="pres">
      <dgm:prSet presAssocID="{E38204FC-1801-4B23-AAC0-3203F4D1D47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12FD76EB-2047-451F-B92F-05DD9C35F9F9}" type="pres">
      <dgm:prSet presAssocID="{8BE126CA-90F5-4ED0-8037-288A8B0D8DE3}" presName="hierRoot2" presStyleCnt="0">
        <dgm:presLayoutVars>
          <dgm:hierBranch val="init"/>
        </dgm:presLayoutVars>
      </dgm:prSet>
      <dgm:spPr/>
    </dgm:pt>
    <dgm:pt modelId="{39D525A2-7632-4D9C-A15E-96396987CFE7}" type="pres">
      <dgm:prSet presAssocID="{8BE126CA-90F5-4ED0-8037-288A8B0D8DE3}" presName="rootComposite" presStyleCnt="0"/>
      <dgm:spPr/>
    </dgm:pt>
    <dgm:pt modelId="{558EEE70-27A0-424C-A126-C5DCFB230815}" type="pres">
      <dgm:prSet presAssocID="{8BE126CA-90F5-4ED0-8037-288A8B0D8DE3}" presName="rootText" presStyleLbl="node2" presStyleIdx="0" presStyleCnt="6" custScaleX="124082" custScaleY="124367" custLinFactY="100000" custLinFactNeighborX="23975" custLinFactNeighborY="192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D634B-ABD0-4302-9F4F-EC1BB40150B9}" type="pres">
      <dgm:prSet presAssocID="{8BE126CA-90F5-4ED0-8037-288A8B0D8DE3}" presName="rootConnector" presStyleLbl="node2" presStyleIdx="0" presStyleCnt="6"/>
      <dgm:spPr/>
      <dgm:t>
        <a:bodyPr/>
        <a:lstStyle/>
        <a:p>
          <a:endParaRPr lang="en-US"/>
        </a:p>
      </dgm:t>
    </dgm:pt>
    <dgm:pt modelId="{47840096-0610-4846-9552-752143E8867A}" type="pres">
      <dgm:prSet presAssocID="{8BE126CA-90F5-4ED0-8037-288A8B0D8DE3}" presName="hierChild4" presStyleCnt="0"/>
      <dgm:spPr/>
    </dgm:pt>
    <dgm:pt modelId="{D4D402A0-0BBB-4AB4-9674-3B3DE744C3D4}" type="pres">
      <dgm:prSet presAssocID="{181B5BFE-106B-41C6-BFD8-CB5B37679CCD}" presName="Name37" presStyleLbl="parChTrans1D3" presStyleIdx="0" presStyleCnt="8"/>
      <dgm:spPr/>
      <dgm:t>
        <a:bodyPr/>
        <a:lstStyle/>
        <a:p>
          <a:endParaRPr lang="en-US"/>
        </a:p>
      </dgm:t>
    </dgm:pt>
    <dgm:pt modelId="{8DC51989-F01A-43F3-A71C-AE92246A35C2}" type="pres">
      <dgm:prSet presAssocID="{17F8DCE9-A11D-4843-AE7B-B1A2D4C27F91}" presName="hierRoot2" presStyleCnt="0">
        <dgm:presLayoutVars>
          <dgm:hierBranch val="init"/>
        </dgm:presLayoutVars>
      </dgm:prSet>
      <dgm:spPr/>
    </dgm:pt>
    <dgm:pt modelId="{221AD6D6-138E-45B7-9E8E-0B985B1ECCB7}" type="pres">
      <dgm:prSet presAssocID="{17F8DCE9-A11D-4843-AE7B-B1A2D4C27F91}" presName="rootComposite" presStyleCnt="0"/>
      <dgm:spPr/>
    </dgm:pt>
    <dgm:pt modelId="{63CDCE9D-005B-4DE0-AD81-DB4E68B3B9B5}" type="pres">
      <dgm:prSet presAssocID="{17F8DCE9-A11D-4843-AE7B-B1A2D4C27F91}" presName="rootText" presStyleLbl="node3" presStyleIdx="0" presStyleCnt="8" custScaleX="99908" custScaleY="110155" custLinFactY="100000" custLinFactNeighborX="61461" custLinFactNeighborY="195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BDE173-7070-4CA8-B03F-5D855AC99754}" type="pres">
      <dgm:prSet presAssocID="{17F8DCE9-A11D-4843-AE7B-B1A2D4C27F91}" presName="rootConnector" presStyleLbl="node3" presStyleIdx="0" presStyleCnt="8"/>
      <dgm:spPr/>
      <dgm:t>
        <a:bodyPr/>
        <a:lstStyle/>
        <a:p>
          <a:endParaRPr lang="en-US"/>
        </a:p>
      </dgm:t>
    </dgm:pt>
    <dgm:pt modelId="{C8976618-85D8-4154-B4AC-0B6AA1CA5342}" type="pres">
      <dgm:prSet presAssocID="{17F8DCE9-A11D-4843-AE7B-B1A2D4C27F91}" presName="hierChild4" presStyleCnt="0"/>
      <dgm:spPr/>
    </dgm:pt>
    <dgm:pt modelId="{9811D537-10E4-404A-A3F7-554D9B74B6C1}" type="pres">
      <dgm:prSet presAssocID="{17F8DCE9-A11D-4843-AE7B-B1A2D4C27F91}" presName="hierChild5" presStyleCnt="0"/>
      <dgm:spPr/>
    </dgm:pt>
    <dgm:pt modelId="{E4A13AF3-237D-476D-808C-92CC76E6022A}" type="pres">
      <dgm:prSet presAssocID="{2D45E4D2-73DB-40FE-A300-C5070B2CB506}" presName="Name37" presStyleLbl="parChTrans1D3" presStyleIdx="1" presStyleCnt="8"/>
      <dgm:spPr/>
      <dgm:t>
        <a:bodyPr/>
        <a:lstStyle/>
        <a:p>
          <a:endParaRPr lang="en-US"/>
        </a:p>
      </dgm:t>
    </dgm:pt>
    <dgm:pt modelId="{ED2FEDE9-5636-4D3F-BE96-3D31C6EA3616}" type="pres">
      <dgm:prSet presAssocID="{D1B40FB3-917C-4F36-B4D5-340080119CE9}" presName="hierRoot2" presStyleCnt="0">
        <dgm:presLayoutVars>
          <dgm:hierBranch val="init"/>
        </dgm:presLayoutVars>
      </dgm:prSet>
      <dgm:spPr/>
    </dgm:pt>
    <dgm:pt modelId="{FDB8BFA3-C7F0-47DC-9B40-199612D0CFB8}" type="pres">
      <dgm:prSet presAssocID="{D1B40FB3-917C-4F36-B4D5-340080119CE9}" presName="rootComposite" presStyleCnt="0"/>
      <dgm:spPr/>
    </dgm:pt>
    <dgm:pt modelId="{3A88527B-64A7-4119-AF70-007A7A1C7D1A}" type="pres">
      <dgm:prSet presAssocID="{D1B40FB3-917C-4F36-B4D5-340080119CE9}" presName="rootText" presStyleLbl="node3" presStyleIdx="1" presStyleCnt="8" custScaleX="107709" custScaleY="108224" custLinFactY="44253" custLinFactNeighborX="-7662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5854E9-86D6-4809-BCEE-FF5DFF9D8463}" type="pres">
      <dgm:prSet presAssocID="{D1B40FB3-917C-4F36-B4D5-340080119CE9}" presName="rootConnector" presStyleLbl="node3" presStyleIdx="1" presStyleCnt="8"/>
      <dgm:spPr/>
      <dgm:t>
        <a:bodyPr/>
        <a:lstStyle/>
        <a:p>
          <a:endParaRPr lang="en-US"/>
        </a:p>
      </dgm:t>
    </dgm:pt>
    <dgm:pt modelId="{2076637A-1A92-40DE-82E6-D6F28E7E1CBD}" type="pres">
      <dgm:prSet presAssocID="{D1B40FB3-917C-4F36-B4D5-340080119CE9}" presName="hierChild4" presStyleCnt="0"/>
      <dgm:spPr/>
    </dgm:pt>
    <dgm:pt modelId="{48C44754-9716-43C8-A9EA-758B1D05CCA0}" type="pres">
      <dgm:prSet presAssocID="{D1B40FB3-917C-4F36-B4D5-340080119CE9}" presName="hierChild5" presStyleCnt="0"/>
      <dgm:spPr/>
    </dgm:pt>
    <dgm:pt modelId="{B9CF8E9F-DF2E-43B6-8279-227B450AEFCD}" type="pres">
      <dgm:prSet presAssocID="{4E094892-FA9E-474F-8137-E83E48C9D636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613E921-526B-4F81-A510-0333D016727A}" type="pres">
      <dgm:prSet presAssocID="{8DCBE077-146F-4C1E-9F79-78AF407BCD7E}" presName="hierRoot2" presStyleCnt="0">
        <dgm:presLayoutVars>
          <dgm:hierBranch val="init"/>
        </dgm:presLayoutVars>
      </dgm:prSet>
      <dgm:spPr/>
    </dgm:pt>
    <dgm:pt modelId="{CD238F9C-D4E7-4795-97CC-6A9EC986F074}" type="pres">
      <dgm:prSet presAssocID="{8DCBE077-146F-4C1E-9F79-78AF407BCD7E}" presName="rootComposite" presStyleCnt="0"/>
      <dgm:spPr/>
    </dgm:pt>
    <dgm:pt modelId="{CC8EFA5F-B9B5-4305-8A07-2660B3DA9C6B}" type="pres">
      <dgm:prSet presAssocID="{8DCBE077-146F-4C1E-9F79-78AF407BCD7E}" presName="rootText" presStyleLbl="node3" presStyleIdx="2" presStyleCnt="8" custLinFactX="100000" custLinFactNeighborX="120459" custLinFactNeighborY="9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357E7-F7C2-4537-9BA0-646860108353}" type="pres">
      <dgm:prSet presAssocID="{8DCBE077-146F-4C1E-9F79-78AF407BCD7E}" presName="rootConnector" presStyleLbl="node3" presStyleIdx="2" presStyleCnt="8"/>
      <dgm:spPr/>
      <dgm:t>
        <a:bodyPr/>
        <a:lstStyle/>
        <a:p>
          <a:endParaRPr lang="en-US"/>
        </a:p>
      </dgm:t>
    </dgm:pt>
    <dgm:pt modelId="{6811320F-F898-44EF-B4EF-C080A1D4D091}" type="pres">
      <dgm:prSet presAssocID="{8DCBE077-146F-4C1E-9F79-78AF407BCD7E}" presName="hierChild4" presStyleCnt="0"/>
      <dgm:spPr/>
    </dgm:pt>
    <dgm:pt modelId="{EDEDD9B1-56AB-43E7-A60A-D174B7D51605}" type="pres">
      <dgm:prSet presAssocID="{8DCBE077-146F-4C1E-9F79-78AF407BCD7E}" presName="hierChild5" presStyleCnt="0"/>
      <dgm:spPr/>
    </dgm:pt>
    <dgm:pt modelId="{4BFCE305-F989-4251-8ABE-E2F37912DC7D}" type="pres">
      <dgm:prSet presAssocID="{9C28C22E-DFB0-4918-9303-E984735E0F72}" presName="Name37" presStyleLbl="parChTrans1D3" presStyleIdx="3" presStyleCnt="8"/>
      <dgm:spPr/>
      <dgm:t>
        <a:bodyPr/>
        <a:lstStyle/>
        <a:p>
          <a:endParaRPr lang="en-US"/>
        </a:p>
      </dgm:t>
    </dgm:pt>
    <dgm:pt modelId="{E98B7889-7CCA-4464-9E8F-AF034C5A792B}" type="pres">
      <dgm:prSet presAssocID="{8416AC22-D8C6-4304-B036-4C2685B0CA63}" presName="hierRoot2" presStyleCnt="0">
        <dgm:presLayoutVars>
          <dgm:hierBranch val="init"/>
        </dgm:presLayoutVars>
      </dgm:prSet>
      <dgm:spPr/>
    </dgm:pt>
    <dgm:pt modelId="{9537F7A5-41D3-4376-AFAE-7497DA8AC400}" type="pres">
      <dgm:prSet presAssocID="{8416AC22-D8C6-4304-B036-4C2685B0CA63}" presName="rootComposite" presStyleCnt="0"/>
      <dgm:spPr/>
    </dgm:pt>
    <dgm:pt modelId="{89B8B52E-80AC-4C7A-993A-FC36D1DA7CD6}" type="pres">
      <dgm:prSet presAssocID="{8416AC22-D8C6-4304-B036-4C2685B0CA63}" presName="rootText" presStyleLbl="node3" presStyleIdx="3" presStyleCnt="8" custScaleX="117649" custScaleY="109825" custLinFactNeighborX="-66031" custLinFactNeighborY="74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F3D92-0E14-4B81-99C7-18BCC19AF1DA}" type="pres">
      <dgm:prSet presAssocID="{8416AC22-D8C6-4304-B036-4C2685B0CA63}" presName="rootConnector" presStyleLbl="node3" presStyleIdx="3" presStyleCnt="8"/>
      <dgm:spPr/>
      <dgm:t>
        <a:bodyPr/>
        <a:lstStyle/>
        <a:p>
          <a:endParaRPr lang="en-US"/>
        </a:p>
      </dgm:t>
    </dgm:pt>
    <dgm:pt modelId="{823729AB-2241-4E63-8139-170F8508650D}" type="pres">
      <dgm:prSet presAssocID="{8416AC22-D8C6-4304-B036-4C2685B0CA63}" presName="hierChild4" presStyleCnt="0"/>
      <dgm:spPr/>
    </dgm:pt>
    <dgm:pt modelId="{116A97ED-08F3-4996-8103-CB05D8081114}" type="pres">
      <dgm:prSet presAssocID="{8416AC22-D8C6-4304-B036-4C2685B0CA63}" presName="hierChild5" presStyleCnt="0"/>
      <dgm:spPr/>
    </dgm:pt>
    <dgm:pt modelId="{BD8552F3-2F9B-4B27-9B0F-940CD44728E4}" type="pres">
      <dgm:prSet presAssocID="{C166A2F9-7816-4CBC-BD5E-2A8D37E94ED8}" presName="Name37" presStyleLbl="parChTrans1D3" presStyleIdx="4" presStyleCnt="8"/>
      <dgm:spPr/>
      <dgm:t>
        <a:bodyPr/>
        <a:lstStyle/>
        <a:p>
          <a:endParaRPr lang="en-US"/>
        </a:p>
      </dgm:t>
    </dgm:pt>
    <dgm:pt modelId="{9E5F5933-04B6-4E7F-976B-D553FC4C029C}" type="pres">
      <dgm:prSet presAssocID="{09500E7F-A5D5-43A3-A67A-6C61C812FAED}" presName="hierRoot2" presStyleCnt="0">
        <dgm:presLayoutVars>
          <dgm:hierBranch val="init"/>
        </dgm:presLayoutVars>
      </dgm:prSet>
      <dgm:spPr/>
    </dgm:pt>
    <dgm:pt modelId="{240F2C14-4474-4A2B-A317-508290198072}" type="pres">
      <dgm:prSet presAssocID="{09500E7F-A5D5-43A3-A67A-6C61C812FAED}" presName="rootComposite" presStyleCnt="0"/>
      <dgm:spPr/>
    </dgm:pt>
    <dgm:pt modelId="{6A5E17E4-DFAA-4939-9F0D-BB524785B115}" type="pres">
      <dgm:prSet presAssocID="{09500E7F-A5D5-43A3-A67A-6C61C812FAED}" presName="rootText" presStyleLbl="node3" presStyleIdx="4" presStyleCnt="8" custScaleX="120495" custScaleY="108033" custLinFactY="-44974" custLinFactNeighborX="6138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F9B66-A4DC-4162-8413-BE64A5F48F9A}" type="pres">
      <dgm:prSet presAssocID="{09500E7F-A5D5-43A3-A67A-6C61C812FAED}" presName="rootConnector" presStyleLbl="node3" presStyleIdx="4" presStyleCnt="8"/>
      <dgm:spPr/>
      <dgm:t>
        <a:bodyPr/>
        <a:lstStyle/>
        <a:p>
          <a:endParaRPr lang="en-US"/>
        </a:p>
      </dgm:t>
    </dgm:pt>
    <dgm:pt modelId="{320D5C18-D7E0-49F6-A33C-B26671E440A7}" type="pres">
      <dgm:prSet presAssocID="{09500E7F-A5D5-43A3-A67A-6C61C812FAED}" presName="hierChild4" presStyleCnt="0"/>
      <dgm:spPr/>
    </dgm:pt>
    <dgm:pt modelId="{1195B7E5-7CF8-43F0-BEBE-07CE31B2278C}" type="pres">
      <dgm:prSet presAssocID="{09500E7F-A5D5-43A3-A67A-6C61C812FAED}" presName="hierChild5" presStyleCnt="0"/>
      <dgm:spPr/>
    </dgm:pt>
    <dgm:pt modelId="{0CDC582F-B2F0-42F7-9731-A7DC5A8EA8E1}" type="pres">
      <dgm:prSet presAssocID="{8BE126CA-90F5-4ED0-8037-288A8B0D8DE3}" presName="hierChild5" presStyleCnt="0"/>
      <dgm:spPr/>
    </dgm:pt>
    <dgm:pt modelId="{05173FD2-0B87-43A4-8F05-160E9A8E706D}" type="pres">
      <dgm:prSet presAssocID="{91DCDF44-56B4-43A8-9405-8A51196188B3}" presName="Name37" presStyleLbl="parChTrans1D2" presStyleIdx="1" presStyleCnt="7"/>
      <dgm:spPr/>
      <dgm:t>
        <a:bodyPr/>
        <a:lstStyle/>
        <a:p>
          <a:endParaRPr lang="en-US"/>
        </a:p>
      </dgm:t>
    </dgm:pt>
    <dgm:pt modelId="{3FA429F6-B30A-44AC-BCF2-8B1BE9B3974F}" type="pres">
      <dgm:prSet presAssocID="{0FEC837E-5B70-4C24-8AD0-048AD3B8C743}" presName="hierRoot2" presStyleCnt="0">
        <dgm:presLayoutVars>
          <dgm:hierBranch val="init"/>
        </dgm:presLayoutVars>
      </dgm:prSet>
      <dgm:spPr/>
    </dgm:pt>
    <dgm:pt modelId="{0BEC431A-567F-4311-96C8-0C69CF2C9FD4}" type="pres">
      <dgm:prSet presAssocID="{0FEC837E-5B70-4C24-8AD0-048AD3B8C743}" presName="rootComposite" presStyleCnt="0"/>
      <dgm:spPr/>
    </dgm:pt>
    <dgm:pt modelId="{743AA2AD-6014-4B9A-AD05-4325E145126C}" type="pres">
      <dgm:prSet presAssocID="{0FEC837E-5B70-4C24-8AD0-048AD3B8C743}" presName="rootText" presStyleLbl="node2" presStyleIdx="1" presStyleCnt="6" custScaleX="107201" custScaleY="130482" custLinFactX="471" custLinFactY="104849" custLinFactNeighborX="1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72821-6FAC-47AA-A669-26AAD1C88A70}" type="pres">
      <dgm:prSet presAssocID="{0FEC837E-5B70-4C24-8AD0-048AD3B8C743}" presName="rootConnector" presStyleLbl="node2" presStyleIdx="1" presStyleCnt="6"/>
      <dgm:spPr/>
      <dgm:t>
        <a:bodyPr/>
        <a:lstStyle/>
        <a:p>
          <a:endParaRPr lang="en-US"/>
        </a:p>
      </dgm:t>
    </dgm:pt>
    <dgm:pt modelId="{5987DC43-E52D-45B9-85A4-DDDBD259922C}" type="pres">
      <dgm:prSet presAssocID="{0FEC837E-5B70-4C24-8AD0-048AD3B8C743}" presName="hierChild4" presStyleCnt="0"/>
      <dgm:spPr/>
    </dgm:pt>
    <dgm:pt modelId="{C10CE278-1750-48C3-B4F2-33B0FE98E85D}" type="pres">
      <dgm:prSet presAssocID="{0FEC837E-5B70-4C24-8AD0-048AD3B8C743}" presName="hierChild5" presStyleCnt="0"/>
      <dgm:spPr/>
    </dgm:pt>
    <dgm:pt modelId="{1447E7CD-1EE2-4F0A-8982-12D598CA8EBA}" type="pres">
      <dgm:prSet presAssocID="{5E4565F2-4B33-4FE0-B212-5A32F3D8C324}" presName="Name37" presStyleLbl="parChTrans1D2" presStyleIdx="2" presStyleCnt="7"/>
      <dgm:spPr/>
      <dgm:t>
        <a:bodyPr/>
        <a:lstStyle/>
        <a:p>
          <a:endParaRPr lang="en-US"/>
        </a:p>
      </dgm:t>
    </dgm:pt>
    <dgm:pt modelId="{97F2617E-EA8E-418F-AE06-F2C407C8A785}" type="pres">
      <dgm:prSet presAssocID="{94F93352-A019-464A-AB9B-BF7A0E2CCB20}" presName="hierRoot2" presStyleCnt="0">
        <dgm:presLayoutVars>
          <dgm:hierBranch val="init"/>
        </dgm:presLayoutVars>
      </dgm:prSet>
      <dgm:spPr/>
    </dgm:pt>
    <dgm:pt modelId="{8ED93F5A-4583-4EC6-B893-698EE623CFF9}" type="pres">
      <dgm:prSet presAssocID="{94F93352-A019-464A-AB9B-BF7A0E2CCB20}" presName="rootComposite" presStyleCnt="0"/>
      <dgm:spPr/>
    </dgm:pt>
    <dgm:pt modelId="{84C45712-AEBA-4397-A096-9F8F419AD04F}" type="pres">
      <dgm:prSet presAssocID="{94F93352-A019-464A-AB9B-BF7A0E2CCB20}" presName="rootText" presStyleLbl="node2" presStyleIdx="2" presStyleCnt="6" custScaleX="108321" custScaleY="121513" custLinFactX="17166" custLinFactY="100000" custLinFactNeighborX="100000" custLinFactNeighborY="198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9CE30-5602-4878-A23A-DC643054BFE0}" type="pres">
      <dgm:prSet presAssocID="{94F93352-A019-464A-AB9B-BF7A0E2CCB20}" presName="rootConnector" presStyleLbl="node2" presStyleIdx="2" presStyleCnt="6"/>
      <dgm:spPr/>
      <dgm:t>
        <a:bodyPr/>
        <a:lstStyle/>
        <a:p>
          <a:endParaRPr lang="en-US"/>
        </a:p>
      </dgm:t>
    </dgm:pt>
    <dgm:pt modelId="{A77C79CB-27AF-4EE3-9E39-7399CE299B78}" type="pres">
      <dgm:prSet presAssocID="{94F93352-A019-464A-AB9B-BF7A0E2CCB20}" presName="hierChild4" presStyleCnt="0"/>
      <dgm:spPr/>
    </dgm:pt>
    <dgm:pt modelId="{DE841887-2BFA-4986-B516-91372F5B9C79}" type="pres">
      <dgm:prSet presAssocID="{9F054353-5521-40C6-B34C-CE614FBB0C93}" presName="Name37" presStyleLbl="parChTrans1D3" presStyleIdx="5" presStyleCnt="8"/>
      <dgm:spPr/>
      <dgm:t>
        <a:bodyPr/>
        <a:lstStyle/>
        <a:p>
          <a:endParaRPr lang="en-US"/>
        </a:p>
      </dgm:t>
    </dgm:pt>
    <dgm:pt modelId="{E4AB122F-CAE1-4370-BDAF-9EDC7362ADF0}" type="pres">
      <dgm:prSet presAssocID="{CD43A506-FF40-40AA-922F-B658A16355BF}" presName="hierRoot2" presStyleCnt="0">
        <dgm:presLayoutVars>
          <dgm:hierBranch val="init"/>
        </dgm:presLayoutVars>
      </dgm:prSet>
      <dgm:spPr/>
    </dgm:pt>
    <dgm:pt modelId="{EA9D8EF1-27EB-4B27-8AFD-377830EADAF9}" type="pres">
      <dgm:prSet presAssocID="{CD43A506-FF40-40AA-922F-B658A16355BF}" presName="rootComposite" presStyleCnt="0"/>
      <dgm:spPr/>
    </dgm:pt>
    <dgm:pt modelId="{58C96B54-A67D-430B-8DB5-834BBA95339B}" type="pres">
      <dgm:prSet presAssocID="{CD43A506-FF40-40AA-922F-B658A16355BF}" presName="rootText" presStyleLbl="node3" presStyleIdx="5" presStyleCnt="8" custScaleX="99967" custScaleY="105507" custLinFactY="100000" custLinFactNeighborX="94263" custLinFactNeighborY="195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AF90AF-0D33-421B-9B26-4EA0CA2A0285}" type="pres">
      <dgm:prSet presAssocID="{CD43A506-FF40-40AA-922F-B658A16355BF}" presName="rootConnector" presStyleLbl="node3" presStyleIdx="5" presStyleCnt="8"/>
      <dgm:spPr/>
      <dgm:t>
        <a:bodyPr/>
        <a:lstStyle/>
        <a:p>
          <a:endParaRPr lang="en-US"/>
        </a:p>
      </dgm:t>
    </dgm:pt>
    <dgm:pt modelId="{3C533B10-064E-4327-A846-0078794727A5}" type="pres">
      <dgm:prSet presAssocID="{CD43A506-FF40-40AA-922F-B658A16355BF}" presName="hierChild4" presStyleCnt="0"/>
      <dgm:spPr/>
    </dgm:pt>
    <dgm:pt modelId="{9F7B02DC-4A4D-49FE-A9B3-AF6B2BBC3C65}" type="pres">
      <dgm:prSet presAssocID="{CD43A506-FF40-40AA-922F-B658A16355BF}" presName="hierChild5" presStyleCnt="0"/>
      <dgm:spPr/>
    </dgm:pt>
    <dgm:pt modelId="{FA3AD552-F977-46E8-8724-A22AEFD49527}" type="pres">
      <dgm:prSet presAssocID="{94F93352-A019-464A-AB9B-BF7A0E2CCB20}" presName="hierChild5" presStyleCnt="0"/>
      <dgm:spPr/>
    </dgm:pt>
    <dgm:pt modelId="{FD7E309E-93DF-4539-A3C3-BC5DF5E6DBDD}" type="pres">
      <dgm:prSet presAssocID="{3B7BFC35-2181-4A7D-93BE-127BF219C80C}" presName="Name37" presStyleLbl="parChTrans1D2" presStyleIdx="3" presStyleCnt="7"/>
      <dgm:spPr/>
      <dgm:t>
        <a:bodyPr/>
        <a:lstStyle/>
        <a:p>
          <a:endParaRPr lang="en-US"/>
        </a:p>
      </dgm:t>
    </dgm:pt>
    <dgm:pt modelId="{304F0AEF-BC82-45EF-8DC8-B5662590436B}" type="pres">
      <dgm:prSet presAssocID="{92C5A01E-CA99-4944-86B6-2AD2E2BD6A06}" presName="hierRoot2" presStyleCnt="0">
        <dgm:presLayoutVars>
          <dgm:hierBranch val="init"/>
        </dgm:presLayoutVars>
      </dgm:prSet>
      <dgm:spPr/>
    </dgm:pt>
    <dgm:pt modelId="{50DAB5E2-6616-4A25-BA59-5C759C352118}" type="pres">
      <dgm:prSet presAssocID="{92C5A01E-CA99-4944-86B6-2AD2E2BD6A06}" presName="rootComposite" presStyleCnt="0"/>
      <dgm:spPr/>
    </dgm:pt>
    <dgm:pt modelId="{05A2A056-880E-4151-8044-330CF17B278B}" type="pres">
      <dgm:prSet presAssocID="{92C5A01E-CA99-4944-86B6-2AD2E2BD6A06}" presName="rootText" presStyleLbl="node2" presStyleIdx="3" presStyleCnt="6" custScaleX="108083" custScaleY="119253" custLinFactX="300000" custLinFactNeighborX="331616" custLinFactNeighborY="744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8071E-6279-426F-8F10-3CAF05CFCC02}" type="pres">
      <dgm:prSet presAssocID="{92C5A01E-CA99-4944-86B6-2AD2E2BD6A06}" presName="rootConnector" presStyleLbl="node2" presStyleIdx="3" presStyleCnt="6"/>
      <dgm:spPr/>
      <dgm:t>
        <a:bodyPr/>
        <a:lstStyle/>
        <a:p>
          <a:endParaRPr lang="en-US"/>
        </a:p>
      </dgm:t>
    </dgm:pt>
    <dgm:pt modelId="{E30432A8-1660-4B60-8922-74038F012B1A}" type="pres">
      <dgm:prSet presAssocID="{92C5A01E-CA99-4944-86B6-2AD2E2BD6A06}" presName="hierChild4" presStyleCnt="0"/>
      <dgm:spPr/>
    </dgm:pt>
    <dgm:pt modelId="{C2DAC9CA-FBE7-4945-AEC3-CC5FB825E9EE}" type="pres">
      <dgm:prSet presAssocID="{CEBE64B7-7C0B-4458-9822-14C8232873FC}" presName="Name37" presStyleLbl="parChTrans1D3" presStyleIdx="6" presStyleCnt="8"/>
      <dgm:spPr/>
      <dgm:t>
        <a:bodyPr/>
        <a:lstStyle/>
        <a:p>
          <a:endParaRPr lang="en-US"/>
        </a:p>
      </dgm:t>
    </dgm:pt>
    <dgm:pt modelId="{7545887D-FE2D-416E-86CB-6B1624404467}" type="pres">
      <dgm:prSet presAssocID="{C1B6BA00-2847-445E-8BC0-7171765C4E03}" presName="hierRoot2" presStyleCnt="0">
        <dgm:presLayoutVars>
          <dgm:hierBranch val="init"/>
        </dgm:presLayoutVars>
      </dgm:prSet>
      <dgm:spPr/>
    </dgm:pt>
    <dgm:pt modelId="{ADF414F0-A571-4C76-AD96-5F6D75BACEB9}" type="pres">
      <dgm:prSet presAssocID="{C1B6BA00-2847-445E-8BC0-7171765C4E03}" presName="rootComposite" presStyleCnt="0"/>
      <dgm:spPr/>
    </dgm:pt>
    <dgm:pt modelId="{1C951ED6-3E64-40BA-9F7E-F688BEC8FDEA}" type="pres">
      <dgm:prSet presAssocID="{C1B6BA00-2847-445E-8BC0-7171765C4E03}" presName="rootText" presStyleLbl="node3" presStyleIdx="6" presStyleCnt="8" custScaleX="106881" custScaleY="119338" custLinFactX="300000" custLinFactY="11294" custLinFactNeighborX="33604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0AD4A-EF99-4C7B-9025-B6174D98C7C0}" type="pres">
      <dgm:prSet presAssocID="{C1B6BA00-2847-445E-8BC0-7171765C4E03}" presName="rootConnector" presStyleLbl="node3" presStyleIdx="6" presStyleCnt="8"/>
      <dgm:spPr/>
      <dgm:t>
        <a:bodyPr/>
        <a:lstStyle/>
        <a:p>
          <a:endParaRPr lang="en-US"/>
        </a:p>
      </dgm:t>
    </dgm:pt>
    <dgm:pt modelId="{88757C78-CFA5-418E-AC4D-3A8054DD2771}" type="pres">
      <dgm:prSet presAssocID="{C1B6BA00-2847-445E-8BC0-7171765C4E03}" presName="hierChild4" presStyleCnt="0"/>
      <dgm:spPr/>
    </dgm:pt>
    <dgm:pt modelId="{8DCAC334-4AA8-43A0-BC7C-FE1DFE064B8A}" type="pres">
      <dgm:prSet presAssocID="{8ED269B3-2ED2-4A46-A916-C264EC87E849}" presName="Name37" presStyleLbl="parChTrans1D4" presStyleIdx="0" presStyleCnt="2"/>
      <dgm:spPr/>
      <dgm:t>
        <a:bodyPr/>
        <a:lstStyle/>
        <a:p>
          <a:endParaRPr lang="en-US"/>
        </a:p>
      </dgm:t>
    </dgm:pt>
    <dgm:pt modelId="{FD78CC61-F9C6-41BE-A77C-FA898A53753F}" type="pres">
      <dgm:prSet presAssocID="{FC2C7320-ECD7-4CAE-B13C-59845AB4C694}" presName="hierRoot2" presStyleCnt="0">
        <dgm:presLayoutVars>
          <dgm:hierBranch val="init"/>
        </dgm:presLayoutVars>
      </dgm:prSet>
      <dgm:spPr/>
    </dgm:pt>
    <dgm:pt modelId="{59B8948B-0654-4953-968B-3C2D62295C7C}" type="pres">
      <dgm:prSet presAssocID="{FC2C7320-ECD7-4CAE-B13C-59845AB4C694}" presName="rootComposite" presStyleCnt="0"/>
      <dgm:spPr/>
    </dgm:pt>
    <dgm:pt modelId="{7DDDA491-8CE0-4701-BBE9-5775B90E8301}" type="pres">
      <dgm:prSet presAssocID="{FC2C7320-ECD7-4CAE-B13C-59845AB4C694}" presName="rootText" presStyleLbl="node4" presStyleIdx="0" presStyleCnt="2" custScaleX="101680" custScaleY="111099" custLinFactX="241862" custLinFactY="50215" custLinFactNeighborX="3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5A3E9-4ABA-4D0D-8A9C-C379B55BEC8D}" type="pres">
      <dgm:prSet presAssocID="{FC2C7320-ECD7-4CAE-B13C-59845AB4C694}" presName="rootConnector" presStyleLbl="node4" presStyleIdx="0" presStyleCnt="2"/>
      <dgm:spPr/>
      <dgm:t>
        <a:bodyPr/>
        <a:lstStyle/>
        <a:p>
          <a:endParaRPr lang="en-US"/>
        </a:p>
      </dgm:t>
    </dgm:pt>
    <dgm:pt modelId="{E432CF84-1225-466B-9716-116C3E81E4FA}" type="pres">
      <dgm:prSet presAssocID="{FC2C7320-ECD7-4CAE-B13C-59845AB4C694}" presName="hierChild4" presStyleCnt="0"/>
      <dgm:spPr/>
    </dgm:pt>
    <dgm:pt modelId="{1693B3F4-DBA0-42B4-A14A-CC2430C30ABB}" type="pres">
      <dgm:prSet presAssocID="{FC2C7320-ECD7-4CAE-B13C-59845AB4C694}" presName="hierChild5" presStyleCnt="0"/>
      <dgm:spPr/>
    </dgm:pt>
    <dgm:pt modelId="{23778174-BFC0-49CF-8D22-BBBEC9D1DFA9}" type="pres">
      <dgm:prSet presAssocID="{6588E4B3-25CB-405A-896C-7230F2F5B0A7}" presName="Name37" presStyleLbl="parChTrans1D4" presStyleIdx="1" presStyleCnt="2"/>
      <dgm:spPr/>
      <dgm:t>
        <a:bodyPr/>
        <a:lstStyle/>
        <a:p>
          <a:endParaRPr lang="en-US"/>
        </a:p>
      </dgm:t>
    </dgm:pt>
    <dgm:pt modelId="{E0EBAF6B-1073-46AE-88B1-5AEA02CC6928}" type="pres">
      <dgm:prSet presAssocID="{6B057D69-7EA8-4DF9-9522-004C512EAB09}" presName="hierRoot2" presStyleCnt="0">
        <dgm:presLayoutVars>
          <dgm:hierBranch val="init"/>
        </dgm:presLayoutVars>
      </dgm:prSet>
      <dgm:spPr/>
    </dgm:pt>
    <dgm:pt modelId="{6A7E78C5-945F-4675-BD66-2FE04038E670}" type="pres">
      <dgm:prSet presAssocID="{6B057D69-7EA8-4DF9-9522-004C512EAB09}" presName="rootComposite" presStyleCnt="0"/>
      <dgm:spPr/>
    </dgm:pt>
    <dgm:pt modelId="{CC5E9120-8835-4B95-BEF4-FDE19FB8E1D1}" type="pres">
      <dgm:prSet presAssocID="{6B057D69-7EA8-4DF9-9522-004C512EAB09}" presName="rootText" presStyleLbl="node4" presStyleIdx="1" presStyleCnt="2" custScaleX="117816" custScaleY="114474" custLinFactX="300000" custLinFactNeighborX="357136" custLinFactNeighborY="-3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FDEAF-4B8C-45EF-B784-392E7E4F3A33}" type="pres">
      <dgm:prSet presAssocID="{6B057D69-7EA8-4DF9-9522-004C512EAB09}" presName="rootConnector" presStyleLbl="node4" presStyleIdx="1" presStyleCnt="2"/>
      <dgm:spPr/>
      <dgm:t>
        <a:bodyPr/>
        <a:lstStyle/>
        <a:p>
          <a:endParaRPr lang="en-US"/>
        </a:p>
      </dgm:t>
    </dgm:pt>
    <dgm:pt modelId="{9D64C168-FA67-4834-85C2-741499335346}" type="pres">
      <dgm:prSet presAssocID="{6B057D69-7EA8-4DF9-9522-004C512EAB09}" presName="hierChild4" presStyleCnt="0"/>
      <dgm:spPr/>
    </dgm:pt>
    <dgm:pt modelId="{4C3C3936-FB2A-455B-B677-C3B8A6C0FE48}" type="pres">
      <dgm:prSet presAssocID="{6B057D69-7EA8-4DF9-9522-004C512EAB09}" presName="hierChild5" presStyleCnt="0"/>
      <dgm:spPr/>
    </dgm:pt>
    <dgm:pt modelId="{36E759CF-087C-4B08-8CFB-BFA728CE5BD6}" type="pres">
      <dgm:prSet presAssocID="{C1B6BA00-2847-445E-8BC0-7171765C4E03}" presName="hierChild5" presStyleCnt="0"/>
      <dgm:spPr/>
    </dgm:pt>
    <dgm:pt modelId="{3DF2CDA8-811D-4E34-9BC6-4FEC43A896D1}" type="pres">
      <dgm:prSet presAssocID="{92C5A01E-CA99-4944-86B6-2AD2E2BD6A06}" presName="hierChild5" presStyleCnt="0"/>
      <dgm:spPr/>
    </dgm:pt>
    <dgm:pt modelId="{92566647-39D3-44AD-8D0B-2B9551783791}" type="pres">
      <dgm:prSet presAssocID="{834E48AE-1AAA-4EE4-8D6A-66A6AA95E349}" presName="Name37" presStyleLbl="parChTrans1D2" presStyleIdx="4" presStyleCnt="7"/>
      <dgm:spPr/>
      <dgm:t>
        <a:bodyPr/>
        <a:lstStyle/>
        <a:p>
          <a:endParaRPr lang="en-US"/>
        </a:p>
      </dgm:t>
    </dgm:pt>
    <dgm:pt modelId="{13E2BDE8-CC4C-443F-B492-4A318E307936}" type="pres">
      <dgm:prSet presAssocID="{8E142095-A613-4BC6-B376-437AD9805C3B}" presName="hierRoot2" presStyleCnt="0">
        <dgm:presLayoutVars>
          <dgm:hierBranch val="init"/>
        </dgm:presLayoutVars>
      </dgm:prSet>
      <dgm:spPr/>
    </dgm:pt>
    <dgm:pt modelId="{CB2B43C2-2585-4E2B-99A5-01744B9FB5D0}" type="pres">
      <dgm:prSet presAssocID="{8E142095-A613-4BC6-B376-437AD9805C3B}" presName="rootComposite" presStyleCnt="0"/>
      <dgm:spPr/>
    </dgm:pt>
    <dgm:pt modelId="{8FE09839-853F-44CB-8972-07FE8015C910}" type="pres">
      <dgm:prSet presAssocID="{8E142095-A613-4BC6-B376-437AD9805C3B}" presName="rootText" presStyleLbl="node2" presStyleIdx="4" presStyleCnt="6" custScaleX="136174" custScaleY="121734" custLinFactY="100000" custLinFactNeighborX="52034" custLinFactNeighborY="197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206C0-366D-4CC7-B6A9-7E53D5211CAC}" type="pres">
      <dgm:prSet presAssocID="{8E142095-A613-4BC6-B376-437AD9805C3B}" presName="rootConnector" presStyleLbl="node2" presStyleIdx="4" presStyleCnt="6"/>
      <dgm:spPr/>
      <dgm:t>
        <a:bodyPr/>
        <a:lstStyle/>
        <a:p>
          <a:endParaRPr lang="en-US"/>
        </a:p>
      </dgm:t>
    </dgm:pt>
    <dgm:pt modelId="{558734BD-6F65-4D2E-8AE0-9659F8C6FD1B}" type="pres">
      <dgm:prSet presAssocID="{8E142095-A613-4BC6-B376-437AD9805C3B}" presName="hierChild4" presStyleCnt="0"/>
      <dgm:spPr/>
    </dgm:pt>
    <dgm:pt modelId="{6254A78F-B2EE-4FD0-8C80-82B80B049317}" type="pres">
      <dgm:prSet presAssocID="{1C4BB1BE-F65B-4C9F-B0FD-83950BF83FDB}" presName="Name37" presStyleLbl="parChTrans1D3" presStyleIdx="7" presStyleCnt="8"/>
      <dgm:spPr/>
      <dgm:t>
        <a:bodyPr/>
        <a:lstStyle/>
        <a:p>
          <a:endParaRPr lang="en-US"/>
        </a:p>
      </dgm:t>
    </dgm:pt>
    <dgm:pt modelId="{3172AE40-4183-4794-ABDE-1933412E9082}" type="pres">
      <dgm:prSet presAssocID="{F9B16A1C-7F8A-4C79-ADD3-88C6DA182320}" presName="hierRoot2" presStyleCnt="0">
        <dgm:presLayoutVars>
          <dgm:hierBranch val="init"/>
        </dgm:presLayoutVars>
      </dgm:prSet>
      <dgm:spPr/>
    </dgm:pt>
    <dgm:pt modelId="{20C9AD81-F086-4313-8FDC-7F77993AAAE3}" type="pres">
      <dgm:prSet presAssocID="{F9B16A1C-7F8A-4C79-ADD3-88C6DA182320}" presName="rootComposite" presStyleCnt="0"/>
      <dgm:spPr/>
    </dgm:pt>
    <dgm:pt modelId="{AA020191-2B78-47D8-8968-6F78C8006F6A}" type="pres">
      <dgm:prSet presAssocID="{F9B16A1C-7F8A-4C79-ADD3-88C6DA182320}" presName="rootText" presStyleLbl="node3" presStyleIdx="7" presStyleCnt="8" custScaleX="107127" custScaleY="115533" custLinFactX="4311" custLinFactY="200000" custLinFactNeighborX="100000" custLinFactNeighborY="251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A5E8F-BD8A-4499-AE08-A15E044E05C0}" type="pres">
      <dgm:prSet presAssocID="{F9B16A1C-7F8A-4C79-ADD3-88C6DA182320}" presName="rootConnector" presStyleLbl="node3" presStyleIdx="7" presStyleCnt="8"/>
      <dgm:spPr/>
      <dgm:t>
        <a:bodyPr/>
        <a:lstStyle/>
        <a:p>
          <a:endParaRPr lang="en-US"/>
        </a:p>
      </dgm:t>
    </dgm:pt>
    <dgm:pt modelId="{5991CF61-39C0-438D-A748-8D3A44839DBE}" type="pres">
      <dgm:prSet presAssocID="{F9B16A1C-7F8A-4C79-ADD3-88C6DA182320}" presName="hierChild4" presStyleCnt="0"/>
      <dgm:spPr/>
    </dgm:pt>
    <dgm:pt modelId="{ADE2C650-A106-4188-BCE5-BF34202DCDD8}" type="pres">
      <dgm:prSet presAssocID="{F9B16A1C-7F8A-4C79-ADD3-88C6DA182320}" presName="hierChild5" presStyleCnt="0"/>
      <dgm:spPr/>
    </dgm:pt>
    <dgm:pt modelId="{4BB7B85A-CEDF-4EC5-B2A3-818A5310EB9A}" type="pres">
      <dgm:prSet presAssocID="{8E142095-A613-4BC6-B376-437AD9805C3B}" presName="hierChild5" presStyleCnt="0"/>
      <dgm:spPr/>
    </dgm:pt>
    <dgm:pt modelId="{38078265-96FA-4E5B-8A55-4454BE7D115F}" type="pres">
      <dgm:prSet presAssocID="{9C5FE260-B99C-41DC-8D3A-2BBEEB24EFC5}" presName="hierChild3" presStyleCnt="0"/>
      <dgm:spPr/>
    </dgm:pt>
    <dgm:pt modelId="{C0A6CB2D-7E08-4828-9FB3-E841857433DD}" type="pres">
      <dgm:prSet presAssocID="{933F4615-E798-4EE6-B98C-CF066CBC7D7E}" presName="Name111" presStyleLbl="parChTrans1D2" presStyleIdx="5" presStyleCnt="7"/>
      <dgm:spPr/>
      <dgm:t>
        <a:bodyPr/>
        <a:lstStyle/>
        <a:p>
          <a:endParaRPr lang="en-US"/>
        </a:p>
      </dgm:t>
    </dgm:pt>
    <dgm:pt modelId="{4A772285-495A-4FEE-A599-AA8B8545BE65}" type="pres">
      <dgm:prSet presAssocID="{C51E80B9-2257-447D-9060-055CA7DB2ACF}" presName="hierRoot3" presStyleCnt="0">
        <dgm:presLayoutVars>
          <dgm:hierBranch val="init"/>
        </dgm:presLayoutVars>
      </dgm:prSet>
      <dgm:spPr/>
    </dgm:pt>
    <dgm:pt modelId="{8330887C-89E7-499E-97B0-E06ED3C34B75}" type="pres">
      <dgm:prSet presAssocID="{C51E80B9-2257-447D-9060-055CA7DB2ACF}" presName="rootComposite3" presStyleCnt="0"/>
      <dgm:spPr/>
    </dgm:pt>
    <dgm:pt modelId="{A4956EA3-FE7A-4448-AB37-0DD71D11AAEC}" type="pres">
      <dgm:prSet presAssocID="{C51E80B9-2257-447D-9060-055CA7DB2ACF}" presName="rootText3" presStyleLbl="asst1" presStyleIdx="0" presStyleCnt="1" custScaleX="110124" custScaleY="113611" custLinFactX="200000" custLinFactNeighborX="212787" custLinFactNeighborY="48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0DEE0-241A-43AF-9A9C-42416D6B3A43}" type="pres">
      <dgm:prSet presAssocID="{C51E80B9-2257-447D-9060-055CA7DB2ACF}" presName="rootConnector3" presStyleLbl="asst1" presStyleIdx="0" presStyleCnt="1"/>
      <dgm:spPr/>
      <dgm:t>
        <a:bodyPr/>
        <a:lstStyle/>
        <a:p>
          <a:endParaRPr lang="en-US"/>
        </a:p>
      </dgm:t>
    </dgm:pt>
    <dgm:pt modelId="{D5CE1A14-F471-45FC-9735-243418D8A070}" type="pres">
      <dgm:prSet presAssocID="{C51E80B9-2257-447D-9060-055CA7DB2ACF}" presName="hierChild6" presStyleCnt="0"/>
      <dgm:spPr/>
    </dgm:pt>
    <dgm:pt modelId="{8DCF4CB5-B9DD-4C53-9AF4-B7A131A6095F}" type="pres">
      <dgm:prSet presAssocID="{C51E80B9-2257-447D-9060-055CA7DB2ACF}" presName="hierChild7" presStyleCnt="0"/>
      <dgm:spPr/>
    </dgm:pt>
    <dgm:pt modelId="{F95AEE3F-8742-4E54-9E67-A6FE5A88A702}" type="pres">
      <dgm:prSet presAssocID="{5DD0CEF8-ADC6-47B0-B633-2133768FC7F6}" presName="hierRoot1" presStyleCnt="0">
        <dgm:presLayoutVars>
          <dgm:hierBranch val="init"/>
        </dgm:presLayoutVars>
      </dgm:prSet>
      <dgm:spPr/>
    </dgm:pt>
    <dgm:pt modelId="{6DA2B522-5197-4524-B516-AC71380CFAD7}" type="pres">
      <dgm:prSet presAssocID="{5DD0CEF8-ADC6-47B0-B633-2133768FC7F6}" presName="rootComposite1" presStyleCnt="0"/>
      <dgm:spPr/>
    </dgm:pt>
    <dgm:pt modelId="{67955384-33C0-4D5A-9D20-0E15C499060C}" type="pres">
      <dgm:prSet presAssocID="{5DD0CEF8-ADC6-47B0-B633-2133768FC7F6}" presName="rootText1" presStyleLbl="node0" presStyleIdx="1" presStyleCnt="7" custScaleX="107858" custScaleY="121184" custLinFactX="41753" custLinFactY="454366" custLinFactNeighborX="100000" custLinFactNeighborY="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E324E-15C0-47E1-998D-93DA048463D4}" type="pres">
      <dgm:prSet presAssocID="{5DD0CEF8-ADC6-47B0-B633-2133768FC7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1EE0C62-C5C4-4412-8F86-30A6248634CC}" type="pres">
      <dgm:prSet presAssocID="{5DD0CEF8-ADC6-47B0-B633-2133768FC7F6}" presName="hierChild2" presStyleCnt="0"/>
      <dgm:spPr/>
    </dgm:pt>
    <dgm:pt modelId="{9B92C71A-3D40-4632-8A98-6378284C43BB}" type="pres">
      <dgm:prSet presAssocID="{CAAFB396-ED7B-4D0B-B12D-DF4E8FA84275}" presName="Name37" presStyleLbl="parChTrans1D2" presStyleIdx="6" presStyleCnt="7"/>
      <dgm:spPr/>
      <dgm:t>
        <a:bodyPr/>
        <a:lstStyle/>
        <a:p>
          <a:endParaRPr lang="en-US"/>
        </a:p>
      </dgm:t>
    </dgm:pt>
    <dgm:pt modelId="{240F20BD-E26D-4618-8FFF-7AE81C760081}" type="pres">
      <dgm:prSet presAssocID="{50469A11-FFBB-40CC-A53E-D49567A437F9}" presName="hierRoot2" presStyleCnt="0">
        <dgm:presLayoutVars>
          <dgm:hierBranch val="init"/>
        </dgm:presLayoutVars>
      </dgm:prSet>
      <dgm:spPr/>
    </dgm:pt>
    <dgm:pt modelId="{37CB52AD-5106-4E96-BCF5-DE546B19E8A2}" type="pres">
      <dgm:prSet presAssocID="{50469A11-FFBB-40CC-A53E-D49567A437F9}" presName="rootComposite" presStyleCnt="0"/>
      <dgm:spPr/>
    </dgm:pt>
    <dgm:pt modelId="{BEF43887-79D4-4639-B2B4-BDAC8C8A45F4}" type="pres">
      <dgm:prSet presAssocID="{50469A11-FFBB-40CC-A53E-D49567A437F9}" presName="rootText" presStyleLbl="node2" presStyleIdx="5" presStyleCnt="6" custScaleX="120661" custScaleY="138663" custLinFactX="-49260" custLinFactY="100000" custLinFactNeighborX="-100000" custLinFactNeighborY="1635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D844B-4B10-4B72-A43D-514981AC6D9E}" type="pres">
      <dgm:prSet presAssocID="{50469A11-FFBB-40CC-A53E-D49567A437F9}" presName="rootConnector" presStyleLbl="node2" presStyleIdx="5" presStyleCnt="6"/>
      <dgm:spPr/>
      <dgm:t>
        <a:bodyPr/>
        <a:lstStyle/>
        <a:p>
          <a:endParaRPr lang="en-US"/>
        </a:p>
      </dgm:t>
    </dgm:pt>
    <dgm:pt modelId="{FDD242D7-FC8A-4718-AAE7-8A19C2005CF0}" type="pres">
      <dgm:prSet presAssocID="{50469A11-FFBB-40CC-A53E-D49567A437F9}" presName="hierChild4" presStyleCnt="0"/>
      <dgm:spPr/>
    </dgm:pt>
    <dgm:pt modelId="{240624EE-240C-41DC-A86F-DD27E1D86394}" type="pres">
      <dgm:prSet presAssocID="{50469A11-FFBB-40CC-A53E-D49567A437F9}" presName="hierChild5" presStyleCnt="0"/>
      <dgm:spPr/>
    </dgm:pt>
    <dgm:pt modelId="{D93AB01D-A052-4D6D-A874-AD18D56DA42A}" type="pres">
      <dgm:prSet presAssocID="{5DD0CEF8-ADC6-47B0-B633-2133768FC7F6}" presName="hierChild3" presStyleCnt="0"/>
      <dgm:spPr/>
    </dgm:pt>
    <dgm:pt modelId="{CF10BF66-AC38-4A7A-97DE-6DF4419BC252}" type="pres">
      <dgm:prSet presAssocID="{5EFB5F6A-8F51-45D9-825E-1AAC7F36F3D3}" presName="hierRoot1" presStyleCnt="0">
        <dgm:presLayoutVars>
          <dgm:hierBranch val="init"/>
        </dgm:presLayoutVars>
      </dgm:prSet>
      <dgm:spPr/>
    </dgm:pt>
    <dgm:pt modelId="{6839DE14-4271-404D-8440-89D214A9E911}" type="pres">
      <dgm:prSet presAssocID="{5EFB5F6A-8F51-45D9-825E-1AAC7F36F3D3}" presName="rootComposite1" presStyleCnt="0"/>
      <dgm:spPr/>
    </dgm:pt>
    <dgm:pt modelId="{6A57D602-5A7E-4C65-916E-23E5D5C4A1F8}" type="pres">
      <dgm:prSet presAssocID="{5EFB5F6A-8F51-45D9-825E-1AAC7F36F3D3}" presName="rootText1" presStyleLbl="node0" presStyleIdx="2" presStyleCnt="7" custScaleX="101943" custScaleY="111317" custLinFactX="100000" custLinFactY="399485" custLinFactNeighborX="159250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40FB4-5C90-46FD-9BA3-3A946A64CBBE}" type="pres">
      <dgm:prSet presAssocID="{5EFB5F6A-8F51-45D9-825E-1AAC7F36F3D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DADD6F5-E529-4363-9A58-DB0502DDF631}" type="pres">
      <dgm:prSet presAssocID="{5EFB5F6A-8F51-45D9-825E-1AAC7F36F3D3}" presName="hierChild2" presStyleCnt="0"/>
      <dgm:spPr/>
    </dgm:pt>
    <dgm:pt modelId="{E76280DA-F60C-4F73-944C-9DADD5AF93B0}" type="pres">
      <dgm:prSet presAssocID="{5EFB5F6A-8F51-45D9-825E-1AAC7F36F3D3}" presName="hierChild3" presStyleCnt="0"/>
      <dgm:spPr/>
    </dgm:pt>
    <dgm:pt modelId="{CF23DC09-2F45-4710-BCE7-2CAA862EDF69}" type="pres">
      <dgm:prSet presAssocID="{E8A0FB0D-D6A2-4A71-942E-CA07379FCAC2}" presName="hierRoot1" presStyleCnt="0">
        <dgm:presLayoutVars>
          <dgm:hierBranch val="init"/>
        </dgm:presLayoutVars>
      </dgm:prSet>
      <dgm:spPr/>
    </dgm:pt>
    <dgm:pt modelId="{5604862C-A9A4-4FE1-9AA6-B1482D4D8863}" type="pres">
      <dgm:prSet presAssocID="{E8A0FB0D-D6A2-4A71-942E-CA07379FCAC2}" presName="rootComposite1" presStyleCnt="0"/>
      <dgm:spPr/>
    </dgm:pt>
    <dgm:pt modelId="{2B7A8DEB-C9AD-42FA-9023-D469F51AF5ED}" type="pres">
      <dgm:prSet presAssocID="{E8A0FB0D-D6A2-4A71-942E-CA07379FCAC2}" presName="rootText1" presStyleLbl="node0" presStyleIdx="3" presStyleCnt="7" custScaleX="104188" custScaleY="110385" custLinFactY="398678" custLinFactNeighborX="20415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6C03E5-AE6B-421C-BAB2-54D04569BEE4}" type="pres">
      <dgm:prSet presAssocID="{E8A0FB0D-D6A2-4A71-942E-CA07379FCAC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6ED86A5-1A29-41AC-94E5-48A72B270EFD}" type="pres">
      <dgm:prSet presAssocID="{E8A0FB0D-D6A2-4A71-942E-CA07379FCAC2}" presName="hierChild2" presStyleCnt="0"/>
      <dgm:spPr/>
    </dgm:pt>
    <dgm:pt modelId="{F2E02429-0DF4-4454-9FF0-5B360601E0B0}" type="pres">
      <dgm:prSet presAssocID="{E8A0FB0D-D6A2-4A71-942E-CA07379FCAC2}" presName="hierChild3" presStyleCnt="0"/>
      <dgm:spPr/>
    </dgm:pt>
    <dgm:pt modelId="{5235F4B6-608F-4983-B0E6-4B828DE99005}" type="pres">
      <dgm:prSet presAssocID="{324F250B-89C7-48B0-A098-EC24B5F0A125}" presName="hierRoot1" presStyleCnt="0">
        <dgm:presLayoutVars>
          <dgm:hierBranch val="init"/>
        </dgm:presLayoutVars>
      </dgm:prSet>
      <dgm:spPr/>
    </dgm:pt>
    <dgm:pt modelId="{0DEC4680-5AD3-46E8-A5C6-441A7E23E26D}" type="pres">
      <dgm:prSet presAssocID="{324F250B-89C7-48B0-A098-EC24B5F0A125}" presName="rootComposite1" presStyleCnt="0"/>
      <dgm:spPr/>
    </dgm:pt>
    <dgm:pt modelId="{4784CC7B-8279-4A0B-BDAF-F964BED92F1F}" type="pres">
      <dgm:prSet presAssocID="{324F250B-89C7-48B0-A098-EC24B5F0A125}" presName="rootText1" presStyleLbl="node0" presStyleIdx="4" presStyleCnt="7" custScaleX="105157" custScaleY="112196" custLinFactX="-100000" custLinFactY="400000" custLinFactNeighborX="-163393" custLinFactNeighborY="400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8B7A2-B15A-456E-A057-1D38B10F9407}" type="pres">
      <dgm:prSet presAssocID="{324F250B-89C7-48B0-A098-EC24B5F0A12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45CC95C-DC6A-4130-B7A5-8851C8194638}" type="pres">
      <dgm:prSet presAssocID="{324F250B-89C7-48B0-A098-EC24B5F0A125}" presName="hierChild2" presStyleCnt="0"/>
      <dgm:spPr/>
    </dgm:pt>
    <dgm:pt modelId="{B0B75D26-233E-461F-BC29-214D1596F465}" type="pres">
      <dgm:prSet presAssocID="{324F250B-89C7-48B0-A098-EC24B5F0A125}" presName="hierChild3" presStyleCnt="0"/>
      <dgm:spPr/>
    </dgm:pt>
    <dgm:pt modelId="{040C58A0-2739-4EC4-ADF4-6DDB8C6414FD}" type="pres">
      <dgm:prSet presAssocID="{8CC08897-18F6-4DDD-8196-ADDF5BB7861C}" presName="hierRoot1" presStyleCnt="0">
        <dgm:presLayoutVars>
          <dgm:hierBranch val="init"/>
        </dgm:presLayoutVars>
      </dgm:prSet>
      <dgm:spPr/>
    </dgm:pt>
    <dgm:pt modelId="{7011B6DD-5053-4912-8DDA-45A27D26609F}" type="pres">
      <dgm:prSet presAssocID="{8CC08897-18F6-4DDD-8196-ADDF5BB7861C}" presName="rootComposite1" presStyleCnt="0"/>
      <dgm:spPr/>
    </dgm:pt>
    <dgm:pt modelId="{95A77D6B-F022-4283-9067-F2604777D109}" type="pres">
      <dgm:prSet presAssocID="{8CC08897-18F6-4DDD-8196-ADDF5BB7861C}" presName="rootText1" presStyleLbl="node0" presStyleIdx="5" presStyleCnt="7" custScaleX="115534" custScaleY="120623" custLinFactX="-27448" custLinFactY="455642" custLinFactNeighborX="-100000" custLinFactNeighborY="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788D-8EEC-4B02-902B-5B1B6BE5AD31}" type="pres">
      <dgm:prSet presAssocID="{8CC08897-18F6-4DDD-8196-ADDF5BB7861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5FE6160-5B98-4476-B780-8B3BE6F382E0}" type="pres">
      <dgm:prSet presAssocID="{8CC08897-18F6-4DDD-8196-ADDF5BB7861C}" presName="hierChild2" presStyleCnt="0"/>
      <dgm:spPr/>
    </dgm:pt>
    <dgm:pt modelId="{CCFD79C5-5524-4CAC-B2DC-B2030C263F8B}" type="pres">
      <dgm:prSet presAssocID="{8CC08897-18F6-4DDD-8196-ADDF5BB7861C}" presName="hierChild3" presStyleCnt="0"/>
      <dgm:spPr/>
    </dgm:pt>
    <dgm:pt modelId="{F5E3BCF0-F81D-4C80-9D5F-40E3F31D4D5C}" type="pres">
      <dgm:prSet presAssocID="{63A3A73B-6CFA-4B6D-9C8A-16D9AF9DD5AE}" presName="hierRoot1" presStyleCnt="0">
        <dgm:presLayoutVars>
          <dgm:hierBranch val="init"/>
        </dgm:presLayoutVars>
      </dgm:prSet>
      <dgm:spPr/>
    </dgm:pt>
    <dgm:pt modelId="{A292C38B-BB84-4B4F-9A98-1CED60111558}" type="pres">
      <dgm:prSet presAssocID="{63A3A73B-6CFA-4B6D-9C8A-16D9AF9DD5AE}" presName="rootComposite1" presStyleCnt="0"/>
      <dgm:spPr/>
    </dgm:pt>
    <dgm:pt modelId="{3F5E3DAE-C34F-4276-8F8F-E33566B6411B}" type="pres">
      <dgm:prSet presAssocID="{63A3A73B-6CFA-4B6D-9C8A-16D9AF9DD5AE}" presName="rootText1" presStyleLbl="node0" presStyleIdx="6" presStyleCnt="7" custScaleX="109019" custScaleY="121702" custLinFactX="-300000" custLinFactY="451145" custLinFactNeighborX="-322299" custLinFactNeighborY="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A925D-EE52-4CCE-AA7E-D43F6BAD297C}" type="pres">
      <dgm:prSet presAssocID="{63A3A73B-6CFA-4B6D-9C8A-16D9AF9DD5A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500003-E9D8-467A-863D-9C6907BF4C6E}" type="pres">
      <dgm:prSet presAssocID="{63A3A73B-6CFA-4B6D-9C8A-16D9AF9DD5AE}" presName="hierChild2" presStyleCnt="0"/>
      <dgm:spPr/>
    </dgm:pt>
    <dgm:pt modelId="{6B7C93EB-DF0A-4E5B-8F93-692A46A20F1E}" type="pres">
      <dgm:prSet presAssocID="{63A3A73B-6CFA-4B6D-9C8A-16D9AF9DD5AE}" presName="hierChild3" presStyleCnt="0"/>
      <dgm:spPr/>
    </dgm:pt>
  </dgm:ptLst>
  <dgm:cxnLst>
    <dgm:cxn modelId="{576D5DC1-C48C-4615-B85B-0F9264470521}" type="presOf" srcId="{8DCBE077-146F-4C1E-9F79-78AF407BCD7E}" destId="{CC8EFA5F-B9B5-4305-8A07-2660B3DA9C6B}" srcOrd="0" destOrd="0" presId="urn:microsoft.com/office/officeart/2005/8/layout/orgChart1"/>
    <dgm:cxn modelId="{E6723ED8-7A5C-424A-9924-800EEBD4634F}" type="presOf" srcId="{8416AC22-D8C6-4304-B036-4C2685B0CA63}" destId="{002F3D92-0E14-4B81-99C7-18BCC19AF1DA}" srcOrd="1" destOrd="0" presId="urn:microsoft.com/office/officeart/2005/8/layout/orgChart1"/>
    <dgm:cxn modelId="{DFA04942-3F99-4F8D-A29F-99DA3CFFF819}" type="presOf" srcId="{CEBE64B7-7C0B-4458-9822-14C8232873FC}" destId="{C2DAC9CA-FBE7-4945-AEC3-CC5FB825E9EE}" srcOrd="0" destOrd="0" presId="urn:microsoft.com/office/officeart/2005/8/layout/orgChart1"/>
    <dgm:cxn modelId="{C0F2A8A8-44F3-4D19-B9C5-C5062A321083}" type="presOf" srcId="{94F93352-A019-464A-AB9B-BF7A0E2CCB20}" destId="{7E59CE30-5602-4878-A23A-DC643054BFE0}" srcOrd="1" destOrd="0" presId="urn:microsoft.com/office/officeart/2005/8/layout/orgChart1"/>
    <dgm:cxn modelId="{E9DF27D8-173F-4D0D-8F84-4BB6366E841A}" type="presOf" srcId="{C1B6BA00-2847-445E-8BC0-7171765C4E03}" destId="{56C0AD4A-EF99-4C7B-9025-B6174D98C7C0}" srcOrd="1" destOrd="0" presId="urn:microsoft.com/office/officeart/2005/8/layout/orgChart1"/>
    <dgm:cxn modelId="{653A6B63-88FF-426C-9ABA-7B00B076DA1B}" type="presOf" srcId="{50469A11-FFBB-40CC-A53E-D49567A437F9}" destId="{F01D844B-4B10-4B72-A43D-514981AC6D9E}" srcOrd="1" destOrd="0" presId="urn:microsoft.com/office/officeart/2005/8/layout/orgChart1"/>
    <dgm:cxn modelId="{E8F53BB5-5963-4B98-B77F-978B04FB4AE6}" type="presOf" srcId="{C1B6BA00-2847-445E-8BC0-7171765C4E03}" destId="{1C951ED6-3E64-40BA-9F7E-F688BEC8FDEA}" srcOrd="0" destOrd="0" presId="urn:microsoft.com/office/officeart/2005/8/layout/orgChart1"/>
    <dgm:cxn modelId="{E2F1FD39-2594-43D5-AB56-BF474459EBFC}" type="presOf" srcId="{C51E80B9-2257-447D-9060-055CA7DB2ACF}" destId="{0570DEE0-241A-43AF-9A9C-42416D6B3A43}" srcOrd="1" destOrd="0" presId="urn:microsoft.com/office/officeart/2005/8/layout/orgChart1"/>
    <dgm:cxn modelId="{D212D926-257D-4896-AC65-2D94A4828679}" type="presOf" srcId="{63A3A73B-6CFA-4B6D-9C8A-16D9AF9DD5AE}" destId="{3F5E3DAE-C34F-4276-8F8F-E33566B6411B}" srcOrd="0" destOrd="0" presId="urn:microsoft.com/office/officeart/2005/8/layout/orgChart1"/>
    <dgm:cxn modelId="{1D43E8AD-F65B-4EDD-9524-B91D3DD7A766}" srcId="{8BE126CA-90F5-4ED0-8037-288A8B0D8DE3}" destId="{17F8DCE9-A11D-4843-AE7B-B1A2D4C27F91}" srcOrd="0" destOrd="0" parTransId="{181B5BFE-106B-41C6-BFD8-CB5B37679CCD}" sibTransId="{F5CB2E2A-D46D-4D20-AB31-11D6D28FE7E1}"/>
    <dgm:cxn modelId="{11E0DB3F-4B57-4E34-93AE-DD7E36103611}" type="presOf" srcId="{E38204FC-1801-4B23-AAC0-3203F4D1D47E}" destId="{5A18BF2B-AFEB-4E96-B249-B674451C4C49}" srcOrd="0" destOrd="0" presId="urn:microsoft.com/office/officeart/2005/8/layout/orgChart1"/>
    <dgm:cxn modelId="{72D5EA83-CCA6-4A3A-9E24-37A17E58445D}" type="presOf" srcId="{E8A0FB0D-D6A2-4A71-942E-CA07379FCAC2}" destId="{2B7A8DEB-C9AD-42FA-9023-D469F51AF5ED}" srcOrd="0" destOrd="0" presId="urn:microsoft.com/office/officeart/2005/8/layout/orgChart1"/>
    <dgm:cxn modelId="{81F905E1-888E-4D8F-8BA4-989C8058692E}" type="presOf" srcId="{0FEC837E-5B70-4C24-8AD0-048AD3B8C743}" destId="{743AA2AD-6014-4B9A-AD05-4325E145126C}" srcOrd="0" destOrd="0" presId="urn:microsoft.com/office/officeart/2005/8/layout/orgChart1"/>
    <dgm:cxn modelId="{F1984643-8366-4B35-90C8-6D2E9103506F}" type="presOf" srcId="{50469A11-FFBB-40CC-A53E-D49567A437F9}" destId="{BEF43887-79D4-4639-B2B4-BDAC8C8A45F4}" srcOrd="0" destOrd="0" presId="urn:microsoft.com/office/officeart/2005/8/layout/orgChart1"/>
    <dgm:cxn modelId="{B1BC2058-D87B-40B7-A16F-9C9F51D5A348}" type="presOf" srcId="{CD43A506-FF40-40AA-922F-B658A16355BF}" destId="{81AF90AF-0D33-421B-9B26-4EA0CA2A0285}" srcOrd="1" destOrd="0" presId="urn:microsoft.com/office/officeart/2005/8/layout/orgChart1"/>
    <dgm:cxn modelId="{E6CCE65B-5DB0-4799-8083-8BDF0EE7B9B5}" srcId="{BE53BAFD-39E8-4517-9A76-8399E07D3A31}" destId="{5DD0CEF8-ADC6-47B0-B633-2133768FC7F6}" srcOrd="1" destOrd="0" parTransId="{3F21A40A-8D15-4A94-AF4D-A29005CB0A12}" sibTransId="{B33818F3-EAE7-4390-847F-223EFEE2EC96}"/>
    <dgm:cxn modelId="{7AC2CC3F-7C30-4C32-9706-5CCE8AFB348E}" type="presOf" srcId="{5DD0CEF8-ADC6-47B0-B633-2133768FC7F6}" destId="{5C9E324E-15C0-47E1-998D-93DA048463D4}" srcOrd="1" destOrd="0" presId="urn:microsoft.com/office/officeart/2005/8/layout/orgChart1"/>
    <dgm:cxn modelId="{4FC6D2A5-2277-411C-8E53-006D1A586024}" type="presOf" srcId="{09500E7F-A5D5-43A3-A67A-6C61C812FAED}" destId="{B57F9B66-A4DC-4162-8413-BE64A5F48F9A}" srcOrd="1" destOrd="0" presId="urn:microsoft.com/office/officeart/2005/8/layout/orgChart1"/>
    <dgm:cxn modelId="{8269C5F6-1E02-4771-89C1-CD8858CF55EC}" srcId="{C1B6BA00-2847-445E-8BC0-7171765C4E03}" destId="{6B057D69-7EA8-4DF9-9522-004C512EAB09}" srcOrd="1" destOrd="0" parTransId="{6588E4B3-25CB-405A-896C-7230F2F5B0A7}" sibTransId="{E389F6AF-2211-486F-9E23-33242D0BE7B8}"/>
    <dgm:cxn modelId="{45B0CE7B-BC66-4C19-BA0D-81B5E36FD2EC}" srcId="{9C5FE260-B99C-41DC-8D3A-2BBEEB24EFC5}" destId="{94F93352-A019-464A-AB9B-BF7A0E2CCB20}" srcOrd="3" destOrd="0" parTransId="{5E4565F2-4B33-4FE0-B212-5A32F3D8C324}" sibTransId="{6700C834-8A9A-4A77-B0A6-061A7841016D}"/>
    <dgm:cxn modelId="{B3807629-23A9-424F-9FD8-1A958F89091E}" type="presOf" srcId="{CAAFB396-ED7B-4D0B-B12D-DF4E8FA84275}" destId="{9B92C71A-3D40-4632-8A98-6378284C43BB}" srcOrd="0" destOrd="0" presId="urn:microsoft.com/office/officeart/2005/8/layout/orgChart1"/>
    <dgm:cxn modelId="{278C9DCC-9350-4049-BF54-1683FFF850CE}" srcId="{BE53BAFD-39E8-4517-9A76-8399E07D3A31}" destId="{63A3A73B-6CFA-4B6D-9C8A-16D9AF9DD5AE}" srcOrd="6" destOrd="0" parTransId="{2C2DFCF7-D8C1-4C48-8746-7C9D1B914FE2}" sibTransId="{F1DD220E-13B1-42A9-8096-ECF6C4C2FEB1}"/>
    <dgm:cxn modelId="{6F534DC4-EEEE-4E02-BBE2-E79D7842BEEF}" type="presOf" srcId="{834E48AE-1AAA-4EE4-8D6A-66A6AA95E349}" destId="{92566647-39D3-44AD-8D0B-2B9551783791}" srcOrd="0" destOrd="0" presId="urn:microsoft.com/office/officeart/2005/8/layout/orgChart1"/>
    <dgm:cxn modelId="{50D409D7-EB04-4583-AA9E-24D9B9C27413}" srcId="{9C5FE260-B99C-41DC-8D3A-2BBEEB24EFC5}" destId="{8BE126CA-90F5-4ED0-8037-288A8B0D8DE3}" srcOrd="1" destOrd="0" parTransId="{E38204FC-1801-4B23-AAC0-3203F4D1D47E}" sibTransId="{565F6ACD-439D-4137-8023-56027894EE6D}"/>
    <dgm:cxn modelId="{124E266E-BC2C-437C-9521-9D1500EF7ED6}" type="presOf" srcId="{8BE126CA-90F5-4ED0-8037-288A8B0D8DE3}" destId="{558EEE70-27A0-424C-A126-C5DCFB230815}" srcOrd="0" destOrd="0" presId="urn:microsoft.com/office/officeart/2005/8/layout/orgChart1"/>
    <dgm:cxn modelId="{A24D58F7-8973-4165-B151-AD4264A699C3}" type="presOf" srcId="{F9B16A1C-7F8A-4C79-ADD3-88C6DA182320}" destId="{AA020191-2B78-47D8-8968-6F78C8006F6A}" srcOrd="0" destOrd="0" presId="urn:microsoft.com/office/officeart/2005/8/layout/orgChart1"/>
    <dgm:cxn modelId="{A1C88D84-1683-470F-BA9D-6129DA524CC7}" type="presOf" srcId="{9F054353-5521-40C6-B34C-CE614FBB0C93}" destId="{DE841887-2BFA-4986-B516-91372F5B9C79}" srcOrd="0" destOrd="0" presId="urn:microsoft.com/office/officeart/2005/8/layout/orgChart1"/>
    <dgm:cxn modelId="{8C1561FD-2924-4474-9AF1-387C24787245}" srcId="{5DD0CEF8-ADC6-47B0-B633-2133768FC7F6}" destId="{50469A11-FFBB-40CC-A53E-D49567A437F9}" srcOrd="0" destOrd="0" parTransId="{CAAFB396-ED7B-4D0B-B12D-DF4E8FA84275}" sibTransId="{7881A1BC-7966-43FB-A12C-C7BF14FE9308}"/>
    <dgm:cxn modelId="{55156A96-6832-4746-84A7-86F077BE47FE}" type="presOf" srcId="{933F4615-E798-4EE6-B98C-CF066CBC7D7E}" destId="{C0A6CB2D-7E08-4828-9FB3-E841857433DD}" srcOrd="0" destOrd="0" presId="urn:microsoft.com/office/officeart/2005/8/layout/orgChart1"/>
    <dgm:cxn modelId="{B22A3C25-7E5E-4E1B-9961-8812562C30CE}" type="presOf" srcId="{17F8DCE9-A11D-4843-AE7B-B1A2D4C27F91}" destId="{63CDCE9D-005B-4DE0-AD81-DB4E68B3B9B5}" srcOrd="0" destOrd="0" presId="urn:microsoft.com/office/officeart/2005/8/layout/orgChart1"/>
    <dgm:cxn modelId="{A42CC5D8-2105-4E08-8773-57FAB7FCE482}" type="presOf" srcId="{C166A2F9-7816-4CBC-BD5E-2A8D37E94ED8}" destId="{BD8552F3-2F9B-4B27-9B0F-940CD44728E4}" srcOrd="0" destOrd="0" presId="urn:microsoft.com/office/officeart/2005/8/layout/orgChart1"/>
    <dgm:cxn modelId="{2D4F5D87-B0E1-4617-BC9F-92FDFBBDBDEE}" srcId="{BE53BAFD-39E8-4517-9A76-8399E07D3A31}" destId="{5EFB5F6A-8F51-45D9-825E-1AAC7F36F3D3}" srcOrd="2" destOrd="0" parTransId="{582B1D47-BBF3-4FEB-84C3-E1B5FBDDDA0B}" sibTransId="{0563479C-EBFB-40AE-BF69-D156224D5367}"/>
    <dgm:cxn modelId="{EE1D450E-8F88-4BFA-9D3B-8A9F9FF9A713}" type="presOf" srcId="{1C4BB1BE-F65B-4C9F-B0FD-83950BF83FDB}" destId="{6254A78F-B2EE-4FD0-8C80-82B80B049317}" srcOrd="0" destOrd="0" presId="urn:microsoft.com/office/officeart/2005/8/layout/orgChart1"/>
    <dgm:cxn modelId="{E97DED39-D871-401E-8054-208FD9E76645}" type="presOf" srcId="{C51E80B9-2257-447D-9060-055CA7DB2ACF}" destId="{A4956EA3-FE7A-4448-AB37-0DD71D11AAEC}" srcOrd="0" destOrd="0" presId="urn:microsoft.com/office/officeart/2005/8/layout/orgChart1"/>
    <dgm:cxn modelId="{07EE4B11-BE9C-4FED-8FCD-E7602E78B7FE}" srcId="{BE53BAFD-39E8-4517-9A76-8399E07D3A31}" destId="{324F250B-89C7-48B0-A098-EC24B5F0A125}" srcOrd="4" destOrd="0" parTransId="{FFEF5A68-866D-43AE-AE66-E076DF05D40E}" sibTransId="{F519724C-4586-4957-A9B7-B292E4D06DF8}"/>
    <dgm:cxn modelId="{9AF000B9-4078-42B6-9737-B8C424B46923}" type="presOf" srcId="{8416AC22-D8C6-4304-B036-4C2685B0CA63}" destId="{89B8B52E-80AC-4C7A-993A-FC36D1DA7CD6}" srcOrd="0" destOrd="0" presId="urn:microsoft.com/office/officeart/2005/8/layout/orgChart1"/>
    <dgm:cxn modelId="{40F58CBF-6C1F-4CED-A6BD-1EAE3CA6108B}" type="presOf" srcId="{8E142095-A613-4BC6-B376-437AD9805C3B}" destId="{01C206C0-366D-4CC7-B6A9-7E53D5211CAC}" srcOrd="1" destOrd="0" presId="urn:microsoft.com/office/officeart/2005/8/layout/orgChart1"/>
    <dgm:cxn modelId="{F3A5982D-3B68-44ED-9836-D21D95D72D0A}" type="presOf" srcId="{BE53BAFD-39E8-4517-9A76-8399E07D3A31}" destId="{9F8609A2-F952-4EFF-B926-102F7DAB0E64}" srcOrd="0" destOrd="0" presId="urn:microsoft.com/office/officeart/2005/8/layout/orgChart1"/>
    <dgm:cxn modelId="{51FABA7D-F58F-4F7E-8CBA-0CED9242A2BD}" type="presOf" srcId="{FC2C7320-ECD7-4CAE-B13C-59845AB4C694}" destId="{7F15A3E9-4ABA-4D0D-8A9C-C379B55BEC8D}" srcOrd="1" destOrd="0" presId="urn:microsoft.com/office/officeart/2005/8/layout/orgChart1"/>
    <dgm:cxn modelId="{EEF5D517-EF91-4C17-84DA-9ED78F7F8021}" type="presOf" srcId="{94F93352-A019-464A-AB9B-BF7A0E2CCB20}" destId="{84C45712-AEBA-4397-A096-9F8F419AD04F}" srcOrd="0" destOrd="0" presId="urn:microsoft.com/office/officeart/2005/8/layout/orgChart1"/>
    <dgm:cxn modelId="{411E8D93-7FDD-44B0-AAFF-84D2DA305537}" type="presOf" srcId="{3B7BFC35-2181-4A7D-93BE-127BF219C80C}" destId="{FD7E309E-93DF-4539-A3C3-BC5DF5E6DBDD}" srcOrd="0" destOrd="0" presId="urn:microsoft.com/office/officeart/2005/8/layout/orgChart1"/>
    <dgm:cxn modelId="{BBA39AAB-04DB-416D-A287-346F90776629}" srcId="{8BE126CA-90F5-4ED0-8037-288A8B0D8DE3}" destId="{8416AC22-D8C6-4304-B036-4C2685B0CA63}" srcOrd="3" destOrd="0" parTransId="{9C28C22E-DFB0-4918-9303-E984735E0F72}" sibTransId="{E35308DE-B772-4488-924C-C67CE5DA8FD9}"/>
    <dgm:cxn modelId="{65925947-48FA-4D78-BB7E-28CD3E40BAF9}" srcId="{8E142095-A613-4BC6-B376-437AD9805C3B}" destId="{F9B16A1C-7F8A-4C79-ADD3-88C6DA182320}" srcOrd="0" destOrd="0" parTransId="{1C4BB1BE-F65B-4C9F-B0FD-83950BF83FDB}" sibTransId="{B3605C35-66EE-4B2D-89A3-1D58635F85FE}"/>
    <dgm:cxn modelId="{8DDF78A4-6682-4ED1-81C5-5D96516D1718}" type="presOf" srcId="{FC2C7320-ECD7-4CAE-B13C-59845AB4C694}" destId="{7DDDA491-8CE0-4701-BBE9-5775B90E8301}" srcOrd="0" destOrd="0" presId="urn:microsoft.com/office/officeart/2005/8/layout/orgChart1"/>
    <dgm:cxn modelId="{DC7991FA-E1DC-4656-8D84-B74F6649873F}" type="presOf" srcId="{5E4565F2-4B33-4FE0-B212-5A32F3D8C324}" destId="{1447E7CD-1EE2-4F0A-8982-12D598CA8EBA}" srcOrd="0" destOrd="0" presId="urn:microsoft.com/office/officeart/2005/8/layout/orgChart1"/>
    <dgm:cxn modelId="{F9F8DF6A-83A3-422E-9ABC-7856A9D2EAE9}" type="presOf" srcId="{8DCBE077-146F-4C1E-9F79-78AF407BCD7E}" destId="{6F2357E7-F7C2-4537-9BA0-646860108353}" srcOrd="1" destOrd="0" presId="urn:microsoft.com/office/officeart/2005/8/layout/orgChart1"/>
    <dgm:cxn modelId="{FE67B8F5-D0AE-444F-B1EB-D31998D8A4EF}" type="presOf" srcId="{324F250B-89C7-48B0-A098-EC24B5F0A125}" destId="{3878B7A2-B15A-456E-A057-1D38B10F9407}" srcOrd="1" destOrd="0" presId="urn:microsoft.com/office/officeart/2005/8/layout/orgChart1"/>
    <dgm:cxn modelId="{35BC533C-A2BF-49C2-8AB1-4398602420C9}" srcId="{BE53BAFD-39E8-4517-9A76-8399E07D3A31}" destId="{9C5FE260-B99C-41DC-8D3A-2BBEEB24EFC5}" srcOrd="0" destOrd="0" parTransId="{4C7A00B2-DF31-40A5-8979-147886213508}" sibTransId="{5049158D-4648-4EF0-8E5A-C10AE3B67840}"/>
    <dgm:cxn modelId="{E411523B-ECA8-48A1-A6D1-69C3DFFB0A94}" srcId="{94F93352-A019-464A-AB9B-BF7A0E2CCB20}" destId="{CD43A506-FF40-40AA-922F-B658A16355BF}" srcOrd="0" destOrd="0" parTransId="{9F054353-5521-40C6-B34C-CE614FBB0C93}" sibTransId="{E5CD7867-4FF8-47FA-896F-3DCD723EDB9F}"/>
    <dgm:cxn modelId="{0BA5C8F9-D66E-46BD-9924-E2D20C49C883}" type="presOf" srcId="{9C28C22E-DFB0-4918-9303-E984735E0F72}" destId="{4BFCE305-F989-4251-8ABE-E2F37912DC7D}" srcOrd="0" destOrd="0" presId="urn:microsoft.com/office/officeart/2005/8/layout/orgChart1"/>
    <dgm:cxn modelId="{89B026F3-6F3B-447A-B3FB-B13FC578FB79}" srcId="{8BE126CA-90F5-4ED0-8037-288A8B0D8DE3}" destId="{09500E7F-A5D5-43A3-A67A-6C61C812FAED}" srcOrd="4" destOrd="0" parTransId="{C166A2F9-7816-4CBC-BD5E-2A8D37E94ED8}" sibTransId="{C9A11777-7BBC-4BE1-9090-D18F8B45A2A4}"/>
    <dgm:cxn modelId="{504F8F0D-3F08-4D35-A66A-3483FC6925FE}" type="presOf" srcId="{4E094892-FA9E-474F-8137-E83E48C9D636}" destId="{B9CF8E9F-DF2E-43B6-8279-227B450AEFCD}" srcOrd="0" destOrd="0" presId="urn:microsoft.com/office/officeart/2005/8/layout/orgChart1"/>
    <dgm:cxn modelId="{26AEA78F-2CB6-42C4-9867-4459CF6286A5}" type="presOf" srcId="{0FEC837E-5B70-4C24-8AD0-048AD3B8C743}" destId="{D2F72821-6FAC-47AA-A669-26AAD1C88A70}" srcOrd="1" destOrd="0" presId="urn:microsoft.com/office/officeart/2005/8/layout/orgChart1"/>
    <dgm:cxn modelId="{6BEE0A46-B86B-43F8-846B-F91932495C77}" srcId="{92C5A01E-CA99-4944-86B6-2AD2E2BD6A06}" destId="{C1B6BA00-2847-445E-8BC0-7171765C4E03}" srcOrd="0" destOrd="0" parTransId="{CEBE64B7-7C0B-4458-9822-14C8232873FC}" sibTransId="{F66D174C-38F1-47E8-8FC0-C49F9F2539C0}"/>
    <dgm:cxn modelId="{21CAE18B-40E2-4CBC-9045-0FFED4F1333A}" srcId="{C1B6BA00-2847-445E-8BC0-7171765C4E03}" destId="{FC2C7320-ECD7-4CAE-B13C-59845AB4C694}" srcOrd="0" destOrd="0" parTransId="{8ED269B3-2ED2-4A46-A916-C264EC87E849}" sibTransId="{818DEDE9-8EFE-467F-8704-D383E89DA096}"/>
    <dgm:cxn modelId="{5D7D1B4F-829B-4080-B4A4-606433155A25}" type="presOf" srcId="{92C5A01E-CA99-4944-86B6-2AD2E2BD6A06}" destId="{ABA8071E-6279-426F-8F10-3CAF05CFCC02}" srcOrd="1" destOrd="0" presId="urn:microsoft.com/office/officeart/2005/8/layout/orgChart1"/>
    <dgm:cxn modelId="{ABE54C30-2F7E-44FB-836F-CF9CC244B9DE}" type="presOf" srcId="{92C5A01E-CA99-4944-86B6-2AD2E2BD6A06}" destId="{05A2A056-880E-4151-8044-330CF17B278B}" srcOrd="0" destOrd="0" presId="urn:microsoft.com/office/officeart/2005/8/layout/orgChart1"/>
    <dgm:cxn modelId="{B9756CBE-4E81-4705-84B5-B4BAA0B45A4D}" type="presOf" srcId="{6B057D69-7EA8-4DF9-9522-004C512EAB09}" destId="{CC5E9120-8835-4B95-BEF4-FDE19FB8E1D1}" srcOrd="0" destOrd="0" presId="urn:microsoft.com/office/officeart/2005/8/layout/orgChart1"/>
    <dgm:cxn modelId="{26FE76C9-F354-4444-9EC1-9F8A7078498D}" type="presOf" srcId="{F9B16A1C-7F8A-4C79-ADD3-88C6DA182320}" destId="{9FEA5E8F-BD8A-4499-AE08-A15E044E05C0}" srcOrd="1" destOrd="0" presId="urn:microsoft.com/office/officeart/2005/8/layout/orgChart1"/>
    <dgm:cxn modelId="{4D1FC5A7-AE6A-46FB-AF70-561C5727DBE8}" srcId="{8BE126CA-90F5-4ED0-8037-288A8B0D8DE3}" destId="{8DCBE077-146F-4C1E-9F79-78AF407BCD7E}" srcOrd="2" destOrd="0" parTransId="{4E094892-FA9E-474F-8137-E83E48C9D636}" sibTransId="{FF1643B0-3503-4A17-8446-6066A2B669E6}"/>
    <dgm:cxn modelId="{BB3830CA-8E52-45B7-9FE2-845349B71C5A}" type="presOf" srcId="{CD43A506-FF40-40AA-922F-B658A16355BF}" destId="{58C96B54-A67D-430B-8DB5-834BBA95339B}" srcOrd="0" destOrd="0" presId="urn:microsoft.com/office/officeart/2005/8/layout/orgChart1"/>
    <dgm:cxn modelId="{EB30B5EB-DDD8-46D4-8870-E24E5B0EE0FA}" type="presOf" srcId="{5EFB5F6A-8F51-45D9-825E-1AAC7F36F3D3}" destId="{BCC40FB4-5C90-46FD-9BA3-3A946A64CBBE}" srcOrd="1" destOrd="0" presId="urn:microsoft.com/office/officeart/2005/8/layout/orgChart1"/>
    <dgm:cxn modelId="{F2D7DD30-5FD8-4056-8969-978C08257BEA}" type="presOf" srcId="{63A3A73B-6CFA-4B6D-9C8A-16D9AF9DD5AE}" destId="{303A925D-EE52-4CCE-AA7E-D43F6BAD297C}" srcOrd="1" destOrd="0" presId="urn:microsoft.com/office/officeart/2005/8/layout/orgChart1"/>
    <dgm:cxn modelId="{CA227D3B-14D1-4E7C-9280-C2B98BB0384A}" type="presOf" srcId="{6588E4B3-25CB-405A-896C-7230F2F5B0A7}" destId="{23778174-BFC0-49CF-8D22-BBBEC9D1DFA9}" srcOrd="0" destOrd="0" presId="urn:microsoft.com/office/officeart/2005/8/layout/orgChart1"/>
    <dgm:cxn modelId="{5512705D-8B0D-4BC9-ADC9-91B8319C32CC}" type="presOf" srcId="{9C5FE260-B99C-41DC-8D3A-2BBEEB24EFC5}" destId="{F5170E9F-9F16-4780-81B6-ABF20501369E}" srcOrd="1" destOrd="0" presId="urn:microsoft.com/office/officeart/2005/8/layout/orgChart1"/>
    <dgm:cxn modelId="{965E403B-D75B-452C-9BD2-02B9BFACED37}" type="presOf" srcId="{D1B40FB3-917C-4F36-B4D5-340080119CE9}" destId="{3A88527B-64A7-4119-AF70-007A7A1C7D1A}" srcOrd="0" destOrd="0" presId="urn:microsoft.com/office/officeart/2005/8/layout/orgChart1"/>
    <dgm:cxn modelId="{6DCF177D-6C2E-4705-B4CD-5A866D43B45B}" type="presOf" srcId="{D1B40FB3-917C-4F36-B4D5-340080119CE9}" destId="{EA5854E9-86D6-4809-BCEE-FF5DFF9D8463}" srcOrd="1" destOrd="0" presId="urn:microsoft.com/office/officeart/2005/8/layout/orgChart1"/>
    <dgm:cxn modelId="{304B8E34-0A81-4320-99C5-C06F3A8F835C}" srcId="{9C5FE260-B99C-41DC-8D3A-2BBEEB24EFC5}" destId="{0FEC837E-5B70-4C24-8AD0-048AD3B8C743}" srcOrd="2" destOrd="0" parTransId="{91DCDF44-56B4-43A8-9405-8A51196188B3}" sibTransId="{829F7FC2-1901-487E-8982-BD917D16ABE3}"/>
    <dgm:cxn modelId="{C4BEBDD2-297C-4D7E-8A75-1E3835DA0176}" type="presOf" srcId="{91DCDF44-56B4-43A8-9405-8A51196188B3}" destId="{05173FD2-0B87-43A4-8F05-160E9A8E706D}" srcOrd="0" destOrd="0" presId="urn:microsoft.com/office/officeart/2005/8/layout/orgChart1"/>
    <dgm:cxn modelId="{A41AD561-3B56-4A1A-A7F4-A43243B10042}" type="presOf" srcId="{8E142095-A613-4BC6-B376-437AD9805C3B}" destId="{8FE09839-853F-44CB-8972-07FE8015C910}" srcOrd="0" destOrd="0" presId="urn:microsoft.com/office/officeart/2005/8/layout/orgChart1"/>
    <dgm:cxn modelId="{8B008524-5480-4CB7-9727-6020322363A0}" srcId="{8BE126CA-90F5-4ED0-8037-288A8B0D8DE3}" destId="{D1B40FB3-917C-4F36-B4D5-340080119CE9}" srcOrd="1" destOrd="0" parTransId="{2D45E4D2-73DB-40FE-A300-C5070B2CB506}" sibTransId="{FD16FBD8-E3E7-4C58-873B-FF6E2D59A865}"/>
    <dgm:cxn modelId="{5B102312-B1D8-4ECB-8156-64C35C893807}" type="presOf" srcId="{8CC08897-18F6-4DDD-8196-ADDF5BB7861C}" destId="{95A77D6B-F022-4283-9067-F2604777D109}" srcOrd="0" destOrd="0" presId="urn:microsoft.com/office/officeart/2005/8/layout/orgChart1"/>
    <dgm:cxn modelId="{3BFFF680-50D8-4637-B2DA-87D4CE27CEA7}" type="presOf" srcId="{181B5BFE-106B-41C6-BFD8-CB5B37679CCD}" destId="{D4D402A0-0BBB-4AB4-9674-3B3DE744C3D4}" srcOrd="0" destOrd="0" presId="urn:microsoft.com/office/officeart/2005/8/layout/orgChart1"/>
    <dgm:cxn modelId="{5A2E8186-23C9-4BD7-B0E3-67A3EF958C85}" srcId="{9C5FE260-B99C-41DC-8D3A-2BBEEB24EFC5}" destId="{8E142095-A613-4BC6-B376-437AD9805C3B}" srcOrd="5" destOrd="0" parTransId="{834E48AE-1AAA-4EE4-8D6A-66A6AA95E349}" sibTransId="{150E9731-AA9D-49A0-8E52-9A94613F3C74}"/>
    <dgm:cxn modelId="{DFF7201B-6676-4DAF-B1C3-6376462D7D73}" srcId="{BE53BAFD-39E8-4517-9A76-8399E07D3A31}" destId="{E8A0FB0D-D6A2-4A71-942E-CA07379FCAC2}" srcOrd="3" destOrd="0" parTransId="{0F3E6680-EEC2-460B-8120-B474B4764E07}" sibTransId="{F9A40BDF-A22F-485D-9FA6-11056810DC76}"/>
    <dgm:cxn modelId="{5642EDB9-D4F3-4775-B94B-CE59EC10FD26}" type="presOf" srcId="{5DD0CEF8-ADC6-47B0-B633-2133768FC7F6}" destId="{67955384-33C0-4D5A-9D20-0E15C499060C}" srcOrd="0" destOrd="0" presId="urn:microsoft.com/office/officeart/2005/8/layout/orgChart1"/>
    <dgm:cxn modelId="{7BEE3046-C88C-455B-846F-4B2CA87FB9CA}" type="presOf" srcId="{8ED269B3-2ED2-4A46-A916-C264EC87E849}" destId="{8DCAC334-4AA8-43A0-BC7C-FE1DFE064B8A}" srcOrd="0" destOrd="0" presId="urn:microsoft.com/office/officeart/2005/8/layout/orgChart1"/>
    <dgm:cxn modelId="{C7458607-8014-41DE-8509-CEEF63489CF5}" type="presOf" srcId="{6B057D69-7EA8-4DF9-9522-004C512EAB09}" destId="{460FDEAF-4B8C-45EF-B784-392E7E4F3A33}" srcOrd="1" destOrd="0" presId="urn:microsoft.com/office/officeart/2005/8/layout/orgChart1"/>
    <dgm:cxn modelId="{E211DFE7-A7F6-44C1-B220-313C6D81FC09}" type="presOf" srcId="{09500E7F-A5D5-43A3-A67A-6C61C812FAED}" destId="{6A5E17E4-DFAA-4939-9F0D-BB524785B115}" srcOrd="0" destOrd="0" presId="urn:microsoft.com/office/officeart/2005/8/layout/orgChart1"/>
    <dgm:cxn modelId="{216FEDDE-7E85-4037-91A3-D0FB0D52F64B}" type="presOf" srcId="{2D45E4D2-73DB-40FE-A300-C5070B2CB506}" destId="{E4A13AF3-237D-476D-808C-92CC76E6022A}" srcOrd="0" destOrd="0" presId="urn:microsoft.com/office/officeart/2005/8/layout/orgChart1"/>
    <dgm:cxn modelId="{4D5D1075-1F65-41A6-B5F4-F8A706A6FE7A}" type="presOf" srcId="{8BE126CA-90F5-4ED0-8037-288A8B0D8DE3}" destId="{B18D634B-ABD0-4302-9F4F-EC1BB40150B9}" srcOrd="1" destOrd="0" presId="urn:microsoft.com/office/officeart/2005/8/layout/orgChart1"/>
    <dgm:cxn modelId="{DAA8F914-3AE6-4ABE-9E7E-77A428ADC7C5}" type="presOf" srcId="{5EFB5F6A-8F51-45D9-825E-1AAC7F36F3D3}" destId="{6A57D602-5A7E-4C65-916E-23E5D5C4A1F8}" srcOrd="0" destOrd="0" presId="urn:microsoft.com/office/officeart/2005/8/layout/orgChart1"/>
    <dgm:cxn modelId="{4A28308F-1775-4D70-BC1E-225F9427A71F}" type="presOf" srcId="{8CC08897-18F6-4DDD-8196-ADDF5BB7861C}" destId="{A639788D-8EEC-4B02-902B-5B1B6BE5AD31}" srcOrd="1" destOrd="0" presId="urn:microsoft.com/office/officeart/2005/8/layout/orgChart1"/>
    <dgm:cxn modelId="{FD84DB33-4499-4CBB-A3B0-783D1614AB85}" srcId="{BE53BAFD-39E8-4517-9A76-8399E07D3A31}" destId="{8CC08897-18F6-4DDD-8196-ADDF5BB7861C}" srcOrd="5" destOrd="0" parTransId="{958A74F6-4895-4B32-8AB5-2552AD351756}" sibTransId="{C9B1BA88-DDB7-4333-B443-9A9BC6CAA6E4}"/>
    <dgm:cxn modelId="{C6040420-5773-400A-8161-1249929CC5DB}" srcId="{9C5FE260-B99C-41DC-8D3A-2BBEEB24EFC5}" destId="{92C5A01E-CA99-4944-86B6-2AD2E2BD6A06}" srcOrd="4" destOrd="0" parTransId="{3B7BFC35-2181-4A7D-93BE-127BF219C80C}" sibTransId="{D6DE1165-15DD-485E-BD88-486E3155BB3E}"/>
    <dgm:cxn modelId="{C24702F4-95E9-4FB3-9ACB-5D4AB59400B3}" type="presOf" srcId="{E8A0FB0D-D6A2-4A71-942E-CA07379FCAC2}" destId="{B06C03E5-AE6B-421C-BAB2-54D04569BEE4}" srcOrd="1" destOrd="0" presId="urn:microsoft.com/office/officeart/2005/8/layout/orgChart1"/>
    <dgm:cxn modelId="{EC4EB4E9-C30B-4B8C-8856-75D568557A3F}" type="presOf" srcId="{324F250B-89C7-48B0-A098-EC24B5F0A125}" destId="{4784CC7B-8279-4A0B-BDAF-F964BED92F1F}" srcOrd="0" destOrd="0" presId="urn:microsoft.com/office/officeart/2005/8/layout/orgChart1"/>
    <dgm:cxn modelId="{D5701420-2E50-4A22-95E7-A7DFCE2FAF70}" srcId="{9C5FE260-B99C-41DC-8D3A-2BBEEB24EFC5}" destId="{C51E80B9-2257-447D-9060-055CA7DB2ACF}" srcOrd="0" destOrd="0" parTransId="{933F4615-E798-4EE6-B98C-CF066CBC7D7E}" sibTransId="{E664690A-32F8-4658-974A-58181125BCBE}"/>
    <dgm:cxn modelId="{DD3490ED-FFEF-417D-8690-F36E54DD32FF}" type="presOf" srcId="{9C5FE260-B99C-41DC-8D3A-2BBEEB24EFC5}" destId="{35772E57-2210-4DEF-8D94-23708A68F64A}" srcOrd="0" destOrd="0" presId="urn:microsoft.com/office/officeart/2005/8/layout/orgChart1"/>
    <dgm:cxn modelId="{7F919582-3013-499A-B19E-4E7334D9CDBF}" type="presOf" srcId="{17F8DCE9-A11D-4843-AE7B-B1A2D4C27F91}" destId="{6EBDE173-7070-4CA8-B03F-5D855AC99754}" srcOrd="1" destOrd="0" presId="urn:microsoft.com/office/officeart/2005/8/layout/orgChart1"/>
    <dgm:cxn modelId="{5C775860-0943-4946-ABDF-A52C985F463E}" type="presParOf" srcId="{9F8609A2-F952-4EFF-B926-102F7DAB0E64}" destId="{903D318C-D86C-44F3-A36E-BE75A3C116AB}" srcOrd="0" destOrd="0" presId="urn:microsoft.com/office/officeart/2005/8/layout/orgChart1"/>
    <dgm:cxn modelId="{3A5AB366-109F-48E6-B9B9-11EEF2CF9933}" type="presParOf" srcId="{903D318C-D86C-44F3-A36E-BE75A3C116AB}" destId="{CB817B27-5B16-463C-8E9D-08F3A2106A56}" srcOrd="0" destOrd="0" presId="urn:microsoft.com/office/officeart/2005/8/layout/orgChart1"/>
    <dgm:cxn modelId="{B3ADEB7C-4247-4414-8CF9-C9DDD7C39094}" type="presParOf" srcId="{CB817B27-5B16-463C-8E9D-08F3A2106A56}" destId="{35772E57-2210-4DEF-8D94-23708A68F64A}" srcOrd="0" destOrd="0" presId="urn:microsoft.com/office/officeart/2005/8/layout/orgChart1"/>
    <dgm:cxn modelId="{2BBE86C5-3B99-42CA-B309-CFAAAFE5E576}" type="presParOf" srcId="{CB817B27-5B16-463C-8E9D-08F3A2106A56}" destId="{F5170E9F-9F16-4780-81B6-ABF20501369E}" srcOrd="1" destOrd="0" presId="urn:microsoft.com/office/officeart/2005/8/layout/orgChart1"/>
    <dgm:cxn modelId="{2E488131-DA09-42D1-A358-974BBF766303}" type="presParOf" srcId="{903D318C-D86C-44F3-A36E-BE75A3C116AB}" destId="{9E790F82-CD24-4132-854A-1680D0B10747}" srcOrd="1" destOrd="0" presId="urn:microsoft.com/office/officeart/2005/8/layout/orgChart1"/>
    <dgm:cxn modelId="{D453FCAD-5552-4488-BC5B-91E3628843F0}" type="presParOf" srcId="{9E790F82-CD24-4132-854A-1680D0B10747}" destId="{5A18BF2B-AFEB-4E96-B249-B674451C4C49}" srcOrd="0" destOrd="0" presId="urn:microsoft.com/office/officeart/2005/8/layout/orgChart1"/>
    <dgm:cxn modelId="{04C923A1-436D-492C-A1CD-D11258F6B0C2}" type="presParOf" srcId="{9E790F82-CD24-4132-854A-1680D0B10747}" destId="{12FD76EB-2047-451F-B92F-05DD9C35F9F9}" srcOrd="1" destOrd="0" presId="urn:microsoft.com/office/officeart/2005/8/layout/orgChart1"/>
    <dgm:cxn modelId="{2A485912-AACE-4912-97A7-0FED15598A5F}" type="presParOf" srcId="{12FD76EB-2047-451F-B92F-05DD9C35F9F9}" destId="{39D525A2-7632-4D9C-A15E-96396987CFE7}" srcOrd="0" destOrd="0" presId="urn:microsoft.com/office/officeart/2005/8/layout/orgChart1"/>
    <dgm:cxn modelId="{42B8C962-7F8C-4795-99A8-766E0F8E863F}" type="presParOf" srcId="{39D525A2-7632-4D9C-A15E-96396987CFE7}" destId="{558EEE70-27A0-424C-A126-C5DCFB230815}" srcOrd="0" destOrd="0" presId="urn:microsoft.com/office/officeart/2005/8/layout/orgChart1"/>
    <dgm:cxn modelId="{DF28FC49-6B94-41F8-9091-8BC926A4609C}" type="presParOf" srcId="{39D525A2-7632-4D9C-A15E-96396987CFE7}" destId="{B18D634B-ABD0-4302-9F4F-EC1BB40150B9}" srcOrd="1" destOrd="0" presId="urn:microsoft.com/office/officeart/2005/8/layout/orgChart1"/>
    <dgm:cxn modelId="{16AE6516-E38A-4C95-AEDA-4C3EC51FF871}" type="presParOf" srcId="{12FD76EB-2047-451F-B92F-05DD9C35F9F9}" destId="{47840096-0610-4846-9552-752143E8867A}" srcOrd="1" destOrd="0" presId="urn:microsoft.com/office/officeart/2005/8/layout/orgChart1"/>
    <dgm:cxn modelId="{56F4BEBA-3B3C-4255-867B-B46345FF0754}" type="presParOf" srcId="{47840096-0610-4846-9552-752143E8867A}" destId="{D4D402A0-0BBB-4AB4-9674-3B3DE744C3D4}" srcOrd="0" destOrd="0" presId="urn:microsoft.com/office/officeart/2005/8/layout/orgChart1"/>
    <dgm:cxn modelId="{75EC7DB4-A201-4C99-9FEC-18FD703689A6}" type="presParOf" srcId="{47840096-0610-4846-9552-752143E8867A}" destId="{8DC51989-F01A-43F3-A71C-AE92246A35C2}" srcOrd="1" destOrd="0" presId="urn:microsoft.com/office/officeart/2005/8/layout/orgChart1"/>
    <dgm:cxn modelId="{5F29944B-B700-4A24-B1D9-D1256DA6FB84}" type="presParOf" srcId="{8DC51989-F01A-43F3-A71C-AE92246A35C2}" destId="{221AD6D6-138E-45B7-9E8E-0B985B1ECCB7}" srcOrd="0" destOrd="0" presId="urn:microsoft.com/office/officeart/2005/8/layout/orgChart1"/>
    <dgm:cxn modelId="{82FDE025-6BA7-4233-8FCA-1AD6DF91573B}" type="presParOf" srcId="{221AD6D6-138E-45B7-9E8E-0B985B1ECCB7}" destId="{63CDCE9D-005B-4DE0-AD81-DB4E68B3B9B5}" srcOrd="0" destOrd="0" presId="urn:microsoft.com/office/officeart/2005/8/layout/orgChart1"/>
    <dgm:cxn modelId="{A77DC3E7-059D-4DDE-80A2-08046774C303}" type="presParOf" srcId="{221AD6D6-138E-45B7-9E8E-0B985B1ECCB7}" destId="{6EBDE173-7070-4CA8-B03F-5D855AC99754}" srcOrd="1" destOrd="0" presId="urn:microsoft.com/office/officeart/2005/8/layout/orgChart1"/>
    <dgm:cxn modelId="{85BE5162-D558-45F0-8C62-0910BC336EC4}" type="presParOf" srcId="{8DC51989-F01A-43F3-A71C-AE92246A35C2}" destId="{C8976618-85D8-4154-B4AC-0B6AA1CA5342}" srcOrd="1" destOrd="0" presId="urn:microsoft.com/office/officeart/2005/8/layout/orgChart1"/>
    <dgm:cxn modelId="{C7E1E163-D105-4A10-9BA1-B2130A4ABAFB}" type="presParOf" srcId="{8DC51989-F01A-43F3-A71C-AE92246A35C2}" destId="{9811D537-10E4-404A-A3F7-554D9B74B6C1}" srcOrd="2" destOrd="0" presId="urn:microsoft.com/office/officeart/2005/8/layout/orgChart1"/>
    <dgm:cxn modelId="{69EDF92D-B7D5-4D59-B13C-DC4898707133}" type="presParOf" srcId="{47840096-0610-4846-9552-752143E8867A}" destId="{E4A13AF3-237D-476D-808C-92CC76E6022A}" srcOrd="2" destOrd="0" presId="urn:microsoft.com/office/officeart/2005/8/layout/orgChart1"/>
    <dgm:cxn modelId="{A334E5A0-B571-4BAE-920C-5D22C9B60CC8}" type="presParOf" srcId="{47840096-0610-4846-9552-752143E8867A}" destId="{ED2FEDE9-5636-4D3F-BE96-3D31C6EA3616}" srcOrd="3" destOrd="0" presId="urn:microsoft.com/office/officeart/2005/8/layout/orgChart1"/>
    <dgm:cxn modelId="{3AAEE878-E5F1-41AC-BD21-0E82E7319221}" type="presParOf" srcId="{ED2FEDE9-5636-4D3F-BE96-3D31C6EA3616}" destId="{FDB8BFA3-C7F0-47DC-9B40-199612D0CFB8}" srcOrd="0" destOrd="0" presId="urn:microsoft.com/office/officeart/2005/8/layout/orgChart1"/>
    <dgm:cxn modelId="{DC8F6C41-5415-4A0C-91D9-DC7B05B97B5A}" type="presParOf" srcId="{FDB8BFA3-C7F0-47DC-9B40-199612D0CFB8}" destId="{3A88527B-64A7-4119-AF70-007A7A1C7D1A}" srcOrd="0" destOrd="0" presId="urn:microsoft.com/office/officeart/2005/8/layout/orgChart1"/>
    <dgm:cxn modelId="{97332AEA-C794-43E5-A428-D9D0995C4A3A}" type="presParOf" srcId="{FDB8BFA3-C7F0-47DC-9B40-199612D0CFB8}" destId="{EA5854E9-86D6-4809-BCEE-FF5DFF9D8463}" srcOrd="1" destOrd="0" presId="urn:microsoft.com/office/officeart/2005/8/layout/orgChart1"/>
    <dgm:cxn modelId="{DA40BA7D-CEDF-4C7D-A953-BBB5A310D504}" type="presParOf" srcId="{ED2FEDE9-5636-4D3F-BE96-3D31C6EA3616}" destId="{2076637A-1A92-40DE-82E6-D6F28E7E1CBD}" srcOrd="1" destOrd="0" presId="urn:microsoft.com/office/officeart/2005/8/layout/orgChart1"/>
    <dgm:cxn modelId="{9F17402E-15F7-4918-986A-F5DF4CC22F52}" type="presParOf" srcId="{ED2FEDE9-5636-4D3F-BE96-3D31C6EA3616}" destId="{48C44754-9716-43C8-A9EA-758B1D05CCA0}" srcOrd="2" destOrd="0" presId="urn:microsoft.com/office/officeart/2005/8/layout/orgChart1"/>
    <dgm:cxn modelId="{E076C448-AD6E-49CF-A515-0CFA2A8AE0F1}" type="presParOf" srcId="{47840096-0610-4846-9552-752143E8867A}" destId="{B9CF8E9F-DF2E-43B6-8279-227B450AEFCD}" srcOrd="4" destOrd="0" presId="urn:microsoft.com/office/officeart/2005/8/layout/orgChart1"/>
    <dgm:cxn modelId="{E7C9EC72-DB82-4ACD-BEDB-3E32823A626A}" type="presParOf" srcId="{47840096-0610-4846-9552-752143E8867A}" destId="{2613E921-526B-4F81-A510-0333D016727A}" srcOrd="5" destOrd="0" presId="urn:microsoft.com/office/officeart/2005/8/layout/orgChart1"/>
    <dgm:cxn modelId="{8BFC60A1-8E42-419A-ACB1-30DBF9C5C709}" type="presParOf" srcId="{2613E921-526B-4F81-A510-0333D016727A}" destId="{CD238F9C-D4E7-4795-97CC-6A9EC986F074}" srcOrd="0" destOrd="0" presId="urn:microsoft.com/office/officeart/2005/8/layout/orgChart1"/>
    <dgm:cxn modelId="{9D86FB92-5D2E-4CF2-9D35-E53662454E76}" type="presParOf" srcId="{CD238F9C-D4E7-4795-97CC-6A9EC986F074}" destId="{CC8EFA5F-B9B5-4305-8A07-2660B3DA9C6B}" srcOrd="0" destOrd="0" presId="urn:microsoft.com/office/officeart/2005/8/layout/orgChart1"/>
    <dgm:cxn modelId="{80B42943-0830-4565-8976-E5EA9F5F8E81}" type="presParOf" srcId="{CD238F9C-D4E7-4795-97CC-6A9EC986F074}" destId="{6F2357E7-F7C2-4537-9BA0-646860108353}" srcOrd="1" destOrd="0" presId="urn:microsoft.com/office/officeart/2005/8/layout/orgChart1"/>
    <dgm:cxn modelId="{1F27B180-6FB0-4812-BD58-4C0D13908101}" type="presParOf" srcId="{2613E921-526B-4F81-A510-0333D016727A}" destId="{6811320F-F898-44EF-B4EF-C080A1D4D091}" srcOrd="1" destOrd="0" presId="urn:microsoft.com/office/officeart/2005/8/layout/orgChart1"/>
    <dgm:cxn modelId="{DE972AB1-5414-4D64-B905-7234746B07F2}" type="presParOf" srcId="{2613E921-526B-4F81-A510-0333D016727A}" destId="{EDEDD9B1-56AB-43E7-A60A-D174B7D51605}" srcOrd="2" destOrd="0" presId="urn:microsoft.com/office/officeart/2005/8/layout/orgChart1"/>
    <dgm:cxn modelId="{C6A0B566-0BF3-4E8D-965F-67F6DBFE6478}" type="presParOf" srcId="{47840096-0610-4846-9552-752143E8867A}" destId="{4BFCE305-F989-4251-8ABE-E2F37912DC7D}" srcOrd="6" destOrd="0" presId="urn:microsoft.com/office/officeart/2005/8/layout/orgChart1"/>
    <dgm:cxn modelId="{27D98A1A-C125-4C33-9B2A-8007FDE77A76}" type="presParOf" srcId="{47840096-0610-4846-9552-752143E8867A}" destId="{E98B7889-7CCA-4464-9E8F-AF034C5A792B}" srcOrd="7" destOrd="0" presId="urn:microsoft.com/office/officeart/2005/8/layout/orgChart1"/>
    <dgm:cxn modelId="{2FCD53F9-4370-43ED-B932-0BE4A9DE3A1F}" type="presParOf" srcId="{E98B7889-7CCA-4464-9E8F-AF034C5A792B}" destId="{9537F7A5-41D3-4376-AFAE-7497DA8AC400}" srcOrd="0" destOrd="0" presId="urn:microsoft.com/office/officeart/2005/8/layout/orgChart1"/>
    <dgm:cxn modelId="{11BC2AE6-9F18-4E62-8995-EFCD0247CD90}" type="presParOf" srcId="{9537F7A5-41D3-4376-AFAE-7497DA8AC400}" destId="{89B8B52E-80AC-4C7A-993A-FC36D1DA7CD6}" srcOrd="0" destOrd="0" presId="urn:microsoft.com/office/officeart/2005/8/layout/orgChart1"/>
    <dgm:cxn modelId="{04C3BBBB-2D43-4F84-830C-117FB1BE2C31}" type="presParOf" srcId="{9537F7A5-41D3-4376-AFAE-7497DA8AC400}" destId="{002F3D92-0E14-4B81-99C7-18BCC19AF1DA}" srcOrd="1" destOrd="0" presId="urn:microsoft.com/office/officeart/2005/8/layout/orgChart1"/>
    <dgm:cxn modelId="{C55720B3-23B6-4D2C-830E-F97CC59ADB64}" type="presParOf" srcId="{E98B7889-7CCA-4464-9E8F-AF034C5A792B}" destId="{823729AB-2241-4E63-8139-170F8508650D}" srcOrd="1" destOrd="0" presId="urn:microsoft.com/office/officeart/2005/8/layout/orgChart1"/>
    <dgm:cxn modelId="{1AA60742-81E0-4175-B0E0-5E82943FCB22}" type="presParOf" srcId="{E98B7889-7CCA-4464-9E8F-AF034C5A792B}" destId="{116A97ED-08F3-4996-8103-CB05D8081114}" srcOrd="2" destOrd="0" presId="urn:microsoft.com/office/officeart/2005/8/layout/orgChart1"/>
    <dgm:cxn modelId="{F4156DBE-5E66-4587-9E8B-AB5904B30072}" type="presParOf" srcId="{47840096-0610-4846-9552-752143E8867A}" destId="{BD8552F3-2F9B-4B27-9B0F-940CD44728E4}" srcOrd="8" destOrd="0" presId="urn:microsoft.com/office/officeart/2005/8/layout/orgChart1"/>
    <dgm:cxn modelId="{6944BC54-1572-476B-BDD5-ADFCC33738DB}" type="presParOf" srcId="{47840096-0610-4846-9552-752143E8867A}" destId="{9E5F5933-04B6-4E7F-976B-D553FC4C029C}" srcOrd="9" destOrd="0" presId="urn:microsoft.com/office/officeart/2005/8/layout/orgChart1"/>
    <dgm:cxn modelId="{B0473B94-ACDF-412B-9766-54421E25160C}" type="presParOf" srcId="{9E5F5933-04B6-4E7F-976B-D553FC4C029C}" destId="{240F2C14-4474-4A2B-A317-508290198072}" srcOrd="0" destOrd="0" presId="urn:microsoft.com/office/officeart/2005/8/layout/orgChart1"/>
    <dgm:cxn modelId="{304BF415-37EB-4E70-8FDF-89A1A16F1BFC}" type="presParOf" srcId="{240F2C14-4474-4A2B-A317-508290198072}" destId="{6A5E17E4-DFAA-4939-9F0D-BB524785B115}" srcOrd="0" destOrd="0" presId="urn:microsoft.com/office/officeart/2005/8/layout/orgChart1"/>
    <dgm:cxn modelId="{ED2DDAA9-A58E-4BE4-BCE7-A07A81E52D54}" type="presParOf" srcId="{240F2C14-4474-4A2B-A317-508290198072}" destId="{B57F9B66-A4DC-4162-8413-BE64A5F48F9A}" srcOrd="1" destOrd="0" presId="urn:microsoft.com/office/officeart/2005/8/layout/orgChart1"/>
    <dgm:cxn modelId="{4A5F6379-FAB0-4A28-ADCA-D3BDEFECBEA2}" type="presParOf" srcId="{9E5F5933-04B6-4E7F-976B-D553FC4C029C}" destId="{320D5C18-D7E0-49F6-A33C-B26671E440A7}" srcOrd="1" destOrd="0" presId="urn:microsoft.com/office/officeart/2005/8/layout/orgChart1"/>
    <dgm:cxn modelId="{A689B6AE-C906-4B75-A1DB-F80A5EAF67D8}" type="presParOf" srcId="{9E5F5933-04B6-4E7F-976B-D553FC4C029C}" destId="{1195B7E5-7CF8-43F0-BEBE-07CE31B2278C}" srcOrd="2" destOrd="0" presId="urn:microsoft.com/office/officeart/2005/8/layout/orgChart1"/>
    <dgm:cxn modelId="{D17BBA49-7A63-4F0B-9112-7548544EF5E6}" type="presParOf" srcId="{12FD76EB-2047-451F-B92F-05DD9C35F9F9}" destId="{0CDC582F-B2F0-42F7-9731-A7DC5A8EA8E1}" srcOrd="2" destOrd="0" presId="urn:microsoft.com/office/officeart/2005/8/layout/orgChart1"/>
    <dgm:cxn modelId="{7E938279-6B77-446F-8782-E9A14062064B}" type="presParOf" srcId="{9E790F82-CD24-4132-854A-1680D0B10747}" destId="{05173FD2-0B87-43A4-8F05-160E9A8E706D}" srcOrd="2" destOrd="0" presId="urn:microsoft.com/office/officeart/2005/8/layout/orgChart1"/>
    <dgm:cxn modelId="{D45D4DED-9C79-4362-B59B-3D1C65636C4B}" type="presParOf" srcId="{9E790F82-CD24-4132-854A-1680D0B10747}" destId="{3FA429F6-B30A-44AC-BCF2-8B1BE9B3974F}" srcOrd="3" destOrd="0" presId="urn:microsoft.com/office/officeart/2005/8/layout/orgChart1"/>
    <dgm:cxn modelId="{8F99C716-FF27-446B-BBBF-B2512582C2C0}" type="presParOf" srcId="{3FA429F6-B30A-44AC-BCF2-8B1BE9B3974F}" destId="{0BEC431A-567F-4311-96C8-0C69CF2C9FD4}" srcOrd="0" destOrd="0" presId="urn:microsoft.com/office/officeart/2005/8/layout/orgChart1"/>
    <dgm:cxn modelId="{478884F6-D00C-4DFA-BB21-B5C356F475A4}" type="presParOf" srcId="{0BEC431A-567F-4311-96C8-0C69CF2C9FD4}" destId="{743AA2AD-6014-4B9A-AD05-4325E145126C}" srcOrd="0" destOrd="0" presId="urn:microsoft.com/office/officeart/2005/8/layout/orgChart1"/>
    <dgm:cxn modelId="{BAB14616-F732-44A3-91EB-062F7179C04F}" type="presParOf" srcId="{0BEC431A-567F-4311-96C8-0C69CF2C9FD4}" destId="{D2F72821-6FAC-47AA-A669-26AAD1C88A70}" srcOrd="1" destOrd="0" presId="urn:microsoft.com/office/officeart/2005/8/layout/orgChart1"/>
    <dgm:cxn modelId="{648F4134-1DC1-4133-86F8-C543BDDFDC6A}" type="presParOf" srcId="{3FA429F6-B30A-44AC-BCF2-8B1BE9B3974F}" destId="{5987DC43-E52D-45B9-85A4-DDDBD259922C}" srcOrd="1" destOrd="0" presId="urn:microsoft.com/office/officeart/2005/8/layout/orgChart1"/>
    <dgm:cxn modelId="{212FCEA1-79F5-4DBC-93BC-07F285B206E9}" type="presParOf" srcId="{3FA429F6-B30A-44AC-BCF2-8B1BE9B3974F}" destId="{C10CE278-1750-48C3-B4F2-33B0FE98E85D}" srcOrd="2" destOrd="0" presId="urn:microsoft.com/office/officeart/2005/8/layout/orgChart1"/>
    <dgm:cxn modelId="{D4C3E977-F37C-4918-906A-8F40D35B556C}" type="presParOf" srcId="{9E790F82-CD24-4132-854A-1680D0B10747}" destId="{1447E7CD-1EE2-4F0A-8982-12D598CA8EBA}" srcOrd="4" destOrd="0" presId="urn:microsoft.com/office/officeart/2005/8/layout/orgChart1"/>
    <dgm:cxn modelId="{A27AEFF2-FF9C-42A8-AE10-5BB54D15E7B9}" type="presParOf" srcId="{9E790F82-CD24-4132-854A-1680D0B10747}" destId="{97F2617E-EA8E-418F-AE06-F2C407C8A785}" srcOrd="5" destOrd="0" presId="urn:microsoft.com/office/officeart/2005/8/layout/orgChart1"/>
    <dgm:cxn modelId="{903FBF26-1F35-444C-A866-EEF6144701DB}" type="presParOf" srcId="{97F2617E-EA8E-418F-AE06-F2C407C8A785}" destId="{8ED93F5A-4583-4EC6-B893-698EE623CFF9}" srcOrd="0" destOrd="0" presId="urn:microsoft.com/office/officeart/2005/8/layout/orgChart1"/>
    <dgm:cxn modelId="{5BFDDA5C-1EE6-4209-AE3A-D23824CB115F}" type="presParOf" srcId="{8ED93F5A-4583-4EC6-B893-698EE623CFF9}" destId="{84C45712-AEBA-4397-A096-9F8F419AD04F}" srcOrd="0" destOrd="0" presId="urn:microsoft.com/office/officeart/2005/8/layout/orgChart1"/>
    <dgm:cxn modelId="{C0FD5244-A5F3-4DDB-A71A-D15B2C847788}" type="presParOf" srcId="{8ED93F5A-4583-4EC6-B893-698EE623CFF9}" destId="{7E59CE30-5602-4878-A23A-DC643054BFE0}" srcOrd="1" destOrd="0" presId="urn:microsoft.com/office/officeart/2005/8/layout/orgChart1"/>
    <dgm:cxn modelId="{506AC7B1-5C65-400A-A865-BBCDAEFFEB49}" type="presParOf" srcId="{97F2617E-EA8E-418F-AE06-F2C407C8A785}" destId="{A77C79CB-27AF-4EE3-9E39-7399CE299B78}" srcOrd="1" destOrd="0" presId="urn:microsoft.com/office/officeart/2005/8/layout/orgChart1"/>
    <dgm:cxn modelId="{C8B6968F-3C79-4D90-B5B4-A7336B70A886}" type="presParOf" srcId="{A77C79CB-27AF-4EE3-9E39-7399CE299B78}" destId="{DE841887-2BFA-4986-B516-91372F5B9C79}" srcOrd="0" destOrd="0" presId="urn:microsoft.com/office/officeart/2005/8/layout/orgChart1"/>
    <dgm:cxn modelId="{1BFCAE1F-128F-43CA-BD12-3F679B0F284F}" type="presParOf" srcId="{A77C79CB-27AF-4EE3-9E39-7399CE299B78}" destId="{E4AB122F-CAE1-4370-BDAF-9EDC7362ADF0}" srcOrd="1" destOrd="0" presId="urn:microsoft.com/office/officeart/2005/8/layout/orgChart1"/>
    <dgm:cxn modelId="{105F3DA6-2DE1-424D-98F5-CAB74A8E5F85}" type="presParOf" srcId="{E4AB122F-CAE1-4370-BDAF-9EDC7362ADF0}" destId="{EA9D8EF1-27EB-4B27-8AFD-377830EADAF9}" srcOrd="0" destOrd="0" presId="urn:microsoft.com/office/officeart/2005/8/layout/orgChart1"/>
    <dgm:cxn modelId="{6D200647-4704-4516-862B-9B52D3168E7A}" type="presParOf" srcId="{EA9D8EF1-27EB-4B27-8AFD-377830EADAF9}" destId="{58C96B54-A67D-430B-8DB5-834BBA95339B}" srcOrd="0" destOrd="0" presId="urn:microsoft.com/office/officeart/2005/8/layout/orgChart1"/>
    <dgm:cxn modelId="{9DBBC746-21BD-4CDE-8131-232160728352}" type="presParOf" srcId="{EA9D8EF1-27EB-4B27-8AFD-377830EADAF9}" destId="{81AF90AF-0D33-421B-9B26-4EA0CA2A0285}" srcOrd="1" destOrd="0" presId="urn:microsoft.com/office/officeart/2005/8/layout/orgChart1"/>
    <dgm:cxn modelId="{D334EC11-27DB-472D-B056-97B607974CED}" type="presParOf" srcId="{E4AB122F-CAE1-4370-BDAF-9EDC7362ADF0}" destId="{3C533B10-064E-4327-A846-0078794727A5}" srcOrd="1" destOrd="0" presId="urn:microsoft.com/office/officeart/2005/8/layout/orgChart1"/>
    <dgm:cxn modelId="{CC468E10-7A36-4EE1-841F-17B26E3E253A}" type="presParOf" srcId="{E4AB122F-CAE1-4370-BDAF-9EDC7362ADF0}" destId="{9F7B02DC-4A4D-49FE-A9B3-AF6B2BBC3C65}" srcOrd="2" destOrd="0" presId="urn:microsoft.com/office/officeart/2005/8/layout/orgChart1"/>
    <dgm:cxn modelId="{51E2F899-769A-49EB-BD0B-922480732F67}" type="presParOf" srcId="{97F2617E-EA8E-418F-AE06-F2C407C8A785}" destId="{FA3AD552-F977-46E8-8724-A22AEFD49527}" srcOrd="2" destOrd="0" presId="urn:microsoft.com/office/officeart/2005/8/layout/orgChart1"/>
    <dgm:cxn modelId="{7E46BFBF-5902-4DD7-83DF-837EEA6F8440}" type="presParOf" srcId="{9E790F82-CD24-4132-854A-1680D0B10747}" destId="{FD7E309E-93DF-4539-A3C3-BC5DF5E6DBDD}" srcOrd="6" destOrd="0" presId="urn:microsoft.com/office/officeart/2005/8/layout/orgChart1"/>
    <dgm:cxn modelId="{FF368A4E-09A1-4A9A-A8D4-4708AEB6ECD2}" type="presParOf" srcId="{9E790F82-CD24-4132-854A-1680D0B10747}" destId="{304F0AEF-BC82-45EF-8DC8-B5662590436B}" srcOrd="7" destOrd="0" presId="urn:microsoft.com/office/officeart/2005/8/layout/orgChart1"/>
    <dgm:cxn modelId="{59B70DCC-FF30-49CA-8E3F-8B230C51A6AE}" type="presParOf" srcId="{304F0AEF-BC82-45EF-8DC8-B5662590436B}" destId="{50DAB5E2-6616-4A25-BA59-5C759C352118}" srcOrd="0" destOrd="0" presId="urn:microsoft.com/office/officeart/2005/8/layout/orgChart1"/>
    <dgm:cxn modelId="{6A7A60E9-1CC6-4055-AF47-166E6368D1A5}" type="presParOf" srcId="{50DAB5E2-6616-4A25-BA59-5C759C352118}" destId="{05A2A056-880E-4151-8044-330CF17B278B}" srcOrd="0" destOrd="0" presId="urn:microsoft.com/office/officeart/2005/8/layout/orgChart1"/>
    <dgm:cxn modelId="{86598E0E-9020-4985-B046-7BFDA3E8E0D7}" type="presParOf" srcId="{50DAB5E2-6616-4A25-BA59-5C759C352118}" destId="{ABA8071E-6279-426F-8F10-3CAF05CFCC02}" srcOrd="1" destOrd="0" presId="urn:microsoft.com/office/officeart/2005/8/layout/orgChart1"/>
    <dgm:cxn modelId="{39D4D5EA-34E0-4ABF-9175-E09B0B131170}" type="presParOf" srcId="{304F0AEF-BC82-45EF-8DC8-B5662590436B}" destId="{E30432A8-1660-4B60-8922-74038F012B1A}" srcOrd="1" destOrd="0" presId="urn:microsoft.com/office/officeart/2005/8/layout/orgChart1"/>
    <dgm:cxn modelId="{78385735-AB46-45D3-87F1-005E75A71B18}" type="presParOf" srcId="{E30432A8-1660-4B60-8922-74038F012B1A}" destId="{C2DAC9CA-FBE7-4945-AEC3-CC5FB825E9EE}" srcOrd="0" destOrd="0" presId="urn:microsoft.com/office/officeart/2005/8/layout/orgChart1"/>
    <dgm:cxn modelId="{83011262-B276-4ED1-8B84-129559AA4872}" type="presParOf" srcId="{E30432A8-1660-4B60-8922-74038F012B1A}" destId="{7545887D-FE2D-416E-86CB-6B1624404467}" srcOrd="1" destOrd="0" presId="urn:microsoft.com/office/officeart/2005/8/layout/orgChart1"/>
    <dgm:cxn modelId="{E0A3E3F9-5CAE-43F6-9802-3EB0F49C3B7D}" type="presParOf" srcId="{7545887D-FE2D-416E-86CB-6B1624404467}" destId="{ADF414F0-A571-4C76-AD96-5F6D75BACEB9}" srcOrd="0" destOrd="0" presId="urn:microsoft.com/office/officeart/2005/8/layout/orgChart1"/>
    <dgm:cxn modelId="{E5A48BE8-D8F8-4AE8-B232-959B793FDADF}" type="presParOf" srcId="{ADF414F0-A571-4C76-AD96-5F6D75BACEB9}" destId="{1C951ED6-3E64-40BA-9F7E-F688BEC8FDEA}" srcOrd="0" destOrd="0" presId="urn:microsoft.com/office/officeart/2005/8/layout/orgChart1"/>
    <dgm:cxn modelId="{F8268EB2-9C99-48D0-AFE4-575DDD5DF55D}" type="presParOf" srcId="{ADF414F0-A571-4C76-AD96-5F6D75BACEB9}" destId="{56C0AD4A-EF99-4C7B-9025-B6174D98C7C0}" srcOrd="1" destOrd="0" presId="urn:microsoft.com/office/officeart/2005/8/layout/orgChart1"/>
    <dgm:cxn modelId="{79BE80A1-E8A3-46DE-9C2B-4748B4BA5EF5}" type="presParOf" srcId="{7545887D-FE2D-416E-86CB-6B1624404467}" destId="{88757C78-CFA5-418E-AC4D-3A8054DD2771}" srcOrd="1" destOrd="0" presId="urn:microsoft.com/office/officeart/2005/8/layout/orgChart1"/>
    <dgm:cxn modelId="{D50E85A3-589B-4A7A-92CF-A3AE7C55D66E}" type="presParOf" srcId="{88757C78-CFA5-418E-AC4D-3A8054DD2771}" destId="{8DCAC334-4AA8-43A0-BC7C-FE1DFE064B8A}" srcOrd="0" destOrd="0" presId="urn:microsoft.com/office/officeart/2005/8/layout/orgChart1"/>
    <dgm:cxn modelId="{38FC2FF0-645E-45C3-BAC0-4236B6347523}" type="presParOf" srcId="{88757C78-CFA5-418E-AC4D-3A8054DD2771}" destId="{FD78CC61-F9C6-41BE-A77C-FA898A53753F}" srcOrd="1" destOrd="0" presId="urn:microsoft.com/office/officeart/2005/8/layout/orgChart1"/>
    <dgm:cxn modelId="{B9D5FFDB-D8DE-47EF-AD63-B0F30C368C8D}" type="presParOf" srcId="{FD78CC61-F9C6-41BE-A77C-FA898A53753F}" destId="{59B8948B-0654-4953-968B-3C2D62295C7C}" srcOrd="0" destOrd="0" presId="urn:microsoft.com/office/officeart/2005/8/layout/orgChart1"/>
    <dgm:cxn modelId="{5567E400-FABC-48AC-BDA8-A6BE4A3B3109}" type="presParOf" srcId="{59B8948B-0654-4953-968B-3C2D62295C7C}" destId="{7DDDA491-8CE0-4701-BBE9-5775B90E8301}" srcOrd="0" destOrd="0" presId="urn:microsoft.com/office/officeart/2005/8/layout/orgChart1"/>
    <dgm:cxn modelId="{DAE50A79-06E9-441B-8E0C-8609C16F1FB7}" type="presParOf" srcId="{59B8948B-0654-4953-968B-3C2D62295C7C}" destId="{7F15A3E9-4ABA-4D0D-8A9C-C379B55BEC8D}" srcOrd="1" destOrd="0" presId="urn:microsoft.com/office/officeart/2005/8/layout/orgChart1"/>
    <dgm:cxn modelId="{76020C06-19F4-42F4-8905-DF9D24905ABC}" type="presParOf" srcId="{FD78CC61-F9C6-41BE-A77C-FA898A53753F}" destId="{E432CF84-1225-466B-9716-116C3E81E4FA}" srcOrd="1" destOrd="0" presId="urn:microsoft.com/office/officeart/2005/8/layout/orgChart1"/>
    <dgm:cxn modelId="{E268234B-DAE5-4D6D-BB62-834DFA506D0A}" type="presParOf" srcId="{FD78CC61-F9C6-41BE-A77C-FA898A53753F}" destId="{1693B3F4-DBA0-42B4-A14A-CC2430C30ABB}" srcOrd="2" destOrd="0" presId="urn:microsoft.com/office/officeart/2005/8/layout/orgChart1"/>
    <dgm:cxn modelId="{66650682-6A64-42DD-A45A-9175F7D9485C}" type="presParOf" srcId="{88757C78-CFA5-418E-AC4D-3A8054DD2771}" destId="{23778174-BFC0-49CF-8D22-BBBEC9D1DFA9}" srcOrd="2" destOrd="0" presId="urn:microsoft.com/office/officeart/2005/8/layout/orgChart1"/>
    <dgm:cxn modelId="{A8A991C7-90CD-4828-AD7E-9E8558D5FA55}" type="presParOf" srcId="{88757C78-CFA5-418E-AC4D-3A8054DD2771}" destId="{E0EBAF6B-1073-46AE-88B1-5AEA02CC6928}" srcOrd="3" destOrd="0" presId="urn:microsoft.com/office/officeart/2005/8/layout/orgChart1"/>
    <dgm:cxn modelId="{7E7FF786-5A1B-4750-AF34-9168457A6BDB}" type="presParOf" srcId="{E0EBAF6B-1073-46AE-88B1-5AEA02CC6928}" destId="{6A7E78C5-945F-4675-BD66-2FE04038E670}" srcOrd="0" destOrd="0" presId="urn:microsoft.com/office/officeart/2005/8/layout/orgChart1"/>
    <dgm:cxn modelId="{B441AF60-8529-47F6-B028-9785795D6785}" type="presParOf" srcId="{6A7E78C5-945F-4675-BD66-2FE04038E670}" destId="{CC5E9120-8835-4B95-BEF4-FDE19FB8E1D1}" srcOrd="0" destOrd="0" presId="urn:microsoft.com/office/officeart/2005/8/layout/orgChart1"/>
    <dgm:cxn modelId="{87400473-AC0C-4694-B026-6226B8B69D3B}" type="presParOf" srcId="{6A7E78C5-945F-4675-BD66-2FE04038E670}" destId="{460FDEAF-4B8C-45EF-B784-392E7E4F3A33}" srcOrd="1" destOrd="0" presId="urn:microsoft.com/office/officeart/2005/8/layout/orgChart1"/>
    <dgm:cxn modelId="{9DD4E873-0707-43A5-8560-DE439834E294}" type="presParOf" srcId="{E0EBAF6B-1073-46AE-88B1-5AEA02CC6928}" destId="{9D64C168-FA67-4834-85C2-741499335346}" srcOrd="1" destOrd="0" presId="urn:microsoft.com/office/officeart/2005/8/layout/orgChart1"/>
    <dgm:cxn modelId="{7ECC6D2C-0FE3-41B9-9DE3-B039BCD98CB7}" type="presParOf" srcId="{E0EBAF6B-1073-46AE-88B1-5AEA02CC6928}" destId="{4C3C3936-FB2A-455B-B677-C3B8A6C0FE48}" srcOrd="2" destOrd="0" presId="urn:microsoft.com/office/officeart/2005/8/layout/orgChart1"/>
    <dgm:cxn modelId="{1851DC97-BE49-44A7-94FE-164A38F3EA8F}" type="presParOf" srcId="{7545887D-FE2D-416E-86CB-6B1624404467}" destId="{36E759CF-087C-4B08-8CFB-BFA728CE5BD6}" srcOrd="2" destOrd="0" presId="urn:microsoft.com/office/officeart/2005/8/layout/orgChart1"/>
    <dgm:cxn modelId="{28200408-7418-452C-8F4D-1D206E09A864}" type="presParOf" srcId="{304F0AEF-BC82-45EF-8DC8-B5662590436B}" destId="{3DF2CDA8-811D-4E34-9BC6-4FEC43A896D1}" srcOrd="2" destOrd="0" presId="urn:microsoft.com/office/officeart/2005/8/layout/orgChart1"/>
    <dgm:cxn modelId="{17F0FF27-B542-45B4-8D56-0497C824FA65}" type="presParOf" srcId="{9E790F82-CD24-4132-854A-1680D0B10747}" destId="{92566647-39D3-44AD-8D0B-2B9551783791}" srcOrd="8" destOrd="0" presId="urn:microsoft.com/office/officeart/2005/8/layout/orgChart1"/>
    <dgm:cxn modelId="{50197467-74AC-4296-BA6A-000E6A2FA9F5}" type="presParOf" srcId="{9E790F82-CD24-4132-854A-1680D0B10747}" destId="{13E2BDE8-CC4C-443F-B492-4A318E307936}" srcOrd="9" destOrd="0" presId="urn:microsoft.com/office/officeart/2005/8/layout/orgChart1"/>
    <dgm:cxn modelId="{3EC069AD-29EC-4E81-BEE5-8E1819B23296}" type="presParOf" srcId="{13E2BDE8-CC4C-443F-B492-4A318E307936}" destId="{CB2B43C2-2585-4E2B-99A5-01744B9FB5D0}" srcOrd="0" destOrd="0" presId="urn:microsoft.com/office/officeart/2005/8/layout/orgChart1"/>
    <dgm:cxn modelId="{34C8955A-365E-44BA-9AA0-72B187D6AB03}" type="presParOf" srcId="{CB2B43C2-2585-4E2B-99A5-01744B9FB5D0}" destId="{8FE09839-853F-44CB-8972-07FE8015C910}" srcOrd="0" destOrd="0" presId="urn:microsoft.com/office/officeart/2005/8/layout/orgChart1"/>
    <dgm:cxn modelId="{E2FB79CF-1D7C-4B31-942B-A2072DF13A7A}" type="presParOf" srcId="{CB2B43C2-2585-4E2B-99A5-01744B9FB5D0}" destId="{01C206C0-366D-4CC7-B6A9-7E53D5211CAC}" srcOrd="1" destOrd="0" presId="urn:microsoft.com/office/officeart/2005/8/layout/orgChart1"/>
    <dgm:cxn modelId="{CA94738F-E7AB-4C0D-9F60-5F399C9B2BB4}" type="presParOf" srcId="{13E2BDE8-CC4C-443F-B492-4A318E307936}" destId="{558734BD-6F65-4D2E-8AE0-9659F8C6FD1B}" srcOrd="1" destOrd="0" presId="urn:microsoft.com/office/officeart/2005/8/layout/orgChart1"/>
    <dgm:cxn modelId="{AF8C7B92-AEEE-47C1-9EFA-F89086AB3BE4}" type="presParOf" srcId="{558734BD-6F65-4D2E-8AE0-9659F8C6FD1B}" destId="{6254A78F-B2EE-4FD0-8C80-82B80B049317}" srcOrd="0" destOrd="0" presId="urn:microsoft.com/office/officeart/2005/8/layout/orgChart1"/>
    <dgm:cxn modelId="{E312BFE5-69E9-4B8D-9128-A63550B849A1}" type="presParOf" srcId="{558734BD-6F65-4D2E-8AE0-9659F8C6FD1B}" destId="{3172AE40-4183-4794-ABDE-1933412E9082}" srcOrd="1" destOrd="0" presId="urn:microsoft.com/office/officeart/2005/8/layout/orgChart1"/>
    <dgm:cxn modelId="{CA0A8ECB-54D9-4A59-B311-75548A608585}" type="presParOf" srcId="{3172AE40-4183-4794-ABDE-1933412E9082}" destId="{20C9AD81-F086-4313-8FDC-7F77993AAAE3}" srcOrd="0" destOrd="0" presId="urn:microsoft.com/office/officeart/2005/8/layout/orgChart1"/>
    <dgm:cxn modelId="{36E48C98-7D9A-44D0-AFFD-D0E0C6B7092F}" type="presParOf" srcId="{20C9AD81-F086-4313-8FDC-7F77993AAAE3}" destId="{AA020191-2B78-47D8-8968-6F78C8006F6A}" srcOrd="0" destOrd="0" presId="urn:microsoft.com/office/officeart/2005/8/layout/orgChart1"/>
    <dgm:cxn modelId="{EEC2E679-2A19-4685-B040-6D580A05515B}" type="presParOf" srcId="{20C9AD81-F086-4313-8FDC-7F77993AAAE3}" destId="{9FEA5E8F-BD8A-4499-AE08-A15E044E05C0}" srcOrd="1" destOrd="0" presId="urn:microsoft.com/office/officeart/2005/8/layout/orgChart1"/>
    <dgm:cxn modelId="{07B9B2AC-C856-4AA1-9129-58A687EA8656}" type="presParOf" srcId="{3172AE40-4183-4794-ABDE-1933412E9082}" destId="{5991CF61-39C0-438D-A748-8D3A44839DBE}" srcOrd="1" destOrd="0" presId="urn:microsoft.com/office/officeart/2005/8/layout/orgChart1"/>
    <dgm:cxn modelId="{71622A01-A999-4D09-8728-41A39E516750}" type="presParOf" srcId="{3172AE40-4183-4794-ABDE-1933412E9082}" destId="{ADE2C650-A106-4188-BCE5-BF34202DCDD8}" srcOrd="2" destOrd="0" presId="urn:microsoft.com/office/officeart/2005/8/layout/orgChart1"/>
    <dgm:cxn modelId="{A3F2B316-1F68-4060-8241-08E92D9AD6FC}" type="presParOf" srcId="{13E2BDE8-CC4C-443F-B492-4A318E307936}" destId="{4BB7B85A-CEDF-4EC5-B2A3-818A5310EB9A}" srcOrd="2" destOrd="0" presId="urn:microsoft.com/office/officeart/2005/8/layout/orgChart1"/>
    <dgm:cxn modelId="{8DCAF166-ED00-4E66-A598-7BC557E8E60E}" type="presParOf" srcId="{903D318C-D86C-44F3-A36E-BE75A3C116AB}" destId="{38078265-96FA-4E5B-8A55-4454BE7D115F}" srcOrd="2" destOrd="0" presId="urn:microsoft.com/office/officeart/2005/8/layout/orgChart1"/>
    <dgm:cxn modelId="{ECD8653F-43D1-472B-8881-7A27298C6253}" type="presParOf" srcId="{38078265-96FA-4E5B-8A55-4454BE7D115F}" destId="{C0A6CB2D-7E08-4828-9FB3-E841857433DD}" srcOrd="0" destOrd="0" presId="urn:microsoft.com/office/officeart/2005/8/layout/orgChart1"/>
    <dgm:cxn modelId="{08E46803-DE30-442D-BE3A-4E20517B5505}" type="presParOf" srcId="{38078265-96FA-4E5B-8A55-4454BE7D115F}" destId="{4A772285-495A-4FEE-A599-AA8B8545BE65}" srcOrd="1" destOrd="0" presId="urn:microsoft.com/office/officeart/2005/8/layout/orgChart1"/>
    <dgm:cxn modelId="{CD4EC0D2-76B7-4660-92EF-26F346143B4A}" type="presParOf" srcId="{4A772285-495A-4FEE-A599-AA8B8545BE65}" destId="{8330887C-89E7-499E-97B0-E06ED3C34B75}" srcOrd="0" destOrd="0" presId="urn:microsoft.com/office/officeart/2005/8/layout/orgChart1"/>
    <dgm:cxn modelId="{5E503E9E-FB95-448A-818D-6573BC51A2C4}" type="presParOf" srcId="{8330887C-89E7-499E-97B0-E06ED3C34B75}" destId="{A4956EA3-FE7A-4448-AB37-0DD71D11AAEC}" srcOrd="0" destOrd="0" presId="urn:microsoft.com/office/officeart/2005/8/layout/orgChart1"/>
    <dgm:cxn modelId="{E8D22E54-CD8C-4681-BE33-00CF77114D29}" type="presParOf" srcId="{8330887C-89E7-499E-97B0-E06ED3C34B75}" destId="{0570DEE0-241A-43AF-9A9C-42416D6B3A43}" srcOrd="1" destOrd="0" presId="urn:microsoft.com/office/officeart/2005/8/layout/orgChart1"/>
    <dgm:cxn modelId="{D4C06697-9B23-4CE9-B290-228445F3724E}" type="presParOf" srcId="{4A772285-495A-4FEE-A599-AA8B8545BE65}" destId="{D5CE1A14-F471-45FC-9735-243418D8A070}" srcOrd="1" destOrd="0" presId="urn:microsoft.com/office/officeart/2005/8/layout/orgChart1"/>
    <dgm:cxn modelId="{C656DB58-B0F4-4DDA-B829-9B214714AA77}" type="presParOf" srcId="{4A772285-495A-4FEE-A599-AA8B8545BE65}" destId="{8DCF4CB5-B9DD-4C53-9AF4-B7A131A6095F}" srcOrd="2" destOrd="0" presId="urn:microsoft.com/office/officeart/2005/8/layout/orgChart1"/>
    <dgm:cxn modelId="{6DA512C6-6E18-4BFE-998A-2EBEC1AA8850}" type="presParOf" srcId="{9F8609A2-F952-4EFF-B926-102F7DAB0E64}" destId="{F95AEE3F-8742-4E54-9E67-A6FE5A88A702}" srcOrd="1" destOrd="0" presId="urn:microsoft.com/office/officeart/2005/8/layout/orgChart1"/>
    <dgm:cxn modelId="{14945856-3C7E-452C-AEBE-D5D63B529965}" type="presParOf" srcId="{F95AEE3F-8742-4E54-9E67-A6FE5A88A702}" destId="{6DA2B522-5197-4524-B516-AC71380CFAD7}" srcOrd="0" destOrd="0" presId="urn:microsoft.com/office/officeart/2005/8/layout/orgChart1"/>
    <dgm:cxn modelId="{F2751263-0F53-4C62-BF3C-3A2511B454D0}" type="presParOf" srcId="{6DA2B522-5197-4524-B516-AC71380CFAD7}" destId="{67955384-33C0-4D5A-9D20-0E15C499060C}" srcOrd="0" destOrd="0" presId="urn:microsoft.com/office/officeart/2005/8/layout/orgChart1"/>
    <dgm:cxn modelId="{7273038C-E460-4F8F-AF44-83832C8DFCEF}" type="presParOf" srcId="{6DA2B522-5197-4524-B516-AC71380CFAD7}" destId="{5C9E324E-15C0-47E1-998D-93DA048463D4}" srcOrd="1" destOrd="0" presId="urn:microsoft.com/office/officeart/2005/8/layout/orgChart1"/>
    <dgm:cxn modelId="{BDA3E7AA-66FD-4DC4-9079-0A92997EC8E4}" type="presParOf" srcId="{F95AEE3F-8742-4E54-9E67-A6FE5A88A702}" destId="{61EE0C62-C5C4-4412-8F86-30A6248634CC}" srcOrd="1" destOrd="0" presId="urn:microsoft.com/office/officeart/2005/8/layout/orgChart1"/>
    <dgm:cxn modelId="{FB898BA4-AAB2-4048-8B2D-41A653148812}" type="presParOf" srcId="{61EE0C62-C5C4-4412-8F86-30A6248634CC}" destId="{9B92C71A-3D40-4632-8A98-6378284C43BB}" srcOrd="0" destOrd="0" presId="urn:microsoft.com/office/officeart/2005/8/layout/orgChart1"/>
    <dgm:cxn modelId="{E1DCF78A-C6DE-44E7-B32E-0718870932DF}" type="presParOf" srcId="{61EE0C62-C5C4-4412-8F86-30A6248634CC}" destId="{240F20BD-E26D-4618-8FFF-7AE81C760081}" srcOrd="1" destOrd="0" presId="urn:microsoft.com/office/officeart/2005/8/layout/orgChart1"/>
    <dgm:cxn modelId="{FDB935BE-530B-4EFD-9784-91A7D45ACD02}" type="presParOf" srcId="{240F20BD-E26D-4618-8FFF-7AE81C760081}" destId="{37CB52AD-5106-4E96-BCF5-DE546B19E8A2}" srcOrd="0" destOrd="0" presId="urn:microsoft.com/office/officeart/2005/8/layout/orgChart1"/>
    <dgm:cxn modelId="{37DB5920-BB94-46EE-9E60-86C2A4168DE3}" type="presParOf" srcId="{37CB52AD-5106-4E96-BCF5-DE546B19E8A2}" destId="{BEF43887-79D4-4639-B2B4-BDAC8C8A45F4}" srcOrd="0" destOrd="0" presId="urn:microsoft.com/office/officeart/2005/8/layout/orgChart1"/>
    <dgm:cxn modelId="{B9C14F80-13DE-46CD-A2AB-6E03BBB71BF3}" type="presParOf" srcId="{37CB52AD-5106-4E96-BCF5-DE546B19E8A2}" destId="{F01D844B-4B10-4B72-A43D-514981AC6D9E}" srcOrd="1" destOrd="0" presId="urn:microsoft.com/office/officeart/2005/8/layout/orgChart1"/>
    <dgm:cxn modelId="{747A3225-EF42-45CA-9E05-1DC868EB8F1D}" type="presParOf" srcId="{240F20BD-E26D-4618-8FFF-7AE81C760081}" destId="{FDD242D7-FC8A-4718-AAE7-8A19C2005CF0}" srcOrd="1" destOrd="0" presId="urn:microsoft.com/office/officeart/2005/8/layout/orgChart1"/>
    <dgm:cxn modelId="{DDF7CB26-04ED-4FA4-95CD-D2E772D3236C}" type="presParOf" srcId="{240F20BD-E26D-4618-8FFF-7AE81C760081}" destId="{240624EE-240C-41DC-A86F-DD27E1D86394}" srcOrd="2" destOrd="0" presId="urn:microsoft.com/office/officeart/2005/8/layout/orgChart1"/>
    <dgm:cxn modelId="{9F7FF534-8F92-47B7-AB56-477A2B47ADF2}" type="presParOf" srcId="{F95AEE3F-8742-4E54-9E67-A6FE5A88A702}" destId="{D93AB01D-A052-4D6D-A874-AD18D56DA42A}" srcOrd="2" destOrd="0" presId="urn:microsoft.com/office/officeart/2005/8/layout/orgChart1"/>
    <dgm:cxn modelId="{60B17171-EA03-471A-975E-7DC99F34D148}" type="presParOf" srcId="{9F8609A2-F952-4EFF-B926-102F7DAB0E64}" destId="{CF10BF66-AC38-4A7A-97DE-6DF4419BC252}" srcOrd="2" destOrd="0" presId="urn:microsoft.com/office/officeart/2005/8/layout/orgChart1"/>
    <dgm:cxn modelId="{F8CCE2F1-C44F-4FC1-ADCE-73C2663FFFA7}" type="presParOf" srcId="{CF10BF66-AC38-4A7A-97DE-6DF4419BC252}" destId="{6839DE14-4271-404D-8440-89D214A9E911}" srcOrd="0" destOrd="0" presId="urn:microsoft.com/office/officeart/2005/8/layout/orgChart1"/>
    <dgm:cxn modelId="{5543E7D6-5D16-4595-9EC5-90B909D6FBFF}" type="presParOf" srcId="{6839DE14-4271-404D-8440-89D214A9E911}" destId="{6A57D602-5A7E-4C65-916E-23E5D5C4A1F8}" srcOrd="0" destOrd="0" presId="urn:microsoft.com/office/officeart/2005/8/layout/orgChart1"/>
    <dgm:cxn modelId="{F7C29489-8431-43E6-9538-1121C29021D6}" type="presParOf" srcId="{6839DE14-4271-404D-8440-89D214A9E911}" destId="{BCC40FB4-5C90-46FD-9BA3-3A946A64CBBE}" srcOrd="1" destOrd="0" presId="urn:microsoft.com/office/officeart/2005/8/layout/orgChart1"/>
    <dgm:cxn modelId="{8CB2ED22-A82E-409E-B0FA-90C927E392E7}" type="presParOf" srcId="{CF10BF66-AC38-4A7A-97DE-6DF4419BC252}" destId="{6DADD6F5-E529-4363-9A58-DB0502DDF631}" srcOrd="1" destOrd="0" presId="urn:microsoft.com/office/officeart/2005/8/layout/orgChart1"/>
    <dgm:cxn modelId="{D0D3C1BA-1CB6-4AEC-BEFB-6150B4FCE5BE}" type="presParOf" srcId="{CF10BF66-AC38-4A7A-97DE-6DF4419BC252}" destId="{E76280DA-F60C-4F73-944C-9DADD5AF93B0}" srcOrd="2" destOrd="0" presId="urn:microsoft.com/office/officeart/2005/8/layout/orgChart1"/>
    <dgm:cxn modelId="{1D036587-5324-492A-BF47-D9225747577F}" type="presParOf" srcId="{9F8609A2-F952-4EFF-B926-102F7DAB0E64}" destId="{CF23DC09-2F45-4710-BCE7-2CAA862EDF69}" srcOrd="3" destOrd="0" presId="urn:microsoft.com/office/officeart/2005/8/layout/orgChart1"/>
    <dgm:cxn modelId="{5183B8EF-263E-4FBE-88BD-DDD926FBD2EA}" type="presParOf" srcId="{CF23DC09-2F45-4710-BCE7-2CAA862EDF69}" destId="{5604862C-A9A4-4FE1-9AA6-B1482D4D8863}" srcOrd="0" destOrd="0" presId="urn:microsoft.com/office/officeart/2005/8/layout/orgChart1"/>
    <dgm:cxn modelId="{72F8A97B-0FBA-458D-8FEA-6A00256E0E77}" type="presParOf" srcId="{5604862C-A9A4-4FE1-9AA6-B1482D4D8863}" destId="{2B7A8DEB-C9AD-42FA-9023-D469F51AF5ED}" srcOrd="0" destOrd="0" presId="urn:microsoft.com/office/officeart/2005/8/layout/orgChart1"/>
    <dgm:cxn modelId="{08235736-F7CC-45AF-8614-C85A7CD1C9DB}" type="presParOf" srcId="{5604862C-A9A4-4FE1-9AA6-B1482D4D8863}" destId="{B06C03E5-AE6B-421C-BAB2-54D04569BEE4}" srcOrd="1" destOrd="0" presId="urn:microsoft.com/office/officeart/2005/8/layout/orgChart1"/>
    <dgm:cxn modelId="{BA7662E9-FCDD-48A0-91BA-731B02EFBCBA}" type="presParOf" srcId="{CF23DC09-2F45-4710-BCE7-2CAA862EDF69}" destId="{06ED86A5-1A29-41AC-94E5-48A72B270EFD}" srcOrd="1" destOrd="0" presId="urn:microsoft.com/office/officeart/2005/8/layout/orgChart1"/>
    <dgm:cxn modelId="{E7641AA4-9AEA-4ED3-AB98-9F093298AEB1}" type="presParOf" srcId="{CF23DC09-2F45-4710-BCE7-2CAA862EDF69}" destId="{F2E02429-0DF4-4454-9FF0-5B360601E0B0}" srcOrd="2" destOrd="0" presId="urn:microsoft.com/office/officeart/2005/8/layout/orgChart1"/>
    <dgm:cxn modelId="{0881C289-8585-480C-9F3E-A9F7066A4542}" type="presParOf" srcId="{9F8609A2-F952-4EFF-B926-102F7DAB0E64}" destId="{5235F4B6-608F-4983-B0E6-4B828DE99005}" srcOrd="4" destOrd="0" presId="urn:microsoft.com/office/officeart/2005/8/layout/orgChart1"/>
    <dgm:cxn modelId="{A6284534-A41C-4E61-B749-4F03CC869E50}" type="presParOf" srcId="{5235F4B6-608F-4983-B0E6-4B828DE99005}" destId="{0DEC4680-5AD3-46E8-A5C6-441A7E23E26D}" srcOrd="0" destOrd="0" presId="urn:microsoft.com/office/officeart/2005/8/layout/orgChart1"/>
    <dgm:cxn modelId="{5E75AA02-6CEC-4D50-BF72-5DB4F76CD996}" type="presParOf" srcId="{0DEC4680-5AD3-46E8-A5C6-441A7E23E26D}" destId="{4784CC7B-8279-4A0B-BDAF-F964BED92F1F}" srcOrd="0" destOrd="0" presId="urn:microsoft.com/office/officeart/2005/8/layout/orgChart1"/>
    <dgm:cxn modelId="{9CB1F40E-6575-4854-BE2C-B8EE14D07B4A}" type="presParOf" srcId="{0DEC4680-5AD3-46E8-A5C6-441A7E23E26D}" destId="{3878B7A2-B15A-456E-A057-1D38B10F9407}" srcOrd="1" destOrd="0" presId="urn:microsoft.com/office/officeart/2005/8/layout/orgChart1"/>
    <dgm:cxn modelId="{234EE3A6-2AF9-4146-8228-C193444BBBB7}" type="presParOf" srcId="{5235F4B6-608F-4983-B0E6-4B828DE99005}" destId="{E45CC95C-DC6A-4130-B7A5-8851C8194638}" srcOrd="1" destOrd="0" presId="urn:microsoft.com/office/officeart/2005/8/layout/orgChart1"/>
    <dgm:cxn modelId="{19EBC6BD-6CBB-453E-BCEA-090FC69A376F}" type="presParOf" srcId="{5235F4B6-608F-4983-B0E6-4B828DE99005}" destId="{B0B75D26-233E-461F-BC29-214D1596F465}" srcOrd="2" destOrd="0" presId="urn:microsoft.com/office/officeart/2005/8/layout/orgChart1"/>
    <dgm:cxn modelId="{E1C1BCEC-59BD-45EB-B4F0-2CFC927A3366}" type="presParOf" srcId="{9F8609A2-F952-4EFF-B926-102F7DAB0E64}" destId="{040C58A0-2739-4EC4-ADF4-6DDB8C6414FD}" srcOrd="5" destOrd="0" presId="urn:microsoft.com/office/officeart/2005/8/layout/orgChart1"/>
    <dgm:cxn modelId="{047F4D5A-6263-4780-BD5F-7B1C1C298206}" type="presParOf" srcId="{040C58A0-2739-4EC4-ADF4-6DDB8C6414FD}" destId="{7011B6DD-5053-4912-8DDA-45A27D26609F}" srcOrd="0" destOrd="0" presId="urn:microsoft.com/office/officeart/2005/8/layout/orgChart1"/>
    <dgm:cxn modelId="{4CA514D4-B05C-49E8-A3C6-287CBD32F5F3}" type="presParOf" srcId="{7011B6DD-5053-4912-8DDA-45A27D26609F}" destId="{95A77D6B-F022-4283-9067-F2604777D109}" srcOrd="0" destOrd="0" presId="urn:microsoft.com/office/officeart/2005/8/layout/orgChart1"/>
    <dgm:cxn modelId="{90D131C1-3C8C-452B-A917-69C7EC66B723}" type="presParOf" srcId="{7011B6DD-5053-4912-8DDA-45A27D26609F}" destId="{A639788D-8EEC-4B02-902B-5B1B6BE5AD31}" srcOrd="1" destOrd="0" presId="urn:microsoft.com/office/officeart/2005/8/layout/orgChart1"/>
    <dgm:cxn modelId="{BBC7B633-695A-4C8A-A083-10C568458FCD}" type="presParOf" srcId="{040C58A0-2739-4EC4-ADF4-6DDB8C6414FD}" destId="{F5FE6160-5B98-4476-B780-8B3BE6F382E0}" srcOrd="1" destOrd="0" presId="urn:microsoft.com/office/officeart/2005/8/layout/orgChart1"/>
    <dgm:cxn modelId="{093CB2ED-8EAC-4873-90D3-2090E6817298}" type="presParOf" srcId="{040C58A0-2739-4EC4-ADF4-6DDB8C6414FD}" destId="{CCFD79C5-5524-4CAC-B2DC-B2030C263F8B}" srcOrd="2" destOrd="0" presId="urn:microsoft.com/office/officeart/2005/8/layout/orgChart1"/>
    <dgm:cxn modelId="{6FC8C0D1-5B1B-46ED-A5FB-A6EC8CEF1F84}" type="presParOf" srcId="{9F8609A2-F952-4EFF-B926-102F7DAB0E64}" destId="{F5E3BCF0-F81D-4C80-9D5F-40E3F31D4D5C}" srcOrd="6" destOrd="0" presId="urn:microsoft.com/office/officeart/2005/8/layout/orgChart1"/>
    <dgm:cxn modelId="{715D57B6-07AF-4728-9918-8BE32F9A6A6C}" type="presParOf" srcId="{F5E3BCF0-F81D-4C80-9D5F-40E3F31D4D5C}" destId="{A292C38B-BB84-4B4F-9A98-1CED60111558}" srcOrd="0" destOrd="0" presId="urn:microsoft.com/office/officeart/2005/8/layout/orgChart1"/>
    <dgm:cxn modelId="{91999C9E-DE1C-4D24-B057-2F42E205B150}" type="presParOf" srcId="{A292C38B-BB84-4B4F-9A98-1CED60111558}" destId="{3F5E3DAE-C34F-4276-8F8F-E33566B6411B}" srcOrd="0" destOrd="0" presId="urn:microsoft.com/office/officeart/2005/8/layout/orgChart1"/>
    <dgm:cxn modelId="{F987CE45-3E13-4169-A19E-E17E4A968E9C}" type="presParOf" srcId="{A292C38B-BB84-4B4F-9A98-1CED60111558}" destId="{303A925D-EE52-4CCE-AA7E-D43F6BAD297C}" srcOrd="1" destOrd="0" presId="urn:microsoft.com/office/officeart/2005/8/layout/orgChart1"/>
    <dgm:cxn modelId="{BFE532E9-001D-4170-92C6-DD5A07C693BF}" type="presParOf" srcId="{F5E3BCF0-F81D-4C80-9D5F-40E3F31D4D5C}" destId="{C9500003-E9D8-467A-863D-9C6907BF4C6E}" srcOrd="1" destOrd="0" presId="urn:microsoft.com/office/officeart/2005/8/layout/orgChart1"/>
    <dgm:cxn modelId="{995A8673-5175-487F-9043-1F2FDE7576E5}" type="presParOf" srcId="{F5E3BCF0-F81D-4C80-9D5F-40E3F31D4D5C}" destId="{6B7C93EB-DF0A-4E5B-8F93-692A46A20F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2C71A-3D40-4632-8A98-6378284C43BB}">
      <dsp:nvSpPr>
        <dsp:cNvPr id="0" name=""/>
        <dsp:cNvSpPr/>
      </dsp:nvSpPr>
      <dsp:spPr>
        <a:xfrm>
          <a:off x="3421089" y="1892038"/>
          <a:ext cx="2580466" cy="2876572"/>
        </a:xfrm>
        <a:custGeom>
          <a:avLst/>
          <a:gdLst/>
          <a:ahLst/>
          <a:cxnLst/>
          <a:rect l="0" t="0" r="0" b="0"/>
          <a:pathLst>
            <a:path>
              <a:moveTo>
                <a:pt x="2580466" y="2876572"/>
              </a:moveTo>
              <a:lnTo>
                <a:pt x="0" y="0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CB2D-7E08-4828-9FB3-E841857433DD}">
      <dsp:nvSpPr>
        <dsp:cNvPr id="0" name=""/>
        <dsp:cNvSpPr/>
      </dsp:nvSpPr>
      <dsp:spPr>
        <a:xfrm>
          <a:off x="5608615" y="634150"/>
          <a:ext cx="501519" cy="653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43"/>
              </a:lnTo>
              <a:lnTo>
                <a:pt x="501519" y="653343"/>
              </a:lnTo>
            </a:path>
          </a:pathLst>
        </a:custGeom>
        <a:noFill/>
        <a:ln w="9525" cap="flat" cmpd="sng" algn="ctr">
          <a:solidFill>
            <a:srgbClr val="008ED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A78F-B2EE-4FD0-8C80-82B80B049317}">
      <dsp:nvSpPr>
        <dsp:cNvPr id="0" name=""/>
        <dsp:cNvSpPr/>
      </dsp:nvSpPr>
      <dsp:spPr>
        <a:xfrm>
          <a:off x="5935517" y="3370805"/>
          <a:ext cx="644671" cy="1122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295"/>
              </a:lnTo>
              <a:lnTo>
                <a:pt x="644671" y="1122295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66647-39D3-44AD-8D0B-2B9551783791}">
      <dsp:nvSpPr>
        <dsp:cNvPr id="0" name=""/>
        <dsp:cNvSpPr/>
      </dsp:nvSpPr>
      <dsp:spPr>
        <a:xfrm>
          <a:off x="5608615" y="634150"/>
          <a:ext cx="809894" cy="2196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3831"/>
              </a:lnTo>
              <a:lnTo>
                <a:pt x="809894" y="2103831"/>
              </a:lnTo>
              <a:lnTo>
                <a:pt x="809894" y="2196936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78174-BFC0-49CF-8D22-BBBEC9D1DFA9}">
      <dsp:nvSpPr>
        <dsp:cNvPr id="0" name=""/>
        <dsp:cNvSpPr/>
      </dsp:nvSpPr>
      <dsp:spPr>
        <a:xfrm>
          <a:off x="9948759" y="3247795"/>
          <a:ext cx="329222" cy="611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862"/>
              </a:lnTo>
              <a:lnTo>
                <a:pt x="329222" y="611862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AC334-4AA8-43A0-BC7C-FE1DFE064B8A}">
      <dsp:nvSpPr>
        <dsp:cNvPr id="0" name=""/>
        <dsp:cNvSpPr/>
      </dsp:nvSpPr>
      <dsp:spPr>
        <a:xfrm>
          <a:off x="9948759" y="3247795"/>
          <a:ext cx="208681" cy="60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681" y="605054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AC9CA-FBE7-4945-AEC3-CC5FB825E9EE}">
      <dsp:nvSpPr>
        <dsp:cNvPr id="0" name=""/>
        <dsp:cNvSpPr/>
      </dsp:nvSpPr>
      <dsp:spPr>
        <a:xfrm>
          <a:off x="10242904" y="2369212"/>
          <a:ext cx="91440" cy="349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381"/>
              </a:lnTo>
              <a:lnTo>
                <a:pt x="84948" y="256381"/>
              </a:lnTo>
              <a:lnTo>
                <a:pt x="84948" y="349486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E309E-93DF-4539-A3C3-BC5DF5E6DBDD}">
      <dsp:nvSpPr>
        <dsp:cNvPr id="0" name=""/>
        <dsp:cNvSpPr/>
      </dsp:nvSpPr>
      <dsp:spPr>
        <a:xfrm>
          <a:off x="5608615" y="634150"/>
          <a:ext cx="4680008" cy="1206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237"/>
              </a:lnTo>
              <a:lnTo>
                <a:pt x="4680008" y="1113237"/>
              </a:lnTo>
              <a:lnTo>
                <a:pt x="4680008" y="1206343"/>
              </a:lnTo>
            </a:path>
          </a:pathLst>
        </a:custGeom>
        <a:noFill/>
        <a:ln w="9525" cap="flat" cmpd="sng" algn="ctr">
          <a:solidFill>
            <a:srgbClr val="008ED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41887-2BFA-4986-B516-91372F5B9C79}">
      <dsp:nvSpPr>
        <dsp:cNvPr id="0" name=""/>
        <dsp:cNvSpPr/>
      </dsp:nvSpPr>
      <dsp:spPr>
        <a:xfrm>
          <a:off x="3931591" y="3370650"/>
          <a:ext cx="91440" cy="407968"/>
        </a:xfrm>
        <a:custGeom>
          <a:avLst/>
          <a:gdLst/>
          <a:ahLst/>
          <a:cxnLst/>
          <a:rect l="0" t="0" r="0" b="0"/>
          <a:pathLst>
            <a:path>
              <a:moveTo>
                <a:pt x="104729" y="0"/>
              </a:moveTo>
              <a:lnTo>
                <a:pt x="45720" y="407968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7E7CD-1EE2-4F0A-8982-12D598CA8EBA}">
      <dsp:nvSpPr>
        <dsp:cNvPr id="0" name=""/>
        <dsp:cNvSpPr/>
      </dsp:nvSpPr>
      <dsp:spPr>
        <a:xfrm>
          <a:off x="4420522" y="634150"/>
          <a:ext cx="1188093" cy="2197761"/>
        </a:xfrm>
        <a:custGeom>
          <a:avLst/>
          <a:gdLst/>
          <a:ahLst/>
          <a:cxnLst/>
          <a:rect l="0" t="0" r="0" b="0"/>
          <a:pathLst>
            <a:path>
              <a:moveTo>
                <a:pt x="1188093" y="0"/>
              </a:moveTo>
              <a:lnTo>
                <a:pt x="1188093" y="2104655"/>
              </a:lnTo>
              <a:lnTo>
                <a:pt x="0" y="2104655"/>
              </a:lnTo>
              <a:lnTo>
                <a:pt x="0" y="2197761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73FD2-0B87-43A4-8F05-160E9A8E706D}">
      <dsp:nvSpPr>
        <dsp:cNvPr id="0" name=""/>
        <dsp:cNvSpPr/>
      </dsp:nvSpPr>
      <dsp:spPr>
        <a:xfrm>
          <a:off x="3130736" y="634150"/>
          <a:ext cx="2477878" cy="2227763"/>
        </a:xfrm>
        <a:custGeom>
          <a:avLst/>
          <a:gdLst/>
          <a:ahLst/>
          <a:cxnLst/>
          <a:rect l="0" t="0" r="0" b="0"/>
          <a:pathLst>
            <a:path>
              <a:moveTo>
                <a:pt x="2477878" y="0"/>
              </a:moveTo>
              <a:lnTo>
                <a:pt x="2477878" y="2134657"/>
              </a:lnTo>
              <a:lnTo>
                <a:pt x="0" y="2134657"/>
              </a:lnTo>
              <a:lnTo>
                <a:pt x="0" y="2227763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52F3-2F9B-4B27-9B0F-940CD44728E4}">
      <dsp:nvSpPr>
        <dsp:cNvPr id="0" name=""/>
        <dsp:cNvSpPr/>
      </dsp:nvSpPr>
      <dsp:spPr>
        <a:xfrm>
          <a:off x="800703" y="3357207"/>
          <a:ext cx="496777" cy="113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790"/>
              </a:lnTo>
              <a:lnTo>
                <a:pt x="496777" y="1130790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E305-F989-4251-8ABE-E2F37912DC7D}">
      <dsp:nvSpPr>
        <dsp:cNvPr id="0" name=""/>
        <dsp:cNvSpPr/>
      </dsp:nvSpPr>
      <dsp:spPr>
        <a:xfrm>
          <a:off x="800703" y="3357207"/>
          <a:ext cx="410154" cy="113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0154" y="1137351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F8E9F-DF2E-43B6-8279-227B450AEFCD}">
      <dsp:nvSpPr>
        <dsp:cNvPr id="0" name=""/>
        <dsp:cNvSpPr/>
      </dsp:nvSpPr>
      <dsp:spPr>
        <a:xfrm>
          <a:off x="800703" y="3357207"/>
          <a:ext cx="1907298" cy="496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287"/>
              </a:lnTo>
              <a:lnTo>
                <a:pt x="1907298" y="496287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13AF3-237D-476D-808C-92CC76E6022A}">
      <dsp:nvSpPr>
        <dsp:cNvPr id="0" name=""/>
        <dsp:cNvSpPr/>
      </dsp:nvSpPr>
      <dsp:spPr>
        <a:xfrm>
          <a:off x="800703" y="3357207"/>
          <a:ext cx="228066" cy="44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066" y="444795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402A0-0BBB-4AB4-9674-3B3DE744C3D4}">
      <dsp:nvSpPr>
        <dsp:cNvPr id="0" name=""/>
        <dsp:cNvSpPr/>
      </dsp:nvSpPr>
      <dsp:spPr>
        <a:xfrm>
          <a:off x="800703" y="3357207"/>
          <a:ext cx="497434" cy="445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768"/>
              </a:lnTo>
              <a:lnTo>
                <a:pt x="497434" y="445768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8BF2B-AFEB-4E96-B249-B674451C4C49}">
      <dsp:nvSpPr>
        <dsp:cNvPr id="0" name=""/>
        <dsp:cNvSpPr/>
      </dsp:nvSpPr>
      <dsp:spPr>
        <a:xfrm>
          <a:off x="1240807" y="634150"/>
          <a:ext cx="4367808" cy="2171665"/>
        </a:xfrm>
        <a:custGeom>
          <a:avLst/>
          <a:gdLst/>
          <a:ahLst/>
          <a:cxnLst/>
          <a:rect l="0" t="0" r="0" b="0"/>
          <a:pathLst>
            <a:path>
              <a:moveTo>
                <a:pt x="4367808" y="0"/>
              </a:moveTo>
              <a:lnTo>
                <a:pt x="4367808" y="2078559"/>
              </a:lnTo>
              <a:lnTo>
                <a:pt x="0" y="2078559"/>
              </a:lnTo>
              <a:lnTo>
                <a:pt x="0" y="2171665"/>
              </a:lnTo>
            </a:path>
          </a:pathLst>
        </a:custGeom>
        <a:noFill/>
        <a:ln w="9525" cap="flat" cmpd="sng" algn="ctr">
          <a:solidFill>
            <a:srgbClr val="008ED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72E57-2210-4DEF-8D94-23708A68F64A}">
      <dsp:nvSpPr>
        <dsp:cNvPr id="0" name=""/>
        <dsp:cNvSpPr/>
      </dsp:nvSpPr>
      <dsp:spPr>
        <a:xfrm>
          <a:off x="5047890" y="0"/>
          <a:ext cx="1121450" cy="634150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Dave Brown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President &amp; CEO</a:t>
          </a:r>
        </a:p>
      </dsp:txBody>
      <dsp:txXfrm>
        <a:off x="5047890" y="0"/>
        <a:ext cx="1121450" cy="634150"/>
      </dsp:txXfrm>
    </dsp:sp>
    <dsp:sp modelId="{558EEE70-27A0-424C-A126-C5DCFB230815}">
      <dsp:nvSpPr>
        <dsp:cNvPr id="0" name=""/>
        <dsp:cNvSpPr/>
      </dsp:nvSpPr>
      <dsp:spPr>
        <a:xfrm>
          <a:off x="690677" y="2805815"/>
          <a:ext cx="1100258" cy="551392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baseline="0" dirty="0" smtClean="0"/>
            <a:t>Antoine Savary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baseline="0" dirty="0" smtClean="0"/>
            <a:t>Director, 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baseline="0" dirty="0" smtClean="0"/>
            <a:t>Membership Dev.</a:t>
          </a:r>
          <a:endParaRPr lang="en-US" sz="900" b="1" kern="1200" baseline="0" dirty="0"/>
        </a:p>
      </dsp:txBody>
      <dsp:txXfrm>
        <a:off x="690677" y="2805815"/>
        <a:ext cx="1100258" cy="551392"/>
      </dsp:txXfrm>
    </dsp:sp>
    <dsp:sp modelId="{63CDCE9D-005B-4DE0-AD81-DB4E68B3B9B5}">
      <dsp:nvSpPr>
        <dsp:cNvPr id="0" name=""/>
        <dsp:cNvSpPr/>
      </dsp:nvSpPr>
      <dsp:spPr>
        <a:xfrm>
          <a:off x="1298137" y="3558785"/>
          <a:ext cx="885902" cy="488382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Brian Kyle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Membership Dev. Associate</a:t>
          </a:r>
          <a:endParaRPr lang="en-US" sz="900" b="1" kern="1200" dirty="0"/>
        </a:p>
      </dsp:txBody>
      <dsp:txXfrm>
        <a:off x="1298137" y="3558785"/>
        <a:ext cx="885902" cy="488382"/>
      </dsp:txXfrm>
    </dsp:sp>
    <dsp:sp modelId="{3A88527B-64A7-4119-AF70-007A7A1C7D1A}">
      <dsp:nvSpPr>
        <dsp:cNvPr id="0" name=""/>
        <dsp:cNvSpPr/>
      </dsp:nvSpPr>
      <dsp:spPr>
        <a:xfrm>
          <a:off x="73694" y="3562093"/>
          <a:ext cx="955075" cy="479821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Jamie Simoes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Membership Dev. Associates</a:t>
          </a:r>
        </a:p>
      </dsp:txBody>
      <dsp:txXfrm>
        <a:off x="73694" y="3562093"/>
        <a:ext cx="955075" cy="479821"/>
      </dsp:txXfrm>
    </dsp:sp>
    <dsp:sp modelId="{CC8EFA5F-B9B5-4305-8A07-2660B3DA9C6B}">
      <dsp:nvSpPr>
        <dsp:cNvPr id="0" name=""/>
        <dsp:cNvSpPr/>
      </dsp:nvSpPr>
      <dsp:spPr>
        <a:xfrm>
          <a:off x="2708002" y="3631815"/>
          <a:ext cx="886718" cy="44335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solidFill>
              <a:schemeClr val="bg1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>
            <a:solidFill>
              <a:schemeClr val="bg1"/>
            </a:solidFill>
          </a:endParaRPr>
        </a:p>
      </dsp:txBody>
      <dsp:txXfrm>
        <a:off x="2708002" y="3631815"/>
        <a:ext cx="886718" cy="443359"/>
      </dsp:txXfrm>
    </dsp:sp>
    <dsp:sp modelId="{89B8B52E-80AC-4C7A-993A-FC36D1DA7CD6}">
      <dsp:nvSpPr>
        <dsp:cNvPr id="0" name=""/>
        <dsp:cNvSpPr/>
      </dsp:nvSpPr>
      <dsp:spPr>
        <a:xfrm>
          <a:off x="167642" y="4251100"/>
          <a:ext cx="1043215" cy="486919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Ilana Thombs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Member Director Coordinator</a:t>
          </a:r>
          <a:endParaRPr lang="en-US" sz="900" b="1" kern="1200" dirty="0"/>
        </a:p>
      </dsp:txBody>
      <dsp:txXfrm>
        <a:off x="167642" y="4251100"/>
        <a:ext cx="1043215" cy="486919"/>
      </dsp:txXfrm>
    </dsp:sp>
    <dsp:sp modelId="{6A5E17E4-DFAA-4939-9F0D-BB524785B115}">
      <dsp:nvSpPr>
        <dsp:cNvPr id="0" name=""/>
        <dsp:cNvSpPr/>
      </dsp:nvSpPr>
      <dsp:spPr>
        <a:xfrm>
          <a:off x="1297481" y="4248510"/>
          <a:ext cx="1068451" cy="478974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Arpit </a:t>
          </a:r>
          <a:r>
            <a:rPr lang="en-US" sz="900" b="1" kern="1200" dirty="0" err="1" smtClean="0"/>
            <a:t>Sood</a:t>
          </a:r>
          <a:endParaRPr lang="en-US" sz="900" b="1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Analyst &amp; IT Specialist</a:t>
          </a:r>
          <a:endParaRPr lang="en-US" sz="900" b="1" kern="1200" dirty="0"/>
        </a:p>
      </dsp:txBody>
      <dsp:txXfrm>
        <a:off x="1297481" y="4248510"/>
        <a:ext cx="1068451" cy="478974"/>
      </dsp:txXfrm>
    </dsp:sp>
    <dsp:sp modelId="{743AA2AD-6014-4B9A-AD05-4325E145126C}">
      <dsp:nvSpPr>
        <dsp:cNvPr id="0" name=""/>
        <dsp:cNvSpPr/>
      </dsp:nvSpPr>
      <dsp:spPr>
        <a:xfrm>
          <a:off x="2655451" y="2861913"/>
          <a:ext cx="950571" cy="578504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Jill McKenzie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VP, Vendor &amp; Member Strategy</a:t>
          </a:r>
        </a:p>
      </dsp:txBody>
      <dsp:txXfrm>
        <a:off x="2655451" y="2861913"/>
        <a:ext cx="950571" cy="578504"/>
      </dsp:txXfrm>
    </dsp:sp>
    <dsp:sp modelId="{84C45712-AEBA-4397-A096-9F8F419AD04F}">
      <dsp:nvSpPr>
        <dsp:cNvPr id="0" name=""/>
        <dsp:cNvSpPr/>
      </dsp:nvSpPr>
      <dsp:spPr>
        <a:xfrm>
          <a:off x="3940271" y="2831911"/>
          <a:ext cx="960502" cy="538739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Stephanie Sheets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Director of Marketing</a:t>
          </a:r>
          <a:endParaRPr lang="en-US" sz="900" b="1" kern="1200" dirty="0"/>
        </a:p>
      </dsp:txBody>
      <dsp:txXfrm>
        <a:off x="3940271" y="2831911"/>
        <a:ext cx="960502" cy="538739"/>
      </dsp:txXfrm>
    </dsp:sp>
    <dsp:sp modelId="{58C96B54-A67D-430B-8DB5-834BBA95339B}">
      <dsp:nvSpPr>
        <dsp:cNvPr id="0" name=""/>
        <dsp:cNvSpPr/>
      </dsp:nvSpPr>
      <dsp:spPr>
        <a:xfrm>
          <a:off x="3977311" y="3544731"/>
          <a:ext cx="886426" cy="467775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Arber Raci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Marketing 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Coordinator</a:t>
          </a:r>
          <a:endParaRPr lang="en-US" sz="900" b="1" kern="1200" dirty="0"/>
        </a:p>
      </dsp:txBody>
      <dsp:txXfrm>
        <a:off x="3977311" y="3544731"/>
        <a:ext cx="886426" cy="467775"/>
      </dsp:txXfrm>
    </dsp:sp>
    <dsp:sp modelId="{05A2A056-880E-4151-8044-330CF17B278B}">
      <dsp:nvSpPr>
        <dsp:cNvPr id="0" name=""/>
        <dsp:cNvSpPr/>
      </dsp:nvSpPr>
      <dsp:spPr>
        <a:xfrm>
          <a:off x="9809428" y="1840493"/>
          <a:ext cx="958392" cy="528719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dirty="0" smtClean="0"/>
            <a:t>Oliver Spandow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dirty="0" smtClean="0"/>
            <a:t>CFO / HR / IT</a:t>
          </a:r>
          <a:endParaRPr lang="en-US" sz="900" b="1" i="0" kern="1200" baseline="0" dirty="0"/>
        </a:p>
      </dsp:txBody>
      <dsp:txXfrm>
        <a:off x="9809428" y="1840493"/>
        <a:ext cx="958392" cy="528719"/>
      </dsp:txXfrm>
    </dsp:sp>
    <dsp:sp modelId="{1C951ED6-3E64-40BA-9F7E-F688BEC8FDEA}">
      <dsp:nvSpPr>
        <dsp:cNvPr id="0" name=""/>
        <dsp:cNvSpPr/>
      </dsp:nvSpPr>
      <dsp:spPr>
        <a:xfrm>
          <a:off x="9853986" y="2718699"/>
          <a:ext cx="947733" cy="529096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Anna Hirsivara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Senior Accountant</a:t>
          </a:r>
          <a:endParaRPr lang="en-US" sz="900" b="1" kern="1200" dirty="0"/>
        </a:p>
      </dsp:txBody>
      <dsp:txXfrm>
        <a:off x="9853986" y="2718699"/>
        <a:ext cx="947733" cy="529096"/>
      </dsp:txXfrm>
    </dsp:sp>
    <dsp:sp modelId="{7DDDA491-8CE0-4701-BBE9-5775B90E8301}">
      <dsp:nvSpPr>
        <dsp:cNvPr id="0" name=""/>
        <dsp:cNvSpPr/>
      </dsp:nvSpPr>
      <dsp:spPr>
        <a:xfrm>
          <a:off x="9255825" y="3606566"/>
          <a:ext cx="901615" cy="492567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Barbara Martins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Junior Accountant</a:t>
          </a:r>
          <a:endParaRPr lang="en-US" sz="900" b="1" kern="1200" dirty="0"/>
        </a:p>
      </dsp:txBody>
      <dsp:txXfrm>
        <a:off x="9255825" y="3606566"/>
        <a:ext cx="901615" cy="492567"/>
      </dsp:txXfrm>
    </dsp:sp>
    <dsp:sp modelId="{CC5E9120-8835-4B95-BEF4-FDE19FB8E1D1}">
      <dsp:nvSpPr>
        <dsp:cNvPr id="0" name=""/>
        <dsp:cNvSpPr/>
      </dsp:nvSpPr>
      <dsp:spPr>
        <a:xfrm>
          <a:off x="10277981" y="3605892"/>
          <a:ext cx="1044696" cy="507531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" tIns="1270" rIns="1270" bIns="127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b="1" kern="1200" dirty="0" smtClean="0"/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900" b="1" kern="1200" dirty="0" smtClean="0"/>
            <a:t>Lisa Motto</a:t>
          </a:r>
        </a:p>
        <a:p>
          <a:pPr lvl="0" algn="ctr" defTabSz="88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Business Analyst &amp; </a:t>
          </a:r>
        </a:p>
        <a:p>
          <a:pPr lvl="0" algn="ctr" defTabSz="88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COPE Administrator</a:t>
          </a:r>
        </a:p>
      </dsp:txBody>
      <dsp:txXfrm>
        <a:off x="10277981" y="3605892"/>
        <a:ext cx="1044696" cy="507531"/>
      </dsp:txXfrm>
    </dsp:sp>
    <dsp:sp modelId="{8FE09839-853F-44CB-8972-07FE8015C910}">
      <dsp:nvSpPr>
        <dsp:cNvPr id="0" name=""/>
        <dsp:cNvSpPr/>
      </dsp:nvSpPr>
      <dsp:spPr>
        <a:xfrm>
          <a:off x="5814769" y="2831086"/>
          <a:ext cx="1207480" cy="539719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Amy Russell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Director, IDOC Select</a:t>
          </a:r>
          <a:endParaRPr lang="en-US" sz="900" b="1" kern="1200" dirty="0"/>
        </a:p>
      </dsp:txBody>
      <dsp:txXfrm>
        <a:off x="5814769" y="2831086"/>
        <a:ext cx="1207480" cy="539719"/>
      </dsp:txXfrm>
    </dsp:sp>
    <dsp:sp modelId="{AA020191-2B78-47D8-8968-6F78C8006F6A}">
      <dsp:nvSpPr>
        <dsp:cNvPr id="0" name=""/>
        <dsp:cNvSpPr/>
      </dsp:nvSpPr>
      <dsp:spPr>
        <a:xfrm>
          <a:off x="6580189" y="4236987"/>
          <a:ext cx="949915" cy="512226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Mary-Kate Pressler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IDOC Select</a:t>
          </a:r>
          <a:endParaRPr lang="en-US" sz="900" b="1" kern="1200" dirty="0"/>
        </a:p>
      </dsp:txBody>
      <dsp:txXfrm>
        <a:off x="6580189" y="4236987"/>
        <a:ext cx="949915" cy="512226"/>
      </dsp:txXfrm>
    </dsp:sp>
    <dsp:sp modelId="{A4956EA3-FE7A-4448-AB37-0DD71D11AAEC}">
      <dsp:nvSpPr>
        <dsp:cNvPr id="0" name=""/>
        <dsp:cNvSpPr/>
      </dsp:nvSpPr>
      <dsp:spPr>
        <a:xfrm>
          <a:off x="6110134" y="1035641"/>
          <a:ext cx="976490" cy="503704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Elisa Dolan (Temp)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Executive Assistant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110134" y="1035641"/>
        <a:ext cx="976490" cy="503704"/>
      </dsp:txXfrm>
    </dsp:sp>
    <dsp:sp modelId="{67955384-33C0-4D5A-9D20-0E15C499060C}">
      <dsp:nvSpPr>
        <dsp:cNvPr id="0" name=""/>
        <dsp:cNvSpPr/>
      </dsp:nvSpPr>
      <dsp:spPr>
        <a:xfrm>
          <a:off x="5523357" y="4231330"/>
          <a:ext cx="956396" cy="537280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Steven Alexander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IDOC Select Consultant (Temp)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5523357" y="4231330"/>
        <a:ext cx="956396" cy="537280"/>
      </dsp:txXfrm>
    </dsp:sp>
    <dsp:sp modelId="{BEF43887-79D4-4639-B2B4-BDAC8C8A45F4}">
      <dsp:nvSpPr>
        <dsp:cNvPr id="0" name=""/>
        <dsp:cNvSpPr/>
      </dsp:nvSpPr>
      <dsp:spPr>
        <a:xfrm>
          <a:off x="2886127" y="1892038"/>
          <a:ext cx="1069923" cy="614775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Gary Morgan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Member Director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Services</a:t>
          </a:r>
          <a:endParaRPr lang="en-US" sz="900" b="1" kern="1200" dirty="0"/>
        </a:p>
      </dsp:txBody>
      <dsp:txXfrm>
        <a:off x="2886127" y="1892038"/>
        <a:ext cx="1069923" cy="614775"/>
      </dsp:txXfrm>
    </dsp:sp>
    <dsp:sp modelId="{6A57D602-5A7E-4C65-916E-23E5D5C4A1F8}">
      <dsp:nvSpPr>
        <dsp:cNvPr id="0" name=""/>
        <dsp:cNvSpPr/>
      </dsp:nvSpPr>
      <dsp:spPr>
        <a:xfrm>
          <a:off x="7707833" y="3544651"/>
          <a:ext cx="903947" cy="493534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Chrystele Lauture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Member Services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Associate</a:t>
          </a:r>
          <a:endParaRPr lang="en-US" sz="900" b="1" kern="1200" dirty="0"/>
        </a:p>
      </dsp:txBody>
      <dsp:txXfrm>
        <a:off x="7707833" y="3544651"/>
        <a:ext cx="903947" cy="493534"/>
      </dsp:txXfrm>
    </dsp:sp>
    <dsp:sp modelId="{2B7A8DEB-C9AD-42FA-9023-D469F51AF5ED}">
      <dsp:nvSpPr>
        <dsp:cNvPr id="0" name=""/>
        <dsp:cNvSpPr/>
      </dsp:nvSpPr>
      <dsp:spPr>
        <a:xfrm>
          <a:off x="6680197" y="3541073"/>
          <a:ext cx="923854" cy="489402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TBD</a:t>
          </a:r>
          <a:endParaRPr lang="en-US" sz="900" b="1" kern="1200" dirty="0" smtClean="0"/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Member Services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Associate</a:t>
          </a:r>
          <a:endParaRPr lang="en-US" sz="900" b="1" kern="1200" dirty="0"/>
        </a:p>
      </dsp:txBody>
      <dsp:txXfrm>
        <a:off x="6680197" y="3541073"/>
        <a:ext cx="923854" cy="489402"/>
      </dsp:txXfrm>
    </dsp:sp>
    <dsp:sp modelId="{4784CC7B-8279-4A0B-BDAF-F964BED92F1F}">
      <dsp:nvSpPr>
        <dsp:cNvPr id="0" name=""/>
        <dsp:cNvSpPr/>
      </dsp:nvSpPr>
      <dsp:spPr>
        <a:xfrm>
          <a:off x="5273684" y="3548198"/>
          <a:ext cx="932446" cy="497431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Kathy </a:t>
          </a:r>
          <a:r>
            <a:rPr lang="en-US" sz="900" b="1" kern="1200" dirty="0" err="1" smtClean="0"/>
            <a:t>Cravinho</a:t>
          </a:r>
          <a:endParaRPr lang="en-US" sz="900" b="1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Manager, Member Services</a:t>
          </a:r>
          <a:endParaRPr lang="en-US" sz="900" b="1" kern="1200" dirty="0"/>
        </a:p>
      </dsp:txBody>
      <dsp:txXfrm>
        <a:off x="5273684" y="3548198"/>
        <a:ext cx="932446" cy="497431"/>
      </dsp:txXfrm>
    </dsp:sp>
    <dsp:sp modelId="{95A77D6B-F022-4283-9067-F2604777D109}">
      <dsp:nvSpPr>
        <dsp:cNvPr id="0" name=""/>
        <dsp:cNvSpPr/>
      </dsp:nvSpPr>
      <dsp:spPr>
        <a:xfrm>
          <a:off x="7597791" y="4236987"/>
          <a:ext cx="1024461" cy="534793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Amanda Considine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Assistant  Member Services Associate</a:t>
          </a:r>
          <a:endParaRPr lang="en-US" sz="900" b="1" kern="1200" dirty="0"/>
        </a:p>
      </dsp:txBody>
      <dsp:txXfrm>
        <a:off x="7597791" y="4236987"/>
        <a:ext cx="1024461" cy="534793"/>
      </dsp:txXfrm>
    </dsp:sp>
    <dsp:sp modelId="{3F5E3DAE-C34F-4276-8F8F-E33566B6411B}">
      <dsp:nvSpPr>
        <dsp:cNvPr id="0" name=""/>
        <dsp:cNvSpPr/>
      </dsp:nvSpPr>
      <dsp:spPr>
        <a:xfrm>
          <a:off x="4420527" y="4217050"/>
          <a:ext cx="966691" cy="539577"/>
        </a:xfrm>
        <a:prstGeom prst="rect">
          <a:avLst/>
        </a:prstGeom>
        <a:solidFill>
          <a:srgbClr val="008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Krista Ruggles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Member Services Associate (Temp)</a:t>
          </a:r>
          <a:endParaRPr lang="en-US" sz="900" b="1" kern="1200" dirty="0"/>
        </a:p>
      </dsp:txBody>
      <dsp:txXfrm>
        <a:off x="4420527" y="4217050"/>
        <a:ext cx="966691" cy="539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/>
          <a:lstStyle>
            <a:lvl1pPr algn="r">
              <a:defRPr sz="1200"/>
            </a:lvl1pPr>
          </a:lstStyle>
          <a:p>
            <a:fld id="{56454A87-91BA-C44B-9E01-6F35ACFA846D}" type="datetime1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 anchor="b"/>
          <a:lstStyle>
            <a:lvl1pPr algn="r">
              <a:defRPr sz="1200"/>
            </a:lvl1pPr>
          </a:lstStyle>
          <a:p>
            <a:fld id="{6C3FE92E-AC9A-FE42-8F35-7F9F73D0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40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/>
          <a:lstStyle>
            <a:lvl1pPr algn="r">
              <a:defRPr sz="1200"/>
            </a:lvl1pPr>
          </a:lstStyle>
          <a:p>
            <a:fld id="{6985E509-C707-4F4B-9415-DE5D805DC94D}" type="datetime1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4" tIns="45742" rIns="91484" bIns="457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7"/>
            <a:ext cx="5486400" cy="4156233"/>
          </a:xfrm>
          <a:prstGeom prst="rect">
            <a:avLst/>
          </a:prstGeom>
        </p:spPr>
        <p:txBody>
          <a:bodyPr vert="horz" lIns="91484" tIns="45742" rIns="91484" bIns="457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8"/>
            <a:ext cx="2971800" cy="461803"/>
          </a:xfrm>
          <a:prstGeom prst="rect">
            <a:avLst/>
          </a:prstGeom>
        </p:spPr>
        <p:txBody>
          <a:bodyPr vert="horz" lIns="91484" tIns="45742" rIns="91484" bIns="45742" rtlCol="0" anchor="b"/>
          <a:lstStyle>
            <a:lvl1pPr algn="r">
              <a:defRPr sz="1200"/>
            </a:lvl1pPr>
          </a:lstStyle>
          <a:p>
            <a:fld id="{5CF0BFE9-6B6D-6848-9957-3FD6E5C2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56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625" y="1036820"/>
            <a:ext cx="9084483" cy="1271601"/>
          </a:xfrm>
          <a:prstGeom prst="rect">
            <a:avLst/>
          </a:prstGeom>
        </p:spPr>
        <p:txBody>
          <a:bodyPr lIns="0" tIns="60949" rIns="121899" bIns="60949"/>
          <a:lstStyle>
            <a:lvl1pPr marL="0" indent="0" algn="l">
              <a:buNone/>
              <a:defRPr sz="4500" b="0" i="0">
                <a:solidFill>
                  <a:srgbClr val="008ED6"/>
                </a:solidFill>
                <a:latin typeface="Calibri"/>
                <a:cs typeface="Calibri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2643" y="6433476"/>
            <a:ext cx="614072" cy="365125"/>
          </a:xfrm>
        </p:spPr>
        <p:txBody>
          <a:bodyPr/>
          <a:lstStyle>
            <a:lvl1pPr>
              <a:defRPr sz="900"/>
            </a:lvl1pPr>
          </a:lstStyle>
          <a:p>
            <a:fld id="{623B538C-B6FC-B949-A3E0-FB621BBD3E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1015001" y="7363830"/>
            <a:ext cx="2844059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218148" y="7567030"/>
            <a:ext cx="2844059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63625" y="3576138"/>
            <a:ext cx="4049471" cy="4596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b="0" i="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753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12643" y="6433476"/>
            <a:ext cx="614072" cy="365125"/>
          </a:xfrm>
        </p:spPr>
        <p:txBody>
          <a:bodyPr/>
          <a:lstStyle>
            <a:lvl1pPr>
              <a:defRPr sz="900"/>
            </a:lvl1pPr>
          </a:lstStyle>
          <a:p>
            <a:fld id="{623B538C-B6FC-B949-A3E0-FB621BBD3E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3624" y="1028700"/>
            <a:ext cx="9421813" cy="4280124"/>
          </a:xfrm>
          <a:prstGeom prst="rect">
            <a:avLst/>
          </a:prstGeom>
        </p:spPr>
        <p:txBody>
          <a:bodyPr lIns="0" tIns="60949" rIns="121899" bIns="60949"/>
          <a:lstStyle>
            <a:lvl1pPr marL="0" indent="0" algn="l">
              <a:buNone/>
              <a:defRPr sz="3700" b="0" i="0" baseline="0">
                <a:solidFill>
                  <a:srgbClr val="4B4B4B"/>
                </a:solidFill>
                <a:latin typeface="Calibri"/>
                <a:cs typeface="Calibri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Introduction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624" y="1825310"/>
            <a:ext cx="8226477" cy="3722456"/>
          </a:xfrm>
          <a:prstGeom prst="rect">
            <a:avLst/>
          </a:prstGeom>
        </p:spPr>
        <p:txBody>
          <a:bodyPr lIns="0" tIns="60949" rIns="121899" bIns="60949"/>
          <a:lstStyle>
            <a:lvl1pPr marL="243375" indent="-243375">
              <a:defRPr sz="2400" b="0" i="0">
                <a:latin typeface="Calibri Light"/>
                <a:cs typeface="Calibri Light"/>
              </a:defRPr>
            </a:lvl1pPr>
            <a:lvl2pPr marL="487595" indent="-243797">
              <a:buFont typeface="Lucida Grande"/>
              <a:buChar char="-"/>
              <a:defRPr sz="2400" b="0" i="0">
                <a:latin typeface="Calibri Light"/>
                <a:cs typeface="Calibri Light"/>
              </a:defRPr>
            </a:lvl2pPr>
            <a:lvl3pPr marL="731392" indent="-243797">
              <a:buFont typeface="Lucida Grande"/>
              <a:buChar char="-"/>
              <a:defRPr sz="2400" b="0" i="0">
                <a:latin typeface="Calibri Light"/>
                <a:cs typeface="Calibri Light"/>
              </a:defRPr>
            </a:lvl3pPr>
            <a:lvl4pPr marL="975189" indent="-243797">
              <a:buFont typeface="Lucida Grande"/>
              <a:buChar char="-"/>
              <a:defRPr sz="2400" b="0" i="0">
                <a:latin typeface="Calibri Light"/>
                <a:cs typeface="Calibri Light"/>
              </a:defRPr>
            </a:lvl4pPr>
            <a:lvl5pPr marL="1218987" indent="-243797">
              <a:buFont typeface="Lucida Grande"/>
              <a:buChar char="-"/>
              <a:defRPr sz="2400"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3625" y="539070"/>
            <a:ext cx="8572382" cy="1143000"/>
          </a:xfrm>
          <a:prstGeom prst="rect">
            <a:avLst/>
          </a:prstGeom>
        </p:spPr>
        <p:txBody>
          <a:bodyPr lIns="0" tIns="60949" rIns="121899" bIns="60949"/>
          <a:lstStyle>
            <a:lvl1pPr marL="0" indent="0">
              <a:defRPr sz="3400">
                <a:solidFill>
                  <a:srgbClr val="0038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24" y="1172088"/>
            <a:ext cx="9199993" cy="546100"/>
          </a:xfrm>
          <a:prstGeom prst="rect">
            <a:avLst/>
          </a:prstGeom>
        </p:spPr>
        <p:txBody>
          <a:bodyPr vert="horz" lIns="0" tIns="60949" rIns="121899" bIns="60949"/>
          <a:lstStyle>
            <a:lvl1pPr marL="0" indent="0">
              <a:buFontTx/>
              <a:buNone/>
              <a:defRPr sz="2700" b="0" i="0">
                <a:solidFill>
                  <a:srgbClr val="008ED6"/>
                </a:solidFill>
              </a:defRPr>
            </a:lvl1pPr>
            <a:lvl2pPr marL="609493" indent="0">
              <a:buNone/>
              <a:defRPr/>
            </a:lvl2pPr>
          </a:lstStyle>
          <a:p>
            <a:pPr lvl="0"/>
            <a:r>
              <a:rPr lang="en-US" dirty="0" smtClean="0"/>
              <a:t>Click to edit Subheading/Intro text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40075" y="6432168"/>
            <a:ext cx="61407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3B538C-B6FC-B949-A3E0-FB621BBD3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3625" y="4497393"/>
            <a:ext cx="7313295" cy="566739"/>
          </a:xfrm>
          <a:prstGeom prst="rect">
            <a:avLst/>
          </a:prstGeom>
        </p:spPr>
        <p:txBody>
          <a:bodyPr lIns="0" tIns="60949" rIns="121899" bIns="60949" anchor="b"/>
          <a:lstStyle>
            <a:lvl1pPr algn="l">
              <a:defRPr sz="2200" b="0" i="0"/>
            </a:lvl1pPr>
          </a:lstStyle>
          <a:p>
            <a:r>
              <a:rPr lang="en-US" dirty="0" smtClean="0"/>
              <a:t>Click to edit Master sub-title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3625" y="1256567"/>
            <a:ext cx="5732652" cy="3085154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25" y="5064132"/>
            <a:ext cx="7313295" cy="804863"/>
          </a:xfrm>
          <a:prstGeom prst="rect">
            <a:avLst/>
          </a:prstGeom>
        </p:spPr>
        <p:txBody>
          <a:bodyPr lIns="0" tIns="60949" rIns="121899" bIns="60949"/>
          <a:lstStyle>
            <a:lvl1pPr marL="0" indent="0">
              <a:buNone/>
              <a:defRPr sz="1900" b="0" i="0">
                <a:latin typeface="Calibri Light"/>
                <a:cs typeface="Calibri Light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2643" y="6433476"/>
            <a:ext cx="614072" cy="365125"/>
          </a:xfrm>
        </p:spPr>
        <p:txBody>
          <a:bodyPr/>
          <a:lstStyle/>
          <a:p>
            <a:fld id="{623B538C-B6FC-B949-A3E0-FB621BBD3E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63625" y="611194"/>
            <a:ext cx="8697337" cy="1143000"/>
          </a:xfrm>
          <a:prstGeom prst="rect">
            <a:avLst/>
          </a:prstGeom>
        </p:spPr>
        <p:txBody>
          <a:bodyPr lIns="0" tIns="60949" rIns="121899" bIns="60949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8ED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12643" y="6433476"/>
            <a:ext cx="614072" cy="365125"/>
          </a:xfrm>
        </p:spPr>
        <p:txBody>
          <a:bodyPr/>
          <a:lstStyle/>
          <a:p>
            <a:fld id="{623B538C-B6FC-B949-A3E0-FB621BBD3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2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BB029701-38BB-6649-B2D2-114E25C1190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3ADE-15A5-BE45-8815-2F75A3FA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643" y="6433476"/>
            <a:ext cx="61407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538C-B6FC-B949-A3E0-FB621BBD3E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IDOC gradient bar-rgb.jpg"/>
          <p:cNvPicPr>
            <a:picLocks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"/>
          <a:stretch/>
        </p:blipFill>
        <p:spPr>
          <a:xfrm flipH="1">
            <a:off x="0" y="314978"/>
            <a:ext cx="12188825" cy="33527"/>
          </a:xfrm>
          <a:prstGeom prst="rect">
            <a:avLst/>
          </a:prstGeom>
        </p:spPr>
      </p:pic>
      <p:pic>
        <p:nvPicPr>
          <p:cNvPr id="12" name="Picture 11" descr="IDOC gradient bar-rgb.jpg"/>
          <p:cNvPicPr>
            <a:picLocks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"/>
          <a:stretch/>
        </p:blipFill>
        <p:spPr>
          <a:xfrm>
            <a:off x="0" y="5812052"/>
            <a:ext cx="12188825" cy="33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268" y="5856167"/>
            <a:ext cx="1558444" cy="7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7" r:id="rId4"/>
    <p:sldLayoutId id="2147483659" r:id="rId5"/>
    <p:sldLayoutId id="2147483663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09493" rtl="0" eaLnBrk="1" latinLnBrk="0" hangingPunct="1">
        <a:spcBef>
          <a:spcPct val="0"/>
        </a:spcBef>
        <a:buNone/>
        <a:defRPr sz="3700" kern="1200">
          <a:solidFill>
            <a:srgbClr val="008ED6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609493" rtl="0" eaLnBrk="1" latinLnBrk="0" hangingPunct="1">
        <a:spcBef>
          <a:spcPct val="20000"/>
        </a:spcBef>
        <a:buSzPct val="75000"/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609493" rtl="0" eaLnBrk="1" latinLnBrk="0" hangingPunct="1">
        <a:spcBef>
          <a:spcPct val="20000"/>
        </a:spcBef>
        <a:buSzPct val="75000"/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609493" rtl="0" eaLnBrk="1" latinLnBrk="0" hangingPunct="1">
        <a:spcBef>
          <a:spcPct val="20000"/>
        </a:spcBef>
        <a:buSzPct val="75000"/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609493" rtl="0" eaLnBrk="1" latinLnBrk="0" hangingPunct="1">
        <a:spcBef>
          <a:spcPct val="20000"/>
        </a:spcBef>
        <a:buSzPct val="75000"/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609493" rtl="0" eaLnBrk="1" latinLnBrk="0" hangingPunct="1">
        <a:spcBef>
          <a:spcPct val="20000"/>
        </a:spcBef>
        <a:buSzPct val="75000"/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0" y="337165"/>
            <a:ext cx="12188825" cy="780533"/>
          </a:xfrm>
          <a:prstGeom prst="rect">
            <a:avLst/>
          </a:prstGeom>
        </p:spPr>
        <p:txBody>
          <a:bodyPr/>
          <a:lstStyle>
            <a:lvl1pPr algn="l" defTabSz="609493" rtl="0" eaLnBrk="1" latinLnBrk="0" hangingPunct="1">
              <a:spcBef>
                <a:spcPct val="0"/>
              </a:spcBef>
              <a:buNone/>
              <a:defRPr sz="3700" kern="1200">
                <a:solidFill>
                  <a:srgbClr val="008ED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/>
              <a:t>IDOC Organization Chart</a:t>
            </a:r>
            <a:endParaRPr lang="en-US" sz="4400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76237303"/>
              </p:ext>
            </p:extLst>
          </p:nvPr>
        </p:nvGraphicFramePr>
        <p:xfrm>
          <a:off x="382555" y="993177"/>
          <a:ext cx="11383348" cy="537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0730585" y="3361440"/>
            <a:ext cx="0" cy="35038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93660" y="3336329"/>
            <a:ext cx="0" cy="265612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57680" y="3601941"/>
            <a:ext cx="3535980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7679" y="3601941"/>
            <a:ext cx="0" cy="273653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313884" y="3499990"/>
            <a:ext cx="0" cy="1098231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393660" y="4244808"/>
            <a:ext cx="0" cy="353413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86264" y="3711820"/>
            <a:ext cx="0" cy="148643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3080" y="3711820"/>
            <a:ext cx="0" cy="148643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7943" y="4346612"/>
            <a:ext cx="0" cy="197396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3744" y="4302729"/>
            <a:ext cx="0" cy="236795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84192" y="4307039"/>
            <a:ext cx="0" cy="802254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0779" y="4346612"/>
            <a:ext cx="0" cy="78417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10779" y="5123925"/>
            <a:ext cx="512861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122567" y="5118848"/>
            <a:ext cx="1" cy="111318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3080" y="4346612"/>
            <a:ext cx="0" cy="21799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174152" y="4370457"/>
            <a:ext cx="2039" cy="151952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536837" y="4435889"/>
            <a:ext cx="699544" cy="1771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63654" y="4342576"/>
            <a:ext cx="0" cy="74471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32493" y="5093818"/>
            <a:ext cx="229564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33958" y="4342576"/>
            <a:ext cx="0" cy="93313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30792" y="4334106"/>
            <a:ext cx="2468" cy="812613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62747" y="5073993"/>
            <a:ext cx="1471644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803643" y="2735275"/>
            <a:ext cx="2208804" cy="0"/>
          </a:xfrm>
          <a:prstGeom prst="line">
            <a:avLst/>
          </a:prstGeom>
          <a:ln w="6350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03643" y="2735275"/>
            <a:ext cx="0" cy="175876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34391" y="5073993"/>
            <a:ext cx="0" cy="191961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36338" y="5142940"/>
            <a:ext cx="300516" cy="3021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136854" y="5142940"/>
            <a:ext cx="0" cy="101002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32493" y="5095401"/>
            <a:ext cx="1" cy="105659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333958" y="4434248"/>
            <a:ext cx="1170758" cy="128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4716" y="4421053"/>
            <a:ext cx="1" cy="130195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49707" y="4341896"/>
            <a:ext cx="0" cy="209352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31029" y="3499990"/>
            <a:ext cx="282855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031029" y="3361440"/>
            <a:ext cx="0" cy="13855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536837" y="4437660"/>
            <a:ext cx="0" cy="76340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08522" y="4551248"/>
            <a:ext cx="1095121" cy="477685"/>
          </a:xfrm>
          <a:prstGeom prst="rect">
            <a:avLst/>
          </a:prstGeom>
          <a:solidFill>
            <a:srgbClr val="008ED6"/>
          </a:solidFill>
          <a:ln>
            <a:solidFill>
              <a:srgbClr val="008E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sz="900" b="1" dirty="0" smtClean="0">
                <a:solidFill>
                  <a:schemeClr val="bg1"/>
                </a:solidFill>
              </a:rPr>
              <a:t>Derek Johnson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Membership  Dev. Associate</a:t>
            </a:r>
            <a:endParaRPr lang="en-US" sz="900" b="1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067989" y="5115649"/>
            <a:ext cx="406248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067988" y="5109293"/>
            <a:ext cx="1" cy="111318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2802316" y="4445310"/>
            <a:ext cx="2" cy="84094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034073" y="4437660"/>
            <a:ext cx="768243" cy="0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033939" y="4329342"/>
            <a:ext cx="1" cy="111318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235889" y="4334106"/>
            <a:ext cx="492" cy="103554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6965232" y="4346612"/>
            <a:ext cx="2468" cy="728676"/>
          </a:xfrm>
          <a:prstGeom prst="line">
            <a:avLst/>
          </a:prstGeom>
          <a:ln w="9525">
            <a:solidFill>
              <a:srgbClr val="008ED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DOC Colors">
      <a:dk1>
        <a:srgbClr val="4B4B4B"/>
      </a:dk1>
      <a:lt1>
        <a:sysClr val="window" lastClr="FFFFFF"/>
      </a:lt1>
      <a:dk2>
        <a:srgbClr val="4B4B4B"/>
      </a:dk2>
      <a:lt2>
        <a:srgbClr val="D9D9D9"/>
      </a:lt2>
      <a:accent1>
        <a:srgbClr val="0038A8"/>
      </a:accent1>
      <a:accent2>
        <a:srgbClr val="008ED6"/>
      </a:accent2>
      <a:accent3>
        <a:srgbClr val="8CD600"/>
      </a:accent3>
      <a:accent4>
        <a:srgbClr val="CEEA82"/>
      </a:accent4>
      <a:accent5>
        <a:srgbClr val="930FA5"/>
      </a:accent5>
      <a:accent6>
        <a:srgbClr val="000000"/>
      </a:accent6>
      <a:hlink>
        <a:srgbClr val="930FA5"/>
      </a:hlink>
      <a:folHlink>
        <a:srgbClr val="0038A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142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Wingdings</vt:lpstr>
      <vt:lpstr>Office Theme</vt:lpstr>
      <vt:lpstr>PowerPoint Presentation</vt:lpstr>
    </vt:vector>
  </TitlesOfParts>
  <Company>Neue Studios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Terranova</dc:creator>
  <cp:lastModifiedBy>Elisa Dollan</cp:lastModifiedBy>
  <cp:revision>144</cp:revision>
  <cp:lastPrinted>2015-08-18T19:20:02Z</cp:lastPrinted>
  <dcterms:created xsi:type="dcterms:W3CDTF">2014-12-17T19:39:30Z</dcterms:created>
  <dcterms:modified xsi:type="dcterms:W3CDTF">2015-08-18T19:28:17Z</dcterms:modified>
</cp:coreProperties>
</file>