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58" r:id="rId3"/>
    <p:sldId id="264" r:id="rId4"/>
    <p:sldId id="265" r:id="rId5"/>
    <p:sldId id="266" r:id="rId6"/>
    <p:sldId id="267" r:id="rId7"/>
    <p:sldId id="268" r:id="rId8"/>
    <p:sldId id="271" r:id="rId9"/>
    <p:sldId id="303" r:id="rId10"/>
    <p:sldId id="257" r:id="rId11"/>
    <p:sldId id="269" r:id="rId12"/>
  </p:sldIdLst>
  <p:sldSz cx="9144000" cy="6858000" type="screen4x3"/>
  <p:notesSz cx="7010400" cy="9236075"/>
  <p:defaultText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userDrawn="1">
          <p15:clr>
            <a:srgbClr val="A4A3A4"/>
          </p15:clr>
        </p15:guide>
        <p15:guide id="2" orient="horz" pos="2465" userDrawn="1">
          <p15:clr>
            <a:srgbClr val="A4A3A4"/>
          </p15:clr>
        </p15:guide>
        <p15:guide id="3" orient="horz" pos="648" userDrawn="1">
          <p15:clr>
            <a:srgbClr val="A4A3A4"/>
          </p15:clr>
        </p15:guide>
        <p15:guide id="4" pos="195" userDrawn="1">
          <p15:clr>
            <a:srgbClr val="A4A3A4"/>
          </p15:clr>
        </p15:guide>
        <p15:guide id="5" pos="4955" userDrawn="1">
          <p15:clr>
            <a:srgbClr val="A4A3A4"/>
          </p15:clr>
        </p15:guide>
        <p15:guide id="6" pos="2898" userDrawn="1">
          <p15:clr>
            <a:srgbClr val="A4A3A4"/>
          </p15:clr>
        </p15:guide>
        <p15:guide id="7" pos="5406" userDrawn="1">
          <p15:clr>
            <a:srgbClr val="A4A3A4"/>
          </p15:clr>
        </p15:guide>
        <p15:guide id="8" pos="5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0038A8"/>
    <a:srgbClr val="4B4B4B"/>
    <a:srgbClr val="F3F3F3"/>
    <a:srgbClr val="F0F0F0"/>
    <a:srgbClr val="FAFAFA"/>
    <a:srgbClr val="D9D9D9"/>
    <a:srgbClr val="008ED6"/>
    <a:srgbClr val="8C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494" y="90"/>
      </p:cViewPr>
      <p:guideLst>
        <p:guide orient="horz" pos="4196"/>
        <p:guide orient="horz" pos="2465"/>
        <p:guide orient="horz" pos="648"/>
        <p:guide pos="195"/>
        <p:guide pos="4955"/>
        <p:guide pos="2898"/>
        <p:guide pos="5406"/>
        <p:guide pos="50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56454A87-91BA-C44B-9E01-6F35ACFA846D}" type="datetime1">
              <a:rPr lang="en-US" smtClean="0"/>
              <a:t>1/27/2015</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6C3FE92E-AC9A-FE42-8F35-7F9F73D0373B}" type="slidenum">
              <a:rPr lang="en-US" smtClean="0"/>
              <a:t>‹#›</a:t>
            </a:fld>
            <a:endParaRPr lang="en-US"/>
          </a:p>
        </p:txBody>
      </p:sp>
    </p:spTree>
    <p:extLst>
      <p:ext uri="{BB962C8B-B14F-4D97-AF65-F5344CB8AC3E}">
        <p14:creationId xmlns:p14="http://schemas.microsoft.com/office/powerpoint/2010/main" val="34312440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6985E509-C707-4F4B-9415-DE5D805DC94D}" type="datetime1">
              <a:rPr lang="en-US" smtClean="0"/>
              <a:t>1/27/2015</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5CF0BFE9-6B6D-6848-9957-3FD6E5C2E36E}" type="slidenum">
              <a:rPr lang="en-US" smtClean="0"/>
              <a:t>‹#›</a:t>
            </a:fld>
            <a:endParaRPr lang="en-US"/>
          </a:p>
        </p:txBody>
      </p:sp>
    </p:spTree>
    <p:extLst>
      <p:ext uri="{BB962C8B-B14F-4D97-AF65-F5344CB8AC3E}">
        <p14:creationId xmlns:p14="http://schemas.microsoft.com/office/powerpoint/2010/main" val="3000765677"/>
      </p:ext>
    </p:extLst>
  </p:cSld>
  <p:clrMap bg1="lt1" tx1="dk1" bg2="lt2" tx2="dk2" accent1="accent1" accent2="accent2" accent3="accent3" accent4="accent4" accent5="accent5" accent6="accent6" hlink="hlink" folHlink="folHlink"/>
  <p:hf hdr="0" ftr="0"/>
  <p:notesStyle>
    <a:lvl1pPr marL="0" algn="l" defTabSz="609493" rtl="0" eaLnBrk="1" latinLnBrk="0" hangingPunct="1">
      <a:defRPr sz="1600" kern="1200">
        <a:solidFill>
          <a:schemeClr val="tx1"/>
        </a:solidFill>
        <a:latin typeface="+mn-lt"/>
        <a:ea typeface="+mn-ea"/>
        <a:cs typeface="+mn-cs"/>
      </a:defRPr>
    </a:lvl1pPr>
    <a:lvl2pPr marL="609493" algn="l" defTabSz="609493" rtl="0" eaLnBrk="1" latinLnBrk="0" hangingPunct="1">
      <a:defRPr sz="1600" kern="1200">
        <a:solidFill>
          <a:schemeClr val="tx1"/>
        </a:solidFill>
        <a:latin typeface="+mn-lt"/>
        <a:ea typeface="+mn-ea"/>
        <a:cs typeface="+mn-cs"/>
      </a:defRPr>
    </a:lvl2pPr>
    <a:lvl3pPr marL="1218987" algn="l" defTabSz="609493" rtl="0" eaLnBrk="1" latinLnBrk="0" hangingPunct="1">
      <a:defRPr sz="1600" kern="1200">
        <a:solidFill>
          <a:schemeClr val="tx1"/>
        </a:solidFill>
        <a:latin typeface="+mn-lt"/>
        <a:ea typeface="+mn-ea"/>
        <a:cs typeface="+mn-cs"/>
      </a:defRPr>
    </a:lvl3pPr>
    <a:lvl4pPr marL="1828480" algn="l" defTabSz="609493" rtl="0" eaLnBrk="1" latinLnBrk="0" hangingPunct="1">
      <a:defRPr sz="1600" kern="1200">
        <a:solidFill>
          <a:schemeClr val="tx1"/>
        </a:solidFill>
        <a:latin typeface="+mn-lt"/>
        <a:ea typeface="+mn-ea"/>
        <a:cs typeface="+mn-cs"/>
      </a:defRPr>
    </a:lvl4pPr>
    <a:lvl5pPr marL="2437973" algn="l" defTabSz="609493" rtl="0" eaLnBrk="1" latinLnBrk="0" hangingPunct="1">
      <a:defRPr sz="1600" kern="1200">
        <a:solidFill>
          <a:schemeClr val="tx1"/>
        </a:solidFill>
        <a:latin typeface="+mn-lt"/>
        <a:ea typeface="+mn-ea"/>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a:t>
            </a:fld>
            <a:endParaRPr lang="en-US"/>
          </a:p>
        </p:txBody>
      </p:sp>
    </p:spTree>
    <p:extLst>
      <p:ext uri="{BB962C8B-B14F-4D97-AF65-F5344CB8AC3E}">
        <p14:creationId xmlns:p14="http://schemas.microsoft.com/office/powerpoint/2010/main" val="3778031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3</a:t>
            </a:fld>
            <a:endParaRPr lang="en-US"/>
          </a:p>
        </p:txBody>
      </p:sp>
    </p:spTree>
    <p:extLst>
      <p:ext uri="{BB962C8B-B14F-4D97-AF65-F5344CB8AC3E}">
        <p14:creationId xmlns:p14="http://schemas.microsoft.com/office/powerpoint/2010/main" val="321150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4</a:t>
            </a:fld>
            <a:endParaRPr lang="en-US"/>
          </a:p>
        </p:txBody>
      </p:sp>
    </p:spTree>
    <p:extLst>
      <p:ext uri="{BB962C8B-B14F-4D97-AF65-F5344CB8AC3E}">
        <p14:creationId xmlns:p14="http://schemas.microsoft.com/office/powerpoint/2010/main" val="245831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5</a:t>
            </a:fld>
            <a:endParaRPr lang="en-US"/>
          </a:p>
        </p:txBody>
      </p:sp>
    </p:spTree>
    <p:extLst>
      <p:ext uri="{BB962C8B-B14F-4D97-AF65-F5344CB8AC3E}">
        <p14:creationId xmlns:p14="http://schemas.microsoft.com/office/powerpoint/2010/main" val="3897853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6</a:t>
            </a:fld>
            <a:endParaRPr lang="en-US"/>
          </a:p>
        </p:txBody>
      </p:sp>
    </p:spTree>
    <p:extLst>
      <p:ext uri="{BB962C8B-B14F-4D97-AF65-F5344CB8AC3E}">
        <p14:creationId xmlns:p14="http://schemas.microsoft.com/office/powerpoint/2010/main" val="328937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7</a:t>
            </a:fld>
            <a:endParaRPr lang="en-US"/>
          </a:p>
        </p:txBody>
      </p:sp>
    </p:spTree>
    <p:extLst>
      <p:ext uri="{BB962C8B-B14F-4D97-AF65-F5344CB8AC3E}">
        <p14:creationId xmlns:p14="http://schemas.microsoft.com/office/powerpoint/2010/main" val="3381173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8</a:t>
            </a:fld>
            <a:endParaRPr lang="en-US"/>
          </a:p>
        </p:txBody>
      </p:sp>
    </p:spTree>
    <p:extLst>
      <p:ext uri="{BB962C8B-B14F-4D97-AF65-F5344CB8AC3E}">
        <p14:creationId xmlns:p14="http://schemas.microsoft.com/office/powerpoint/2010/main" val="225095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7927" y="1036821"/>
            <a:ext cx="6815137" cy="1271601"/>
          </a:xfrm>
          <a:prstGeom prst="rect">
            <a:avLst/>
          </a:prstGeom>
        </p:spPr>
        <p:txBody>
          <a:bodyPr lIns="0" tIns="60949" rIns="121899" bIns="60949"/>
          <a:lstStyle>
            <a:lvl1pPr marL="0" indent="0" algn="l">
              <a:buNone/>
              <a:defRPr sz="3376" b="0" i="0">
                <a:solidFill>
                  <a:srgbClr val="008ED6"/>
                </a:solidFill>
                <a:latin typeface="Calibri"/>
                <a:cs typeface="Calibri"/>
              </a:defRPr>
            </a:lvl1pPr>
            <a:lvl2pPr marL="457242" indent="0" algn="ctr">
              <a:buNone/>
              <a:defRPr>
                <a:solidFill>
                  <a:schemeClr val="tx1">
                    <a:tint val="75000"/>
                  </a:schemeClr>
                </a:solidFill>
              </a:defRPr>
            </a:lvl2pPr>
            <a:lvl3pPr marL="914484" indent="0" algn="ctr">
              <a:buNone/>
              <a:defRPr>
                <a:solidFill>
                  <a:schemeClr val="tx1">
                    <a:tint val="75000"/>
                  </a:schemeClr>
                </a:solidFill>
              </a:defRPr>
            </a:lvl3pPr>
            <a:lvl4pPr marL="1371726" indent="0" algn="ctr">
              <a:buNone/>
              <a:defRPr>
                <a:solidFill>
                  <a:schemeClr val="tx1">
                    <a:tint val="75000"/>
                  </a:schemeClr>
                </a:solidFill>
              </a:defRPr>
            </a:lvl4pPr>
            <a:lvl5pPr marL="1828967" indent="0" algn="ctr">
              <a:buNone/>
              <a:defRPr>
                <a:solidFill>
                  <a:schemeClr val="tx1">
                    <a:tint val="75000"/>
                  </a:schemeClr>
                </a:solidFill>
              </a:defRPr>
            </a:lvl5pPr>
            <a:lvl6pPr marL="2286210" indent="0" algn="ctr">
              <a:buNone/>
              <a:defRPr>
                <a:solidFill>
                  <a:schemeClr val="tx1">
                    <a:tint val="75000"/>
                  </a:schemeClr>
                </a:solidFill>
              </a:defRPr>
            </a:lvl6pPr>
            <a:lvl7pPr marL="2743451" indent="0" algn="ctr">
              <a:buNone/>
              <a:defRPr>
                <a:solidFill>
                  <a:schemeClr val="tx1">
                    <a:tint val="75000"/>
                  </a:schemeClr>
                </a:solidFill>
              </a:defRPr>
            </a:lvl7pPr>
            <a:lvl8pPr marL="3200693" indent="0" algn="ctr">
              <a:buNone/>
              <a:defRPr>
                <a:solidFill>
                  <a:schemeClr val="tx1">
                    <a:tint val="75000"/>
                  </a:schemeClr>
                </a:solidFill>
              </a:defRPr>
            </a:lvl8pPr>
            <a:lvl9pPr marL="3657935"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309563" y="6433477"/>
            <a:ext cx="460674" cy="365125"/>
          </a:xfrm>
        </p:spPr>
        <p:txBody>
          <a:bodyPr/>
          <a:lstStyle>
            <a:lvl1pPr>
              <a:defRPr sz="675"/>
            </a:lvl1pPr>
          </a:lstStyle>
          <a:p>
            <a:fld id="{623B538C-B6FC-B949-A3E0-FB621BBD3EA7}" type="slidenum">
              <a:rPr lang="en-US" smtClean="0"/>
              <a:pPr/>
              <a:t>‹#›</a:t>
            </a:fld>
            <a:endParaRPr lang="en-US" dirty="0"/>
          </a:p>
        </p:txBody>
      </p:sp>
      <p:sp>
        <p:nvSpPr>
          <p:cNvPr id="10" name="Date Placeholder 3"/>
          <p:cNvSpPr txBox="1">
            <a:spLocks/>
          </p:cNvSpPr>
          <p:nvPr userDrawn="1"/>
        </p:nvSpPr>
        <p:spPr>
          <a:xfrm>
            <a:off x="761449" y="7363831"/>
            <a:ext cx="2133600" cy="486833"/>
          </a:xfrm>
          <a:prstGeom prst="rect">
            <a:avLst/>
          </a:prstGeom>
        </p:spPr>
        <p:txBody>
          <a:bodyPr vert="horz" lIns="91448" tIns="45724" rIns="91448" bIns="45724"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
        <p:nvSpPr>
          <p:cNvPr id="11" name="Date Placeholder 3"/>
          <p:cNvSpPr txBox="1">
            <a:spLocks/>
          </p:cNvSpPr>
          <p:nvPr userDrawn="1"/>
        </p:nvSpPr>
        <p:spPr>
          <a:xfrm>
            <a:off x="913849" y="7567031"/>
            <a:ext cx="2133600" cy="486833"/>
          </a:xfrm>
          <a:prstGeom prst="rect">
            <a:avLst/>
          </a:prstGeom>
        </p:spPr>
        <p:txBody>
          <a:bodyPr vert="horz" lIns="91448" tIns="45724" rIns="91448" bIns="45724"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
        <p:nvSpPr>
          <p:cNvPr id="13" name="Slide Number Placeholder 5"/>
          <p:cNvSpPr txBox="1">
            <a:spLocks/>
          </p:cNvSpPr>
          <p:nvPr userDrawn="1"/>
        </p:nvSpPr>
        <p:spPr>
          <a:xfrm>
            <a:off x="797927" y="3576139"/>
            <a:ext cx="3037894" cy="459625"/>
          </a:xfrm>
          <a:prstGeom prst="rect">
            <a:avLst/>
          </a:prstGeom>
        </p:spPr>
        <p:txBody>
          <a:bodyPr vert="horz" lIns="0" tIns="45724" rIns="0" bIns="45724"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575" b="0" i="0" dirty="0">
              <a:latin typeface="Calibri Light"/>
              <a:cs typeface="Calibri Light"/>
            </a:endParaRPr>
          </a:p>
        </p:txBody>
      </p:sp>
    </p:spTree>
    <p:extLst>
      <p:ext uri="{BB962C8B-B14F-4D97-AF65-F5344CB8AC3E}">
        <p14:creationId xmlns:p14="http://schemas.microsoft.com/office/powerpoint/2010/main" val="875346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09563" y="6433477"/>
            <a:ext cx="460674" cy="365125"/>
          </a:xfrm>
        </p:spPr>
        <p:txBody>
          <a:bodyPr/>
          <a:lstStyle>
            <a:lvl1pPr>
              <a:defRPr sz="675"/>
            </a:lvl1pPr>
          </a:lstStyle>
          <a:p>
            <a:fld id="{623B538C-B6FC-B949-A3E0-FB621BBD3EA7}" type="slidenum">
              <a:rPr lang="en-US" smtClean="0"/>
              <a:pPr/>
              <a:t>‹#›</a:t>
            </a:fld>
            <a:endParaRPr lang="en-US" dirty="0"/>
          </a:p>
        </p:txBody>
      </p:sp>
      <p:sp>
        <p:nvSpPr>
          <p:cNvPr id="4" name="Subtitle 2"/>
          <p:cNvSpPr>
            <a:spLocks noGrp="1"/>
          </p:cNvSpPr>
          <p:nvPr>
            <p:ph type="subTitle" idx="1" hasCustomPrompt="1"/>
          </p:nvPr>
        </p:nvSpPr>
        <p:spPr>
          <a:xfrm>
            <a:off x="797926" y="1028700"/>
            <a:ext cx="7068200" cy="4280124"/>
          </a:xfrm>
          <a:prstGeom prst="rect">
            <a:avLst/>
          </a:prstGeom>
        </p:spPr>
        <p:txBody>
          <a:bodyPr lIns="0" tIns="60949" rIns="121899" bIns="60949"/>
          <a:lstStyle>
            <a:lvl1pPr marL="0" indent="0" algn="l">
              <a:buNone/>
              <a:defRPr sz="2776" b="0" i="0" baseline="0">
                <a:solidFill>
                  <a:srgbClr val="4B4B4B"/>
                </a:solidFill>
                <a:latin typeface="Calibri"/>
                <a:cs typeface="Calibri"/>
              </a:defRPr>
            </a:lvl1pPr>
            <a:lvl2pPr marL="457242" indent="0" algn="ctr">
              <a:buNone/>
              <a:defRPr>
                <a:solidFill>
                  <a:schemeClr val="tx1">
                    <a:tint val="75000"/>
                  </a:schemeClr>
                </a:solidFill>
              </a:defRPr>
            </a:lvl2pPr>
            <a:lvl3pPr marL="914484" indent="0" algn="ctr">
              <a:buNone/>
              <a:defRPr>
                <a:solidFill>
                  <a:schemeClr val="tx1">
                    <a:tint val="75000"/>
                  </a:schemeClr>
                </a:solidFill>
              </a:defRPr>
            </a:lvl3pPr>
            <a:lvl4pPr marL="1371726" indent="0" algn="ctr">
              <a:buNone/>
              <a:defRPr>
                <a:solidFill>
                  <a:schemeClr val="tx1">
                    <a:tint val="75000"/>
                  </a:schemeClr>
                </a:solidFill>
              </a:defRPr>
            </a:lvl4pPr>
            <a:lvl5pPr marL="1828967" indent="0" algn="ctr">
              <a:buNone/>
              <a:defRPr>
                <a:solidFill>
                  <a:schemeClr val="tx1">
                    <a:tint val="75000"/>
                  </a:schemeClr>
                </a:solidFill>
              </a:defRPr>
            </a:lvl5pPr>
            <a:lvl6pPr marL="2286210" indent="0" algn="ctr">
              <a:buNone/>
              <a:defRPr>
                <a:solidFill>
                  <a:schemeClr val="tx1">
                    <a:tint val="75000"/>
                  </a:schemeClr>
                </a:solidFill>
              </a:defRPr>
            </a:lvl6pPr>
            <a:lvl7pPr marL="2743451" indent="0" algn="ctr">
              <a:buNone/>
              <a:defRPr>
                <a:solidFill>
                  <a:schemeClr val="tx1">
                    <a:tint val="75000"/>
                  </a:schemeClr>
                </a:solidFill>
              </a:defRPr>
            </a:lvl7pPr>
            <a:lvl8pPr marL="3200693" indent="0" algn="ctr">
              <a:buNone/>
              <a:defRPr>
                <a:solidFill>
                  <a:schemeClr val="tx1">
                    <a:tint val="75000"/>
                  </a:schemeClr>
                </a:solidFill>
              </a:defRPr>
            </a:lvl8pPr>
            <a:lvl9pPr marL="3657935" indent="0" algn="ctr">
              <a:buNone/>
              <a:defRPr>
                <a:solidFill>
                  <a:schemeClr val="tx1">
                    <a:tint val="75000"/>
                  </a:schemeClr>
                </a:solidFill>
              </a:defRPr>
            </a:lvl9pPr>
          </a:lstStyle>
          <a:p>
            <a:r>
              <a:rPr lang="en-US" dirty="0" smtClean="0"/>
              <a:t>Click to edit Introduction text</a:t>
            </a:r>
            <a:endParaRPr lang="en-US" dirty="0"/>
          </a:p>
        </p:txBody>
      </p:sp>
    </p:spTree>
    <p:extLst>
      <p:ext uri="{BB962C8B-B14F-4D97-AF65-F5344CB8AC3E}">
        <p14:creationId xmlns:p14="http://schemas.microsoft.com/office/powerpoint/2010/main" val="475474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926" y="1825310"/>
            <a:ext cx="6171465" cy="3722456"/>
          </a:xfrm>
          <a:prstGeom prst="rect">
            <a:avLst/>
          </a:prstGeom>
        </p:spPr>
        <p:txBody>
          <a:bodyPr lIns="0" tIns="60949" rIns="121899" bIns="60949"/>
          <a:lstStyle>
            <a:lvl1pPr marL="182580" indent="-182580">
              <a:defRPr sz="1800" b="0" i="0">
                <a:latin typeface="Calibri Light"/>
                <a:cs typeface="Calibri Light"/>
              </a:defRPr>
            </a:lvl1pPr>
            <a:lvl2pPr marL="365794" indent="-182897">
              <a:buFont typeface="Lucida Grande"/>
              <a:buChar char="-"/>
              <a:defRPr sz="1800" b="0" i="0">
                <a:latin typeface="Calibri Light"/>
                <a:cs typeface="Calibri Light"/>
              </a:defRPr>
            </a:lvl2pPr>
            <a:lvl3pPr marL="548690" indent="-182897">
              <a:buFont typeface="Lucida Grande"/>
              <a:buChar char="-"/>
              <a:defRPr sz="1800" b="0" i="0">
                <a:latin typeface="Calibri Light"/>
                <a:cs typeface="Calibri Light"/>
              </a:defRPr>
            </a:lvl3pPr>
            <a:lvl4pPr marL="731587" indent="-182897">
              <a:buFont typeface="Lucida Grande"/>
              <a:buChar char="-"/>
              <a:defRPr sz="1800" b="0" i="0">
                <a:latin typeface="Calibri Light"/>
                <a:cs typeface="Calibri Light"/>
              </a:defRPr>
            </a:lvl4pPr>
            <a:lvl5pPr marL="914484" indent="-182897">
              <a:buFont typeface="Lucida Grande"/>
              <a:buChar char="-"/>
              <a:defRPr sz="1800" b="0" i="0">
                <a:latin typeface="Calibri Light"/>
                <a:cs typeface="Calibr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p:nvPr>
        </p:nvSpPr>
        <p:spPr>
          <a:xfrm>
            <a:off x="797927" y="539070"/>
            <a:ext cx="6430961" cy="1143000"/>
          </a:xfrm>
          <a:prstGeom prst="rect">
            <a:avLst/>
          </a:prstGeom>
        </p:spPr>
        <p:txBody>
          <a:bodyPr lIns="0" tIns="60949" rIns="121899" bIns="60949"/>
          <a:lstStyle>
            <a:lvl1pPr marL="0" indent="0">
              <a:defRPr sz="2551">
                <a:solidFill>
                  <a:srgbClr val="0038A8"/>
                </a:solidFill>
              </a:defRPr>
            </a:lvl1pPr>
          </a:lstStyle>
          <a:p>
            <a:r>
              <a:rPr lang="en-US" dirty="0" smtClean="0"/>
              <a:t>Click to edit Master title style</a:t>
            </a:r>
            <a:endParaRPr lang="en-US" dirty="0"/>
          </a:p>
        </p:txBody>
      </p:sp>
      <p:sp>
        <p:nvSpPr>
          <p:cNvPr id="9" name="Text Placeholder 8"/>
          <p:cNvSpPr>
            <a:spLocks noGrp="1"/>
          </p:cNvSpPr>
          <p:nvPr>
            <p:ph type="body" sz="quarter" idx="10" hasCustomPrompt="1"/>
          </p:nvPr>
        </p:nvSpPr>
        <p:spPr>
          <a:xfrm>
            <a:off x="797926" y="1172088"/>
            <a:ext cx="6901792" cy="546100"/>
          </a:xfrm>
          <a:prstGeom prst="rect">
            <a:avLst/>
          </a:prstGeom>
        </p:spPr>
        <p:txBody>
          <a:bodyPr vert="horz" lIns="0" tIns="60949" rIns="121899" bIns="60949"/>
          <a:lstStyle>
            <a:lvl1pPr marL="0" indent="0">
              <a:buFontTx/>
              <a:buNone/>
              <a:defRPr sz="2026" b="0" i="0">
                <a:solidFill>
                  <a:srgbClr val="008ED6"/>
                </a:solidFill>
              </a:defRPr>
            </a:lvl1pPr>
            <a:lvl2pPr marL="457242" indent="0">
              <a:buNone/>
              <a:defRPr/>
            </a:lvl2pPr>
          </a:lstStyle>
          <a:p>
            <a:pPr lvl="0"/>
            <a:r>
              <a:rPr lang="en-US" dirty="0" smtClean="0"/>
              <a:t>Click to edit Subheading/Intro text</a:t>
            </a:r>
            <a:endParaRPr lang="en-US" dirty="0"/>
          </a:p>
        </p:txBody>
      </p:sp>
      <p:sp>
        <p:nvSpPr>
          <p:cNvPr id="6" name="Slide Number Placeholder 5"/>
          <p:cNvSpPr txBox="1">
            <a:spLocks/>
          </p:cNvSpPr>
          <p:nvPr userDrawn="1"/>
        </p:nvSpPr>
        <p:spPr>
          <a:xfrm>
            <a:off x="330142" y="6432169"/>
            <a:ext cx="460674" cy="365125"/>
          </a:xfrm>
          <a:prstGeom prst="rect">
            <a:avLst/>
          </a:prstGeom>
        </p:spPr>
        <p:txBody>
          <a:bodyPr vert="horz" lIns="0" tIns="45724" rIns="0" bIns="45724"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3B538C-B6FC-B949-A3E0-FB621BBD3EA7}" type="slidenum">
              <a:rPr lang="en-US" sz="675" smtClean="0"/>
              <a:pPr/>
              <a:t>‹#›</a:t>
            </a:fld>
            <a:endParaRPr lang="en-US" sz="675" dirty="0"/>
          </a:p>
        </p:txBody>
      </p:sp>
    </p:spTree>
    <p:extLst>
      <p:ext uri="{BB962C8B-B14F-4D97-AF65-F5344CB8AC3E}">
        <p14:creationId xmlns:p14="http://schemas.microsoft.com/office/powerpoint/2010/main" val="29881780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7927" y="4497394"/>
            <a:ext cx="5486400" cy="566739"/>
          </a:xfrm>
          <a:prstGeom prst="rect">
            <a:avLst/>
          </a:prstGeom>
        </p:spPr>
        <p:txBody>
          <a:bodyPr lIns="0" tIns="60949" rIns="121899" bIns="60949" anchor="b"/>
          <a:lstStyle>
            <a:lvl1pPr algn="l">
              <a:defRPr sz="1650" b="0" i="0"/>
            </a:lvl1pPr>
          </a:lstStyle>
          <a:p>
            <a:r>
              <a:rPr lang="en-US" dirty="0" smtClean="0"/>
              <a:t>Click to edit Master sub-title style</a:t>
            </a:r>
            <a:endParaRPr lang="en-US" dirty="0"/>
          </a:p>
        </p:txBody>
      </p:sp>
      <p:sp>
        <p:nvSpPr>
          <p:cNvPr id="3" name="Picture Placeholder 2"/>
          <p:cNvSpPr>
            <a:spLocks noGrp="1"/>
          </p:cNvSpPr>
          <p:nvPr>
            <p:ph type="pic" idx="1"/>
          </p:nvPr>
        </p:nvSpPr>
        <p:spPr>
          <a:xfrm>
            <a:off x="797927" y="1256567"/>
            <a:ext cx="4300609" cy="3085154"/>
          </a:xfrm>
          <a:prstGeom prst="rect">
            <a:avLst/>
          </a:prstGeom>
        </p:spPr>
        <p:txBody>
          <a:bodyPr lIns="121899" tIns="60949" rIns="121899" bIns="60949"/>
          <a:lstStyle>
            <a:lvl1pPr marL="0" indent="0">
              <a:buNone/>
              <a:defRPr sz="3226"/>
            </a:lvl1pPr>
            <a:lvl2pPr marL="457242" indent="0">
              <a:buNone/>
              <a:defRPr sz="2776"/>
            </a:lvl2pPr>
            <a:lvl3pPr marL="914484" indent="0">
              <a:buNone/>
              <a:defRPr sz="2401"/>
            </a:lvl3pPr>
            <a:lvl4pPr marL="1371726" indent="0">
              <a:buNone/>
              <a:defRPr sz="2026"/>
            </a:lvl4pPr>
            <a:lvl5pPr marL="1828967" indent="0">
              <a:buNone/>
              <a:defRPr sz="2026"/>
            </a:lvl5pPr>
            <a:lvl6pPr marL="2286210" indent="0">
              <a:buNone/>
              <a:defRPr sz="2026"/>
            </a:lvl6pPr>
            <a:lvl7pPr marL="2743451" indent="0">
              <a:buNone/>
              <a:defRPr sz="2026"/>
            </a:lvl7pPr>
            <a:lvl8pPr marL="3200693" indent="0">
              <a:buNone/>
              <a:defRPr sz="2026"/>
            </a:lvl8pPr>
            <a:lvl9pPr marL="3657935" indent="0">
              <a:buNone/>
              <a:defRPr sz="2026"/>
            </a:lvl9pPr>
          </a:lstStyle>
          <a:p>
            <a:endParaRPr lang="en-US" dirty="0"/>
          </a:p>
        </p:txBody>
      </p:sp>
      <p:sp>
        <p:nvSpPr>
          <p:cNvPr id="4" name="Text Placeholder 3"/>
          <p:cNvSpPr>
            <a:spLocks noGrp="1"/>
          </p:cNvSpPr>
          <p:nvPr>
            <p:ph type="body" sz="half" idx="2"/>
          </p:nvPr>
        </p:nvSpPr>
        <p:spPr>
          <a:xfrm>
            <a:off x="797927" y="5064133"/>
            <a:ext cx="5486400" cy="804863"/>
          </a:xfrm>
          <a:prstGeom prst="rect">
            <a:avLst/>
          </a:prstGeom>
        </p:spPr>
        <p:txBody>
          <a:bodyPr lIns="0" tIns="60949" rIns="121899" bIns="60949"/>
          <a:lstStyle>
            <a:lvl1pPr marL="0" indent="0">
              <a:buNone/>
              <a:defRPr sz="1425" b="0" i="0">
                <a:latin typeface="Calibri Light"/>
                <a:cs typeface="Calibri Light"/>
              </a:defRPr>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309563" y="6433477"/>
            <a:ext cx="460674" cy="365125"/>
          </a:xfrm>
        </p:spPr>
        <p:txBody>
          <a:bodyPr/>
          <a:lstStyle/>
          <a:p>
            <a:fld id="{623B538C-B6FC-B949-A3E0-FB621BBD3EA7}" type="slidenum">
              <a:rPr lang="en-US" smtClean="0"/>
              <a:t>‹#›</a:t>
            </a:fld>
            <a:endParaRPr lang="en-US"/>
          </a:p>
        </p:txBody>
      </p:sp>
      <p:sp>
        <p:nvSpPr>
          <p:cNvPr id="12" name="Title 1"/>
          <p:cNvSpPr txBox="1">
            <a:spLocks/>
          </p:cNvSpPr>
          <p:nvPr userDrawn="1"/>
        </p:nvSpPr>
        <p:spPr>
          <a:xfrm>
            <a:off x="797927" y="611194"/>
            <a:ext cx="6524702" cy="1143000"/>
          </a:xfrm>
          <a:prstGeom prst="rect">
            <a:avLst/>
          </a:prstGeom>
        </p:spPr>
        <p:txBody>
          <a:bodyPr lIns="0" tIns="45724" rIns="91448" bIns="45724"/>
          <a:lstStyle>
            <a:lvl1pPr algn="l" defTabSz="457200" rtl="0" eaLnBrk="1" latinLnBrk="0" hangingPunct="1">
              <a:spcBef>
                <a:spcPct val="0"/>
              </a:spcBef>
              <a:buNone/>
              <a:defRPr sz="2800" kern="1200">
                <a:solidFill>
                  <a:srgbClr val="008ED6"/>
                </a:solidFill>
                <a:latin typeface="+mj-lt"/>
                <a:ea typeface="+mj-ea"/>
                <a:cs typeface="+mj-cs"/>
              </a:defRPr>
            </a:lvl1pPr>
          </a:lstStyle>
          <a:p>
            <a:r>
              <a:rPr lang="en-US" sz="2101" dirty="0" smtClean="0"/>
              <a:t>Click to edit Master title style</a:t>
            </a:r>
            <a:endParaRPr lang="en-US" sz="2101" dirty="0"/>
          </a:p>
        </p:txBody>
      </p:sp>
    </p:spTree>
    <p:extLst>
      <p:ext uri="{BB962C8B-B14F-4D97-AF65-F5344CB8AC3E}">
        <p14:creationId xmlns:p14="http://schemas.microsoft.com/office/powerpoint/2010/main" val="10350565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09563" y="6433477"/>
            <a:ext cx="460674" cy="365125"/>
          </a:xfrm>
        </p:spPr>
        <p:txBody>
          <a:bodyPr/>
          <a:lstStyle/>
          <a:p>
            <a:fld id="{623B538C-B6FC-B949-A3E0-FB621BBD3EA7}" type="slidenum">
              <a:rPr lang="en-US" smtClean="0"/>
              <a:pPr/>
              <a:t>‹#›</a:t>
            </a:fld>
            <a:endParaRPr lang="en-US" dirty="0"/>
          </a:p>
        </p:txBody>
      </p:sp>
    </p:spTree>
    <p:extLst>
      <p:ext uri="{BB962C8B-B14F-4D97-AF65-F5344CB8AC3E}">
        <p14:creationId xmlns:p14="http://schemas.microsoft.com/office/powerpoint/2010/main" val="24615274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09563" y="6433477"/>
            <a:ext cx="460674" cy="365125"/>
          </a:xfrm>
          <a:prstGeom prst="rect">
            <a:avLst/>
          </a:prstGeom>
        </p:spPr>
        <p:txBody>
          <a:bodyPr vert="horz" lIns="0" tIns="60949" rIns="0" bIns="60949" rtlCol="0" anchor="ctr"/>
          <a:lstStyle>
            <a:lvl1pPr algn="l">
              <a:defRPr sz="675">
                <a:solidFill>
                  <a:schemeClr val="tx1">
                    <a:tint val="75000"/>
                  </a:schemeClr>
                </a:solidFill>
              </a:defRPr>
            </a:lvl1pPr>
          </a:lstStyle>
          <a:p>
            <a:fld id="{623B538C-B6FC-B949-A3E0-FB621BBD3EA7}" type="slidenum">
              <a:rPr lang="en-US" smtClean="0"/>
              <a:pPr/>
              <a:t>‹#›</a:t>
            </a:fld>
            <a:endParaRPr lang="en-US" dirty="0"/>
          </a:p>
        </p:txBody>
      </p:sp>
      <p:pic>
        <p:nvPicPr>
          <p:cNvPr id="8" name="Picture 7" descr="IDOC gradient bar-rgb.jpg"/>
          <p:cNvPicPr>
            <a:picLocks/>
          </p:cNvPicPr>
          <p:nvPr userDrawn="1"/>
        </p:nvPicPr>
        <p:blipFill rotWithShape="1">
          <a:blip r:embed="rId7" cstate="email">
            <a:extLst>
              <a:ext uri="{28A0092B-C50C-407E-A947-70E740481C1C}">
                <a14:useLocalDpi xmlns:a14="http://schemas.microsoft.com/office/drawing/2010/main" val="0"/>
              </a:ext>
            </a:extLst>
          </a:blip>
          <a:srcRect t="1" b="-3"/>
          <a:stretch/>
        </p:blipFill>
        <p:spPr>
          <a:xfrm flipH="1">
            <a:off x="0" y="314979"/>
            <a:ext cx="9144000" cy="33527"/>
          </a:xfrm>
          <a:prstGeom prst="rect">
            <a:avLst/>
          </a:prstGeom>
        </p:spPr>
      </p:pic>
      <p:pic>
        <p:nvPicPr>
          <p:cNvPr id="12" name="Picture 11" descr="IDOC gradient bar-rgb.jpg"/>
          <p:cNvPicPr>
            <a:picLocks/>
          </p:cNvPicPr>
          <p:nvPr userDrawn="1"/>
        </p:nvPicPr>
        <p:blipFill rotWithShape="1">
          <a:blip r:embed="rId7" cstate="email">
            <a:extLst>
              <a:ext uri="{28A0092B-C50C-407E-A947-70E740481C1C}">
                <a14:useLocalDpi xmlns:a14="http://schemas.microsoft.com/office/drawing/2010/main" val="0"/>
              </a:ext>
            </a:extLst>
          </a:blip>
          <a:srcRect t="1" b="-3"/>
          <a:stretch/>
        </p:blipFill>
        <p:spPr>
          <a:xfrm>
            <a:off x="0" y="5812053"/>
            <a:ext cx="9144000" cy="33527"/>
          </a:xfrm>
          <a:prstGeom prst="rect">
            <a:avLst/>
          </a:prstGeom>
        </p:spPr>
      </p:pic>
      <p:pic>
        <p:nvPicPr>
          <p:cNvPr id="2" name="Picture 1"/>
          <p:cNvPicPr>
            <a:picLocks noChangeAspect="1"/>
          </p:cNvPicPr>
          <p:nvPr userDrawn="1"/>
        </p:nvPicPr>
        <p:blipFill>
          <a:blip r:embed="rId8" cstate="email">
            <a:extLst>
              <a:ext uri="{28A0092B-C50C-407E-A947-70E740481C1C}">
                <a14:useLocalDpi xmlns:a14="http://schemas.microsoft.com/office/drawing/2010/main" val="0"/>
              </a:ext>
            </a:extLst>
          </a:blip>
          <a:stretch>
            <a:fillRect/>
          </a:stretch>
        </p:blipFill>
        <p:spPr>
          <a:xfrm>
            <a:off x="7245924" y="5904014"/>
            <a:ext cx="1644583" cy="894588"/>
          </a:xfrm>
          <a:prstGeom prst="rect">
            <a:avLst/>
          </a:prstGeom>
        </p:spPr>
      </p:pic>
    </p:spTree>
    <p:extLst>
      <p:ext uri="{BB962C8B-B14F-4D97-AF65-F5344CB8AC3E}">
        <p14:creationId xmlns:p14="http://schemas.microsoft.com/office/powerpoint/2010/main" val="27095879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7" r:id="rId4"/>
    <p:sldLayoutId id="2147483659" r:id="rId5"/>
  </p:sldLayoutIdLst>
  <p:timing>
    <p:tnLst>
      <p:par>
        <p:cTn id="1" dur="indefinite" restart="never" nodeType="tmRoot"/>
      </p:par>
    </p:tnLst>
  </p:timing>
  <p:hf sldNum="0" hdr="0" ftr="0"/>
  <p:txStyles>
    <p:titleStyle>
      <a:lvl1pPr algn="l" defTabSz="457242" rtl="0" eaLnBrk="1" latinLnBrk="0" hangingPunct="1">
        <a:spcBef>
          <a:spcPct val="0"/>
        </a:spcBef>
        <a:buNone/>
        <a:defRPr sz="2776" kern="1200">
          <a:solidFill>
            <a:srgbClr val="008ED6"/>
          </a:solidFill>
          <a:latin typeface="+mj-lt"/>
          <a:ea typeface="+mj-ea"/>
          <a:cs typeface="+mj-cs"/>
        </a:defRPr>
      </a:lvl1pPr>
    </p:titleStyle>
    <p:bodyStyle>
      <a:lvl1pPr marL="342931" indent="-342931"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1pPr>
      <a:lvl2pPr marL="743018" indent="-285776"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2pPr>
      <a:lvl3pPr marL="1143104" indent="-228621"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3pPr>
      <a:lvl4pPr marL="1600347" indent="-228621"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4pPr>
      <a:lvl5pPr marL="2057589" indent="-228621"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5pPr>
      <a:lvl6pPr marL="2514830" indent="-228621" algn="l" defTabSz="457242" rtl="0" eaLnBrk="1" latinLnBrk="0" hangingPunct="1">
        <a:spcBef>
          <a:spcPct val="20000"/>
        </a:spcBef>
        <a:buFont typeface="Arial"/>
        <a:buChar char="•"/>
        <a:defRPr sz="2026" kern="1200">
          <a:solidFill>
            <a:schemeClr val="tx1"/>
          </a:solidFill>
          <a:latin typeface="+mn-lt"/>
          <a:ea typeface="+mn-ea"/>
          <a:cs typeface="+mn-cs"/>
        </a:defRPr>
      </a:lvl6pPr>
      <a:lvl7pPr marL="2972073" indent="-228621" algn="l" defTabSz="457242" rtl="0" eaLnBrk="1" latinLnBrk="0" hangingPunct="1">
        <a:spcBef>
          <a:spcPct val="20000"/>
        </a:spcBef>
        <a:buFont typeface="Arial"/>
        <a:buChar char="•"/>
        <a:defRPr sz="2026" kern="1200">
          <a:solidFill>
            <a:schemeClr val="tx1"/>
          </a:solidFill>
          <a:latin typeface="+mn-lt"/>
          <a:ea typeface="+mn-ea"/>
          <a:cs typeface="+mn-cs"/>
        </a:defRPr>
      </a:lvl7pPr>
      <a:lvl8pPr marL="3429314" indent="-228621" algn="l" defTabSz="457242" rtl="0" eaLnBrk="1" latinLnBrk="0" hangingPunct="1">
        <a:spcBef>
          <a:spcPct val="20000"/>
        </a:spcBef>
        <a:buFont typeface="Arial"/>
        <a:buChar char="•"/>
        <a:defRPr sz="2026" kern="1200">
          <a:solidFill>
            <a:schemeClr val="tx1"/>
          </a:solidFill>
          <a:latin typeface="+mn-lt"/>
          <a:ea typeface="+mn-ea"/>
          <a:cs typeface="+mn-cs"/>
        </a:defRPr>
      </a:lvl8pPr>
      <a:lvl9pPr marL="3886556" indent="-228621" algn="l" defTabSz="457242" rtl="0" eaLnBrk="1" latinLnBrk="0" hangingPunct="1">
        <a:spcBef>
          <a:spcPct val="20000"/>
        </a:spcBef>
        <a:buFont typeface="Arial"/>
        <a:buChar char="•"/>
        <a:defRPr sz="2026" kern="1200">
          <a:solidFill>
            <a:schemeClr val="tx1"/>
          </a:solidFill>
          <a:latin typeface="+mn-lt"/>
          <a:ea typeface="+mn-ea"/>
          <a:cs typeface="+mn-cs"/>
        </a:defRPr>
      </a:lvl9pPr>
    </p:bodyStyle>
    <p:otherStyle>
      <a:defPPr>
        <a:defRPr lang="en-US"/>
      </a:defPPr>
      <a:lvl1pPr marL="0" algn="l" defTabSz="457242" rtl="0" eaLnBrk="1" latinLnBrk="0" hangingPunct="1">
        <a:defRPr sz="1800" kern="1200">
          <a:solidFill>
            <a:schemeClr val="tx1"/>
          </a:solidFill>
          <a:latin typeface="+mn-lt"/>
          <a:ea typeface="+mn-ea"/>
          <a:cs typeface="+mn-cs"/>
        </a:defRPr>
      </a:lvl1pPr>
      <a:lvl2pPr marL="457242" algn="l" defTabSz="457242" rtl="0" eaLnBrk="1" latinLnBrk="0" hangingPunct="1">
        <a:defRPr sz="1800" kern="1200">
          <a:solidFill>
            <a:schemeClr val="tx1"/>
          </a:solidFill>
          <a:latin typeface="+mn-lt"/>
          <a:ea typeface="+mn-ea"/>
          <a:cs typeface="+mn-cs"/>
        </a:defRPr>
      </a:lvl2pPr>
      <a:lvl3pPr marL="914484" algn="l" defTabSz="457242" rtl="0" eaLnBrk="1" latinLnBrk="0" hangingPunct="1">
        <a:defRPr sz="1800" kern="1200">
          <a:solidFill>
            <a:schemeClr val="tx1"/>
          </a:solidFill>
          <a:latin typeface="+mn-lt"/>
          <a:ea typeface="+mn-ea"/>
          <a:cs typeface="+mn-cs"/>
        </a:defRPr>
      </a:lvl3pPr>
      <a:lvl4pPr marL="1371726" algn="l" defTabSz="457242" rtl="0" eaLnBrk="1" latinLnBrk="0" hangingPunct="1">
        <a:defRPr sz="1800" kern="1200">
          <a:solidFill>
            <a:schemeClr val="tx1"/>
          </a:solidFill>
          <a:latin typeface="+mn-lt"/>
          <a:ea typeface="+mn-ea"/>
          <a:cs typeface="+mn-cs"/>
        </a:defRPr>
      </a:lvl4pPr>
      <a:lvl5pPr marL="1828967" algn="l" defTabSz="457242" rtl="0" eaLnBrk="1" latinLnBrk="0" hangingPunct="1">
        <a:defRPr sz="1800" kern="1200">
          <a:solidFill>
            <a:schemeClr val="tx1"/>
          </a:solidFill>
          <a:latin typeface="+mn-lt"/>
          <a:ea typeface="+mn-ea"/>
          <a:cs typeface="+mn-cs"/>
        </a:defRPr>
      </a:lvl5pPr>
      <a:lvl6pPr marL="2286210" algn="l" defTabSz="457242" rtl="0" eaLnBrk="1" latinLnBrk="0" hangingPunct="1">
        <a:defRPr sz="1800" kern="1200">
          <a:solidFill>
            <a:schemeClr val="tx1"/>
          </a:solidFill>
          <a:latin typeface="+mn-lt"/>
          <a:ea typeface="+mn-ea"/>
          <a:cs typeface="+mn-cs"/>
        </a:defRPr>
      </a:lvl6pPr>
      <a:lvl7pPr marL="2743451" algn="l" defTabSz="457242" rtl="0" eaLnBrk="1" latinLnBrk="0" hangingPunct="1">
        <a:defRPr sz="1800" kern="1200">
          <a:solidFill>
            <a:schemeClr val="tx1"/>
          </a:solidFill>
          <a:latin typeface="+mn-lt"/>
          <a:ea typeface="+mn-ea"/>
          <a:cs typeface="+mn-cs"/>
        </a:defRPr>
      </a:lvl7pPr>
      <a:lvl8pPr marL="3200693" algn="l" defTabSz="457242" rtl="0" eaLnBrk="1" latinLnBrk="0" hangingPunct="1">
        <a:defRPr sz="1800" kern="1200">
          <a:solidFill>
            <a:schemeClr val="tx1"/>
          </a:solidFill>
          <a:latin typeface="+mn-lt"/>
          <a:ea typeface="+mn-ea"/>
          <a:cs typeface="+mn-cs"/>
        </a:defRPr>
      </a:lvl8pPr>
      <a:lvl9pPr marL="3657935" algn="l" defTabSz="4572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 y="2393312"/>
            <a:ext cx="9144000" cy="953949"/>
          </a:xfrm>
        </p:spPr>
        <p:txBody>
          <a:bodyPr/>
          <a:lstStyle/>
          <a:p>
            <a:pPr algn="ctr"/>
            <a:r>
              <a:rPr lang="en-US" sz="5400" dirty="0" smtClean="0"/>
              <a:t>IDOC Select Overview</a:t>
            </a:r>
            <a:endParaRPr lang="en-US" sz="5400" dirty="0"/>
          </a:p>
        </p:txBody>
      </p:sp>
      <p:sp>
        <p:nvSpPr>
          <p:cNvPr id="2" name="Date Placeholder 1"/>
          <p:cNvSpPr>
            <a:spLocks noGrp="1"/>
          </p:cNvSpPr>
          <p:nvPr>
            <p:ph type="dt" sz="half" idx="4294967295"/>
          </p:nvPr>
        </p:nvSpPr>
        <p:spPr>
          <a:xfrm>
            <a:off x="457201" y="8071166"/>
            <a:ext cx="2133600" cy="365220"/>
          </a:xfrm>
          <a:prstGeom prst="rect">
            <a:avLst/>
          </a:prstGeom>
        </p:spPr>
        <p:txBody>
          <a:bodyPr/>
          <a:lstStyle/>
          <a:p>
            <a:fld id="{4A4234D1-76B0-D24C-BD82-AEB54B97E229}" type="datetime1">
              <a:rPr lang="en-US" smtClean="0"/>
              <a:t>1/27/2015</a:t>
            </a:fld>
            <a:endParaRPr lang="en-US"/>
          </a:p>
        </p:txBody>
      </p:sp>
    </p:spTree>
    <p:extLst>
      <p:ext uri="{BB962C8B-B14F-4D97-AF65-F5344CB8AC3E}">
        <p14:creationId xmlns:p14="http://schemas.microsoft.com/office/powerpoint/2010/main" val="4266952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780768253"/>
              </p:ext>
            </p:extLst>
          </p:nvPr>
        </p:nvGraphicFramePr>
        <p:xfrm>
          <a:off x="302178" y="614883"/>
          <a:ext cx="8345060" cy="4694096"/>
        </p:xfrm>
        <a:graphic>
          <a:graphicData uri="http://schemas.openxmlformats.org/presentationml/2006/ole">
            <mc:AlternateContent xmlns:mc="http://schemas.openxmlformats.org/markup-compatibility/2006">
              <mc:Choice xmlns:v="urn:schemas-microsoft-com:vml" Requires="v">
                <p:oleObj spid="_x0000_s1056" name="Acrobat Document" r:id="rId3" imgW="9144000" imgH="5143500" progId="AcroExch.Document.11">
                  <p:embed/>
                </p:oleObj>
              </mc:Choice>
              <mc:Fallback>
                <p:oleObj name="Acrobat Document" r:id="rId3" imgW="9144000" imgH="5143500" progId="AcroExch.Document.11">
                  <p:embed/>
                  <p:pic>
                    <p:nvPicPr>
                      <p:cNvPr id="0" name=""/>
                      <p:cNvPicPr/>
                      <p:nvPr/>
                    </p:nvPicPr>
                    <p:blipFill>
                      <a:blip r:embed="rId4"/>
                      <a:stretch>
                        <a:fillRect/>
                      </a:stretch>
                    </p:blipFill>
                    <p:spPr>
                      <a:xfrm>
                        <a:off x="302178" y="614883"/>
                        <a:ext cx="8345060" cy="4694096"/>
                      </a:xfrm>
                      <a:prstGeom prst="rect">
                        <a:avLst/>
                      </a:prstGeom>
                    </p:spPr>
                  </p:pic>
                </p:oleObj>
              </mc:Fallback>
            </mc:AlternateContent>
          </a:graphicData>
        </a:graphic>
      </p:graphicFrame>
    </p:spTree>
    <p:extLst>
      <p:ext uri="{BB962C8B-B14F-4D97-AF65-F5344CB8AC3E}">
        <p14:creationId xmlns:p14="http://schemas.microsoft.com/office/powerpoint/2010/main" val="4033098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568022610"/>
              </p:ext>
            </p:extLst>
          </p:nvPr>
        </p:nvGraphicFramePr>
        <p:xfrm>
          <a:off x="1020852" y="419540"/>
          <a:ext cx="6717428" cy="5190740"/>
        </p:xfrm>
        <a:graphic>
          <a:graphicData uri="http://schemas.openxmlformats.org/presentationml/2006/ole">
            <mc:AlternateContent xmlns:mc="http://schemas.openxmlformats.org/markup-compatibility/2006">
              <mc:Choice xmlns:v="urn:schemas-microsoft-com:vml" Requires="v">
                <p:oleObj spid="_x0000_s2079" name="Acrobat Document" r:id="rId3" imgW="7543732" imgH="5829300" progId="AcroExch.Document.11">
                  <p:embed/>
                </p:oleObj>
              </mc:Choice>
              <mc:Fallback>
                <p:oleObj name="Acrobat Document" r:id="rId3" imgW="7543732" imgH="5829300" progId="AcroExch.Document.11">
                  <p:embed/>
                  <p:pic>
                    <p:nvPicPr>
                      <p:cNvPr id="0" name=""/>
                      <p:cNvPicPr/>
                      <p:nvPr/>
                    </p:nvPicPr>
                    <p:blipFill>
                      <a:blip r:embed="rId4"/>
                      <a:stretch>
                        <a:fillRect/>
                      </a:stretch>
                    </p:blipFill>
                    <p:spPr>
                      <a:xfrm>
                        <a:off x="1020852" y="419540"/>
                        <a:ext cx="6717428" cy="5190740"/>
                      </a:xfrm>
                      <a:prstGeom prst="rect">
                        <a:avLst/>
                      </a:prstGeom>
                    </p:spPr>
                  </p:pic>
                </p:oleObj>
              </mc:Fallback>
            </mc:AlternateContent>
          </a:graphicData>
        </a:graphic>
      </p:graphicFrame>
    </p:spTree>
    <p:extLst>
      <p:ext uri="{BB962C8B-B14F-4D97-AF65-F5344CB8AC3E}">
        <p14:creationId xmlns:p14="http://schemas.microsoft.com/office/powerpoint/2010/main" val="3170464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sz="2800" dirty="0" smtClean="0"/>
          </a:p>
          <a:p>
            <a:r>
              <a:rPr lang="en-US" sz="2800" dirty="0" smtClean="0"/>
              <a:t>We </a:t>
            </a:r>
            <a:r>
              <a:rPr lang="en-US" sz="2800" dirty="0"/>
              <a:t>believe that IDOC Select will provide the growth-oriented independent optometrist with the necessary tools to realize the full potential of their practice</a:t>
            </a:r>
            <a:r>
              <a:rPr lang="en-US" sz="2800" dirty="0" smtClean="0"/>
              <a:t>.</a:t>
            </a:r>
            <a:endParaRPr lang="en-US" sz="2800" dirty="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a:t>
            </a:fld>
            <a:endParaRPr lang="en-US" dirty="0"/>
          </a:p>
        </p:txBody>
      </p:sp>
    </p:spTree>
    <p:extLst>
      <p:ext uri="{BB962C8B-B14F-4D97-AF65-F5344CB8AC3E}">
        <p14:creationId xmlns:p14="http://schemas.microsoft.com/office/powerpoint/2010/main" val="3508405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z="1800" dirty="0" smtClean="0"/>
              <a:t>Essentially </a:t>
            </a:r>
            <a:r>
              <a:rPr lang="en-US" sz="1800" dirty="0"/>
              <a:t>IDOC Select offers the best Alliance value in the industry, in return for share commitments from the member.</a:t>
            </a:r>
          </a:p>
          <a:p>
            <a:r>
              <a:rPr lang="en-US" sz="1800" dirty="0"/>
              <a:t>This value is comprised of all of the education benefits of being a traditional IDOC member, plus:</a:t>
            </a:r>
          </a:p>
          <a:p>
            <a:pPr marL="285750" lvl="0" indent="-285750">
              <a:buFont typeface="Arial" panose="020B0604020202020204" pitchFamily="34" charset="0"/>
              <a:buChar char="•"/>
            </a:pPr>
            <a:r>
              <a:rPr lang="en-US" sz="1800" dirty="0"/>
              <a:t>Very attractive discounts and rebates from vendor partners, with no growth requirement to meet</a:t>
            </a:r>
          </a:p>
          <a:p>
            <a:pPr marL="285750" lvl="0" indent="-285750">
              <a:buFont typeface="Arial" panose="020B0604020202020204" pitchFamily="34" charset="0"/>
              <a:buChar char="•"/>
            </a:pPr>
            <a:r>
              <a:rPr lang="en-US" sz="1800" dirty="0"/>
              <a:t>Installation and monthly fees for GPN’s The Edge software at no additional cost to the member (a nearly $4,000 value in the first year alone)</a:t>
            </a:r>
          </a:p>
          <a:p>
            <a:pPr marL="285750" indent="-285750">
              <a:buFont typeface="Arial" panose="020B0604020202020204" pitchFamily="34" charset="0"/>
              <a:buChar char="•"/>
            </a:pPr>
            <a:r>
              <a:rPr lang="en-US" sz="1800" dirty="0"/>
              <a:t>A personal consultant that will help track metrics and make recommendations for increasing sales and profits</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3</a:t>
            </a:fld>
            <a:endParaRPr lang="en-US" dirty="0"/>
          </a:p>
        </p:txBody>
      </p:sp>
    </p:spTree>
    <p:extLst>
      <p:ext uri="{BB962C8B-B14F-4D97-AF65-F5344CB8AC3E}">
        <p14:creationId xmlns:p14="http://schemas.microsoft.com/office/powerpoint/2010/main" val="263091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r>
              <a:rPr lang="en-US" sz="1800" dirty="0"/>
              <a:t>In order to take advantage of this tremendous opportunity, the member MUST COMMIT to the following</a:t>
            </a:r>
            <a:r>
              <a:rPr lang="en-US" sz="1800" dirty="0" smtClean="0"/>
              <a:t>:</a:t>
            </a:r>
          </a:p>
          <a:p>
            <a:endParaRPr lang="en-US" sz="1800" dirty="0" smtClean="0"/>
          </a:p>
          <a:p>
            <a:pPr marL="285750" lvl="0" indent="-285750">
              <a:buFont typeface="Arial" panose="020B0604020202020204" pitchFamily="34" charset="0"/>
              <a:buChar char="•"/>
            </a:pPr>
            <a:r>
              <a:rPr lang="en-US" sz="1800" dirty="0"/>
              <a:t>Giving 80% of their contact lens retail sales to </a:t>
            </a:r>
            <a:r>
              <a:rPr lang="en-US" sz="1800" b="1" dirty="0"/>
              <a:t>ALCON</a:t>
            </a:r>
            <a:r>
              <a:rPr lang="en-US" sz="1800" dirty="0"/>
              <a:t> and </a:t>
            </a:r>
            <a:r>
              <a:rPr lang="en-US" sz="1800" b="1" dirty="0" err="1"/>
              <a:t>CooperVision</a:t>
            </a:r>
            <a:r>
              <a:rPr lang="en-US" sz="1800" dirty="0"/>
              <a:t> </a:t>
            </a:r>
          </a:p>
          <a:p>
            <a:pPr marL="285750" lvl="0" indent="-285750">
              <a:buFont typeface="Arial" panose="020B0604020202020204" pitchFamily="34" charset="0"/>
              <a:buChar char="•"/>
            </a:pPr>
            <a:r>
              <a:rPr lang="en-US" sz="1800" dirty="0"/>
              <a:t>Giving 60% of their lab sales to </a:t>
            </a:r>
            <a:r>
              <a:rPr lang="en-US" sz="1800" b="1" dirty="0" err="1"/>
              <a:t>Essilor</a:t>
            </a:r>
            <a:r>
              <a:rPr lang="en-US" sz="1800" dirty="0"/>
              <a:t>, or an </a:t>
            </a:r>
            <a:r>
              <a:rPr lang="en-US" sz="1800" b="1" dirty="0" err="1"/>
              <a:t>Essilor</a:t>
            </a:r>
            <a:r>
              <a:rPr lang="en-US" sz="1800" b="1" dirty="0"/>
              <a:t> Partner Lab</a:t>
            </a:r>
            <a:r>
              <a:rPr lang="en-US" sz="1800" dirty="0"/>
              <a:t> </a:t>
            </a:r>
          </a:p>
          <a:p>
            <a:pPr marL="285750" lvl="0" indent="-285750">
              <a:buFont typeface="Arial" panose="020B0604020202020204" pitchFamily="34" charset="0"/>
              <a:buChar char="•"/>
            </a:pPr>
            <a:r>
              <a:rPr lang="en-US" sz="1800" dirty="0"/>
              <a:t>Buying contact lenses from </a:t>
            </a:r>
            <a:r>
              <a:rPr lang="en-US" sz="1800" b="1" dirty="0" smtClean="0"/>
              <a:t>ABB Optical Group</a:t>
            </a:r>
            <a:r>
              <a:rPr lang="en-US" sz="1800" dirty="0" smtClean="0"/>
              <a:t> </a:t>
            </a:r>
            <a:r>
              <a:rPr lang="en-US" sz="1800" dirty="0"/>
              <a:t>and/or </a:t>
            </a:r>
            <a:r>
              <a:rPr lang="en-US" sz="1800" b="1" dirty="0"/>
              <a:t>OOGP</a:t>
            </a:r>
            <a:r>
              <a:rPr lang="en-US" sz="1800" dirty="0"/>
              <a:t>, or directly from the manufacturer</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4</a:t>
            </a:fld>
            <a:endParaRPr lang="en-US" dirty="0"/>
          </a:p>
        </p:txBody>
      </p:sp>
      <p:sp>
        <p:nvSpPr>
          <p:cNvPr id="7" name="Title 5"/>
          <p:cNvSpPr txBox="1">
            <a:spLocks/>
          </p:cNvSpPr>
          <p:nvPr/>
        </p:nvSpPr>
        <p:spPr>
          <a:xfrm>
            <a:off x="661449" y="1260988"/>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Partners</a:t>
            </a:r>
            <a:endParaRPr lang="en-US" dirty="0"/>
          </a:p>
        </p:txBody>
      </p:sp>
    </p:spTree>
    <p:extLst>
      <p:ext uri="{BB962C8B-B14F-4D97-AF65-F5344CB8AC3E}">
        <p14:creationId xmlns:p14="http://schemas.microsoft.com/office/powerpoint/2010/main" val="208991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r>
              <a:rPr lang="en-US" sz="1800" dirty="0"/>
              <a:t>We will use the data collected from The Edge to determine if these commitments are being met.  For some members, it may be difficult to meet all of these requirements right away.  That’s why we’re instituting a “ramp-up” period.</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5</a:t>
            </a:fld>
            <a:endParaRPr lang="en-US" dirty="0"/>
          </a:p>
        </p:txBody>
      </p:sp>
      <p:sp>
        <p:nvSpPr>
          <p:cNvPr id="7" name="Title 5"/>
          <p:cNvSpPr txBox="1">
            <a:spLocks/>
          </p:cNvSpPr>
          <p:nvPr/>
        </p:nvSpPr>
        <p:spPr>
          <a:xfrm>
            <a:off x="661449" y="1260988"/>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Compliance</a:t>
            </a:r>
            <a:endParaRPr lang="en-US" dirty="0"/>
          </a:p>
        </p:txBody>
      </p:sp>
    </p:spTree>
    <p:extLst>
      <p:ext uri="{BB962C8B-B14F-4D97-AF65-F5344CB8AC3E}">
        <p14:creationId xmlns:p14="http://schemas.microsoft.com/office/powerpoint/2010/main" val="3366252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r>
              <a:rPr lang="en-US" sz="1800" dirty="0"/>
              <a:t>IDOC Select Consultants will be responsible for contacting a practice on a regular basis to review metrics data collected by The Edge and provide coaching and best practices to improve the metrics and thus improve top-line growth.  The data will help the optometrist identify if they are missing out on sales – lens add-ons, etc.  It can provide data by employee, so they’ll know who is performing and who isn’t.</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6</a:t>
            </a:fld>
            <a:endParaRPr lang="en-US" dirty="0"/>
          </a:p>
        </p:txBody>
      </p:sp>
      <p:sp>
        <p:nvSpPr>
          <p:cNvPr id="7" name="Title 5"/>
          <p:cNvSpPr txBox="1">
            <a:spLocks/>
          </p:cNvSpPr>
          <p:nvPr/>
        </p:nvSpPr>
        <p:spPr>
          <a:xfrm>
            <a:off x="661449" y="1260988"/>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Consultant Program</a:t>
            </a:r>
            <a:endParaRPr lang="en-US" dirty="0"/>
          </a:p>
        </p:txBody>
      </p:sp>
    </p:spTree>
    <p:extLst>
      <p:ext uri="{BB962C8B-B14F-4D97-AF65-F5344CB8AC3E}">
        <p14:creationId xmlns:p14="http://schemas.microsoft.com/office/powerpoint/2010/main" val="3639743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sz="2800" dirty="0" smtClean="0"/>
          </a:p>
          <a:p>
            <a:pPr algn="ctr"/>
            <a:endParaRPr lang="en-US" sz="2800" dirty="0" smtClean="0"/>
          </a:p>
          <a:p>
            <a:pPr algn="ctr"/>
            <a:r>
              <a:rPr lang="en-US" sz="2800" dirty="0" smtClean="0"/>
              <a:t>The cost of IDOC Select is just </a:t>
            </a:r>
            <a:r>
              <a:rPr lang="en-US" sz="2800" b="1" dirty="0" smtClean="0"/>
              <a:t>$99 per month</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7</a:t>
            </a:fld>
            <a:endParaRPr lang="en-US" dirty="0"/>
          </a:p>
        </p:txBody>
      </p:sp>
    </p:spTree>
    <p:extLst>
      <p:ext uri="{BB962C8B-B14F-4D97-AF65-F5344CB8AC3E}">
        <p14:creationId xmlns:p14="http://schemas.microsoft.com/office/powerpoint/2010/main" val="1552557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351128"/>
            <a:ext cx="7540856" cy="4067033"/>
          </a:xfrm>
        </p:spPr>
        <p:txBody>
          <a:bodyPr/>
          <a:lstStyle/>
          <a:p>
            <a:r>
              <a:rPr lang="en-US" sz="1600" dirty="0"/>
              <a:t>IDOC Select is a completely unique and innovative product offering in the Optometric Alliance space.</a:t>
            </a:r>
          </a:p>
          <a:p>
            <a:r>
              <a:rPr lang="en-US" sz="500" dirty="0"/>
              <a:t> </a:t>
            </a:r>
            <a:r>
              <a:rPr lang="en-US" sz="500" dirty="0" smtClean="0"/>
              <a:t>  </a:t>
            </a:r>
            <a:endParaRPr lang="en-US" sz="500" dirty="0"/>
          </a:p>
          <a:p>
            <a:r>
              <a:rPr lang="en-US" sz="1600" dirty="0"/>
              <a:t>While IDOC Select offers industry-leading savings opportunities, IDOC recognizes that a practice can’t save its way to success.  That is why IDOC Select is specifically designed to analyze your practice on a regular basis, and determine strategies for growth.</a:t>
            </a:r>
          </a:p>
          <a:p>
            <a:r>
              <a:rPr lang="en-US" sz="500" dirty="0"/>
              <a:t> </a:t>
            </a:r>
            <a:r>
              <a:rPr lang="en-US" sz="500" dirty="0" smtClean="0"/>
              <a:t>  </a:t>
            </a:r>
            <a:endParaRPr lang="en-US" sz="500" dirty="0"/>
          </a:p>
          <a:p>
            <a:r>
              <a:rPr lang="en-US" sz="1600" dirty="0"/>
              <a:t>It is a share-based program that allows growth-oriented independent eye-care practitioners to:</a:t>
            </a:r>
          </a:p>
          <a:p>
            <a:pPr marL="285750" lvl="0" indent="-285750">
              <a:buFont typeface="Arial" panose="020B0604020202020204" pitchFamily="34" charset="0"/>
              <a:buChar char="•"/>
            </a:pPr>
            <a:r>
              <a:rPr lang="en-US" sz="1600" dirty="0"/>
              <a:t>Track all retail sales data via an industry-recognized software solution</a:t>
            </a:r>
          </a:p>
          <a:p>
            <a:pPr marL="285750" lvl="0" indent="-285750">
              <a:buFont typeface="Arial" panose="020B0604020202020204" pitchFamily="34" charset="0"/>
              <a:buChar char="•"/>
            </a:pPr>
            <a:r>
              <a:rPr lang="en-US" sz="1600" dirty="0"/>
              <a:t>Use that information with the assistance of IDOC consulting services to identify areas of opportunity for growth within the practice</a:t>
            </a:r>
          </a:p>
          <a:p>
            <a:pPr marL="285750" lvl="0" indent="-285750">
              <a:buFont typeface="Arial" panose="020B0604020202020204" pitchFamily="34" charset="0"/>
              <a:buChar char="•"/>
            </a:pPr>
            <a:r>
              <a:rPr lang="en-US" sz="1600" dirty="0"/>
              <a:t>Commit a majority share of contact lens and lab retail sales to a few industry-leading vendor partners in exchange for attractive discounts and rebates, with no growth requirement</a:t>
            </a:r>
          </a:p>
          <a:p>
            <a:r>
              <a:rPr lang="en-US" sz="500" dirty="0"/>
              <a:t> </a:t>
            </a:r>
          </a:p>
          <a:p>
            <a:r>
              <a:rPr lang="en-US" sz="1600" dirty="0"/>
              <a:t>It’s really a one-stop solution for the independent OD who wants to take their practice to the next level financially.</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8</a:t>
            </a:fld>
            <a:endParaRPr lang="en-US" dirty="0"/>
          </a:p>
        </p:txBody>
      </p:sp>
      <p:sp>
        <p:nvSpPr>
          <p:cNvPr id="7" name="Title 5"/>
          <p:cNvSpPr txBox="1">
            <a:spLocks/>
          </p:cNvSpPr>
          <p:nvPr/>
        </p:nvSpPr>
        <p:spPr>
          <a:xfrm>
            <a:off x="661449" y="75602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Elevator Pitch</a:t>
            </a:r>
            <a:endParaRPr lang="en-US" dirty="0"/>
          </a:p>
        </p:txBody>
      </p:sp>
    </p:spTree>
    <p:extLst>
      <p:ext uri="{BB962C8B-B14F-4D97-AF65-F5344CB8AC3E}">
        <p14:creationId xmlns:p14="http://schemas.microsoft.com/office/powerpoint/2010/main" val="315354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1000"/>
                                        <p:tgtEl>
                                          <p:spTgt spid="5">
                                            <p:txEl>
                                              <p:pRg st="6" end="6"/>
                                            </p:txEl>
                                          </p:spTgt>
                                        </p:tgtEl>
                                      </p:cBhvr>
                                    </p:animEffect>
                                    <p:anim calcmode="lin" valueType="num">
                                      <p:cBhvr>
                                        <p:cTn id="2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1000"/>
                                        <p:tgtEl>
                                          <p:spTgt spid="5">
                                            <p:txEl>
                                              <p:pRg st="7" end="7"/>
                                            </p:txEl>
                                          </p:spTgt>
                                        </p:tgtEl>
                                      </p:cBhvr>
                                    </p:animEffect>
                                    <p:anim calcmode="lin" valueType="num">
                                      <p:cBhvr>
                                        <p:cTn id="3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97927" y="2111372"/>
            <a:ext cx="6815137" cy="953949"/>
          </a:xfrm>
        </p:spPr>
        <p:txBody>
          <a:bodyPr/>
          <a:lstStyle/>
          <a:p>
            <a:r>
              <a:rPr lang="en-US" dirty="0" smtClean="0">
                <a:solidFill>
                  <a:schemeClr val="tx2"/>
                </a:solidFill>
              </a:rPr>
              <a:t>IDOC Select Description Materials</a:t>
            </a:r>
            <a:endParaRPr lang="en-US" dirty="0">
              <a:solidFill>
                <a:schemeClr val="tx2"/>
              </a:solidFill>
            </a:endParaRPr>
          </a:p>
        </p:txBody>
      </p:sp>
      <p:sp>
        <p:nvSpPr>
          <p:cNvPr id="2" name="Date Placeholder 1"/>
          <p:cNvSpPr>
            <a:spLocks noGrp="1"/>
          </p:cNvSpPr>
          <p:nvPr>
            <p:ph type="dt" sz="half" idx="4294967295"/>
          </p:nvPr>
        </p:nvSpPr>
        <p:spPr>
          <a:xfrm>
            <a:off x="457201" y="8071166"/>
            <a:ext cx="2133600" cy="365220"/>
          </a:xfrm>
          <a:prstGeom prst="rect">
            <a:avLst/>
          </a:prstGeom>
        </p:spPr>
        <p:txBody>
          <a:bodyPr/>
          <a:lstStyle/>
          <a:p>
            <a:fld id="{4A4234D1-76B0-D24C-BD82-AEB54B97E229}" type="datetime1">
              <a:rPr lang="en-US" smtClean="0"/>
              <a:t>1/27/2015</a:t>
            </a:fld>
            <a:endParaRPr lang="en-US"/>
          </a:p>
        </p:txBody>
      </p:sp>
    </p:spTree>
    <p:extLst>
      <p:ext uri="{BB962C8B-B14F-4D97-AF65-F5344CB8AC3E}">
        <p14:creationId xmlns:p14="http://schemas.microsoft.com/office/powerpoint/2010/main" val="1444164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DOC Colors">
      <a:dk1>
        <a:srgbClr val="4B4B4B"/>
      </a:dk1>
      <a:lt1>
        <a:sysClr val="window" lastClr="FFFFFF"/>
      </a:lt1>
      <a:dk2>
        <a:srgbClr val="4B4B4B"/>
      </a:dk2>
      <a:lt2>
        <a:srgbClr val="D9D9D9"/>
      </a:lt2>
      <a:accent1>
        <a:srgbClr val="0038A8"/>
      </a:accent1>
      <a:accent2>
        <a:srgbClr val="008ED6"/>
      </a:accent2>
      <a:accent3>
        <a:srgbClr val="8CD600"/>
      </a:accent3>
      <a:accent4>
        <a:srgbClr val="CEEA82"/>
      </a:accent4>
      <a:accent5>
        <a:srgbClr val="930FA5"/>
      </a:accent5>
      <a:accent6>
        <a:srgbClr val="000000"/>
      </a:accent6>
      <a:hlink>
        <a:srgbClr val="930FA5"/>
      </a:hlink>
      <a:folHlink>
        <a:srgbClr val="0038A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919</TotalTime>
  <Words>367</Words>
  <Application>Microsoft Office PowerPoint</Application>
  <PresentationFormat>On-screen Show (4:3)</PresentationFormat>
  <Paragraphs>56</Paragraphs>
  <Slides>11</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Lucida Grande</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Neue Studios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Terranova</dc:creator>
  <cp:lastModifiedBy>David Brown</cp:lastModifiedBy>
  <cp:revision>83</cp:revision>
  <cp:lastPrinted>2015-01-22T16:46:19Z</cp:lastPrinted>
  <dcterms:created xsi:type="dcterms:W3CDTF">2014-12-17T19:39:30Z</dcterms:created>
  <dcterms:modified xsi:type="dcterms:W3CDTF">2015-01-27T21:34:08Z</dcterms:modified>
</cp:coreProperties>
</file>