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491D49-A034-41DE-85B7-9132D73C3C59}" type="doc">
      <dgm:prSet loTypeId="urn:microsoft.com/office/officeart/2005/8/layout/cycle6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B1A830-F520-4C06-8595-DD4F14E28534}">
      <dgm:prSet/>
      <dgm:spPr/>
      <dgm:t>
        <a:bodyPr/>
        <a:lstStyle/>
        <a:p>
          <a:r>
            <a:rPr lang="de-AT" dirty="0" err="1"/>
            <a:t>CodeIgniter</a:t>
          </a:r>
          <a:endParaRPr lang="en-US" dirty="0"/>
        </a:p>
      </dgm:t>
    </dgm:pt>
    <dgm:pt modelId="{6902681A-5735-46D1-85F4-5164D72F3F8C}" type="parTrans" cxnId="{B7FE9D60-CC2F-4C69-86E4-9D020F4071DF}">
      <dgm:prSet/>
      <dgm:spPr/>
      <dgm:t>
        <a:bodyPr/>
        <a:lstStyle/>
        <a:p>
          <a:endParaRPr lang="en-US"/>
        </a:p>
      </dgm:t>
    </dgm:pt>
    <dgm:pt modelId="{E0348D61-0975-4686-8306-036831AF7BEB}" type="sibTrans" cxnId="{B7FE9D60-CC2F-4C69-86E4-9D020F4071DF}">
      <dgm:prSet/>
      <dgm:spPr/>
      <dgm:t>
        <a:bodyPr/>
        <a:lstStyle/>
        <a:p>
          <a:endParaRPr lang="en-US"/>
        </a:p>
      </dgm:t>
    </dgm:pt>
    <dgm:pt modelId="{CADE2F48-383B-4E53-B6E8-B9654507760C}">
      <dgm:prSet/>
      <dgm:spPr/>
      <dgm:t>
        <a:bodyPr/>
        <a:lstStyle/>
        <a:p>
          <a:r>
            <a:rPr lang="en-US" dirty="0" err="1"/>
            <a:t>CakePHP</a:t>
          </a:r>
          <a:endParaRPr lang="en-US" dirty="0"/>
        </a:p>
      </dgm:t>
    </dgm:pt>
    <dgm:pt modelId="{49F6C7D9-5012-46E6-A2C0-14D883663319}" type="parTrans" cxnId="{19C5D335-E0A6-4A93-A5EB-A334EF8E70D2}">
      <dgm:prSet/>
      <dgm:spPr/>
      <dgm:t>
        <a:bodyPr/>
        <a:lstStyle/>
        <a:p>
          <a:endParaRPr lang="en-US"/>
        </a:p>
      </dgm:t>
    </dgm:pt>
    <dgm:pt modelId="{9A56C432-4D87-4917-8512-32998983CD77}" type="sibTrans" cxnId="{19C5D335-E0A6-4A93-A5EB-A334EF8E70D2}">
      <dgm:prSet/>
      <dgm:spPr/>
      <dgm:t>
        <a:bodyPr/>
        <a:lstStyle/>
        <a:p>
          <a:endParaRPr lang="en-US"/>
        </a:p>
      </dgm:t>
    </dgm:pt>
    <dgm:pt modelId="{5E29C801-62C8-48F3-9F0D-D1F78C666A97}">
      <dgm:prSet/>
      <dgm:spPr/>
      <dgm:t>
        <a:bodyPr/>
        <a:lstStyle/>
        <a:p>
          <a:r>
            <a:rPr lang="de-AT"/>
            <a:t>PHPStorm</a:t>
          </a:r>
          <a:endParaRPr lang="en-US"/>
        </a:p>
      </dgm:t>
    </dgm:pt>
    <dgm:pt modelId="{8D7565EE-7F2E-4EC6-8EDA-1B0BAFFB9237}" type="parTrans" cxnId="{B249930F-7174-406F-80E2-0883C0CC1235}">
      <dgm:prSet/>
      <dgm:spPr/>
      <dgm:t>
        <a:bodyPr/>
        <a:lstStyle/>
        <a:p>
          <a:endParaRPr lang="en-US"/>
        </a:p>
      </dgm:t>
    </dgm:pt>
    <dgm:pt modelId="{07A6223D-FEE8-459B-80DF-70B07A59A978}" type="sibTrans" cxnId="{B249930F-7174-406F-80E2-0883C0CC1235}">
      <dgm:prSet/>
      <dgm:spPr/>
      <dgm:t>
        <a:bodyPr/>
        <a:lstStyle/>
        <a:p>
          <a:endParaRPr lang="en-US"/>
        </a:p>
      </dgm:t>
    </dgm:pt>
    <dgm:pt modelId="{D30CFCA5-8A8E-433C-BE9C-D93004A90313}" type="pres">
      <dgm:prSet presAssocID="{C8491D49-A034-41DE-85B7-9132D73C3C59}" presName="cycle" presStyleCnt="0">
        <dgm:presLayoutVars>
          <dgm:dir/>
          <dgm:resizeHandles val="exact"/>
        </dgm:presLayoutVars>
      </dgm:prSet>
      <dgm:spPr/>
    </dgm:pt>
    <dgm:pt modelId="{C606FFC9-8A12-4162-9F2A-D9990C144E1D}" type="pres">
      <dgm:prSet presAssocID="{09B1A830-F520-4C06-8595-DD4F14E28534}" presName="node" presStyleLbl="node1" presStyleIdx="0" presStyleCnt="3">
        <dgm:presLayoutVars>
          <dgm:bulletEnabled val="1"/>
        </dgm:presLayoutVars>
      </dgm:prSet>
      <dgm:spPr/>
    </dgm:pt>
    <dgm:pt modelId="{F3C69428-0F6D-4B9F-A6BF-D0869DA27A6E}" type="pres">
      <dgm:prSet presAssocID="{09B1A830-F520-4C06-8595-DD4F14E28534}" presName="spNode" presStyleCnt="0"/>
      <dgm:spPr/>
    </dgm:pt>
    <dgm:pt modelId="{C5946373-6C34-4234-9FC0-82FC2E8B70E2}" type="pres">
      <dgm:prSet presAssocID="{E0348D61-0975-4686-8306-036831AF7BEB}" presName="sibTrans" presStyleLbl="sibTrans1D1" presStyleIdx="0" presStyleCnt="3"/>
      <dgm:spPr/>
    </dgm:pt>
    <dgm:pt modelId="{912558BB-489B-44B6-AC03-2A57C38E5FEC}" type="pres">
      <dgm:prSet presAssocID="{CADE2F48-383B-4E53-B6E8-B9654507760C}" presName="node" presStyleLbl="node1" presStyleIdx="1" presStyleCnt="3">
        <dgm:presLayoutVars>
          <dgm:bulletEnabled val="1"/>
        </dgm:presLayoutVars>
      </dgm:prSet>
      <dgm:spPr/>
    </dgm:pt>
    <dgm:pt modelId="{C0FCA903-B072-4B18-A2BF-52FF9B02B4B4}" type="pres">
      <dgm:prSet presAssocID="{CADE2F48-383B-4E53-B6E8-B9654507760C}" presName="spNode" presStyleCnt="0"/>
      <dgm:spPr/>
    </dgm:pt>
    <dgm:pt modelId="{A5126583-78F7-4CA6-BCC6-BCBAA7B60876}" type="pres">
      <dgm:prSet presAssocID="{9A56C432-4D87-4917-8512-32998983CD77}" presName="sibTrans" presStyleLbl="sibTrans1D1" presStyleIdx="1" presStyleCnt="3"/>
      <dgm:spPr/>
    </dgm:pt>
    <dgm:pt modelId="{9E25ECB8-3F86-4BD4-823A-1FB58188AFEA}" type="pres">
      <dgm:prSet presAssocID="{5E29C801-62C8-48F3-9F0D-D1F78C666A97}" presName="node" presStyleLbl="node1" presStyleIdx="2" presStyleCnt="3">
        <dgm:presLayoutVars>
          <dgm:bulletEnabled val="1"/>
        </dgm:presLayoutVars>
      </dgm:prSet>
      <dgm:spPr/>
    </dgm:pt>
    <dgm:pt modelId="{A4402E16-752F-49CF-875D-E194E1239D09}" type="pres">
      <dgm:prSet presAssocID="{5E29C801-62C8-48F3-9F0D-D1F78C666A97}" presName="spNode" presStyleCnt="0"/>
      <dgm:spPr/>
    </dgm:pt>
    <dgm:pt modelId="{BAFAD50B-3F16-49C1-BA6B-20D8CF5407E3}" type="pres">
      <dgm:prSet presAssocID="{07A6223D-FEE8-459B-80DF-70B07A59A978}" presName="sibTrans" presStyleLbl="sibTrans1D1" presStyleIdx="2" presStyleCnt="3"/>
      <dgm:spPr/>
    </dgm:pt>
  </dgm:ptLst>
  <dgm:cxnLst>
    <dgm:cxn modelId="{307A8707-9546-46B4-AC41-06CEAA5B172E}" type="presOf" srcId="{E0348D61-0975-4686-8306-036831AF7BEB}" destId="{C5946373-6C34-4234-9FC0-82FC2E8B70E2}" srcOrd="0" destOrd="0" presId="urn:microsoft.com/office/officeart/2005/8/layout/cycle6"/>
    <dgm:cxn modelId="{B249930F-7174-406F-80E2-0883C0CC1235}" srcId="{C8491D49-A034-41DE-85B7-9132D73C3C59}" destId="{5E29C801-62C8-48F3-9F0D-D1F78C666A97}" srcOrd="2" destOrd="0" parTransId="{8D7565EE-7F2E-4EC6-8EDA-1B0BAFFB9237}" sibTransId="{07A6223D-FEE8-459B-80DF-70B07A59A978}"/>
    <dgm:cxn modelId="{19C5D335-E0A6-4A93-A5EB-A334EF8E70D2}" srcId="{C8491D49-A034-41DE-85B7-9132D73C3C59}" destId="{CADE2F48-383B-4E53-B6E8-B9654507760C}" srcOrd="1" destOrd="0" parTransId="{49F6C7D9-5012-46E6-A2C0-14D883663319}" sibTransId="{9A56C432-4D87-4917-8512-32998983CD77}"/>
    <dgm:cxn modelId="{BE62EF36-9815-4E2C-BB4D-CB51BB6F187E}" type="presOf" srcId="{9A56C432-4D87-4917-8512-32998983CD77}" destId="{A5126583-78F7-4CA6-BCC6-BCBAA7B60876}" srcOrd="0" destOrd="0" presId="urn:microsoft.com/office/officeart/2005/8/layout/cycle6"/>
    <dgm:cxn modelId="{B7FE9D60-CC2F-4C69-86E4-9D020F4071DF}" srcId="{C8491D49-A034-41DE-85B7-9132D73C3C59}" destId="{09B1A830-F520-4C06-8595-DD4F14E28534}" srcOrd="0" destOrd="0" parTransId="{6902681A-5735-46D1-85F4-5164D72F3F8C}" sibTransId="{E0348D61-0975-4686-8306-036831AF7BEB}"/>
    <dgm:cxn modelId="{D4E61F4E-689D-47E0-B5AF-EC48A55B24D8}" type="presOf" srcId="{5E29C801-62C8-48F3-9F0D-D1F78C666A97}" destId="{9E25ECB8-3F86-4BD4-823A-1FB58188AFEA}" srcOrd="0" destOrd="0" presId="urn:microsoft.com/office/officeart/2005/8/layout/cycle6"/>
    <dgm:cxn modelId="{974DF095-93EE-4D6C-AB2F-BD6D7982F2E2}" type="presOf" srcId="{C8491D49-A034-41DE-85B7-9132D73C3C59}" destId="{D30CFCA5-8A8E-433C-BE9C-D93004A90313}" srcOrd="0" destOrd="0" presId="urn:microsoft.com/office/officeart/2005/8/layout/cycle6"/>
    <dgm:cxn modelId="{17A16EB5-C3A8-4465-A928-78CD5C1535B3}" type="presOf" srcId="{CADE2F48-383B-4E53-B6E8-B9654507760C}" destId="{912558BB-489B-44B6-AC03-2A57C38E5FEC}" srcOrd="0" destOrd="0" presId="urn:microsoft.com/office/officeart/2005/8/layout/cycle6"/>
    <dgm:cxn modelId="{A73CE9B7-C2B1-4A60-8530-E159A0373BB3}" type="presOf" srcId="{07A6223D-FEE8-459B-80DF-70B07A59A978}" destId="{BAFAD50B-3F16-49C1-BA6B-20D8CF5407E3}" srcOrd="0" destOrd="0" presId="urn:microsoft.com/office/officeart/2005/8/layout/cycle6"/>
    <dgm:cxn modelId="{2472EFC4-22A4-4887-8CF4-9B1498D48749}" type="presOf" srcId="{09B1A830-F520-4C06-8595-DD4F14E28534}" destId="{C606FFC9-8A12-4162-9F2A-D9990C144E1D}" srcOrd="0" destOrd="0" presId="urn:microsoft.com/office/officeart/2005/8/layout/cycle6"/>
    <dgm:cxn modelId="{C0B3EA8F-D3AD-4E9F-94D2-65B07A17B420}" type="presParOf" srcId="{D30CFCA5-8A8E-433C-BE9C-D93004A90313}" destId="{C606FFC9-8A12-4162-9F2A-D9990C144E1D}" srcOrd="0" destOrd="0" presId="urn:microsoft.com/office/officeart/2005/8/layout/cycle6"/>
    <dgm:cxn modelId="{8AE8C7F9-D088-4B72-915B-E41493657E84}" type="presParOf" srcId="{D30CFCA5-8A8E-433C-BE9C-D93004A90313}" destId="{F3C69428-0F6D-4B9F-A6BF-D0869DA27A6E}" srcOrd="1" destOrd="0" presId="urn:microsoft.com/office/officeart/2005/8/layout/cycle6"/>
    <dgm:cxn modelId="{07F9E13C-112B-4483-8581-D4D29B1450B1}" type="presParOf" srcId="{D30CFCA5-8A8E-433C-BE9C-D93004A90313}" destId="{C5946373-6C34-4234-9FC0-82FC2E8B70E2}" srcOrd="2" destOrd="0" presId="urn:microsoft.com/office/officeart/2005/8/layout/cycle6"/>
    <dgm:cxn modelId="{8C21169E-1F10-4D7A-BBA0-78BDAE4396E6}" type="presParOf" srcId="{D30CFCA5-8A8E-433C-BE9C-D93004A90313}" destId="{912558BB-489B-44B6-AC03-2A57C38E5FEC}" srcOrd="3" destOrd="0" presId="urn:microsoft.com/office/officeart/2005/8/layout/cycle6"/>
    <dgm:cxn modelId="{CE96A106-4D8A-45C7-9C5E-5F0D01A2031F}" type="presParOf" srcId="{D30CFCA5-8A8E-433C-BE9C-D93004A90313}" destId="{C0FCA903-B072-4B18-A2BF-52FF9B02B4B4}" srcOrd="4" destOrd="0" presId="urn:microsoft.com/office/officeart/2005/8/layout/cycle6"/>
    <dgm:cxn modelId="{7C537E49-84C3-4BFC-A5FC-B77C81557F40}" type="presParOf" srcId="{D30CFCA5-8A8E-433C-BE9C-D93004A90313}" destId="{A5126583-78F7-4CA6-BCC6-BCBAA7B60876}" srcOrd="5" destOrd="0" presId="urn:microsoft.com/office/officeart/2005/8/layout/cycle6"/>
    <dgm:cxn modelId="{EA58C9AE-AC54-4279-A016-707840724853}" type="presParOf" srcId="{D30CFCA5-8A8E-433C-BE9C-D93004A90313}" destId="{9E25ECB8-3F86-4BD4-823A-1FB58188AFEA}" srcOrd="6" destOrd="0" presId="urn:microsoft.com/office/officeart/2005/8/layout/cycle6"/>
    <dgm:cxn modelId="{8581A9DC-F8C2-4699-AB44-A88F74B6CFDA}" type="presParOf" srcId="{D30CFCA5-8A8E-433C-BE9C-D93004A90313}" destId="{A4402E16-752F-49CF-875D-E194E1239D09}" srcOrd="7" destOrd="0" presId="urn:microsoft.com/office/officeart/2005/8/layout/cycle6"/>
    <dgm:cxn modelId="{2DF1E314-5B7F-40E2-86DB-0A6139CD1A3B}" type="presParOf" srcId="{D30CFCA5-8A8E-433C-BE9C-D93004A90313}" destId="{BAFAD50B-3F16-49C1-BA6B-20D8CF5407E3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6FFC9-8A12-4162-9F2A-D9990C144E1D}">
      <dsp:nvSpPr>
        <dsp:cNvPr id="0" name=""/>
        <dsp:cNvSpPr/>
      </dsp:nvSpPr>
      <dsp:spPr>
        <a:xfrm>
          <a:off x="1992592" y="4161"/>
          <a:ext cx="2406090" cy="156395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/>
            <a:t>CodeIgniter</a:t>
          </a:r>
          <a:endParaRPr lang="en-US" sz="2700" kern="1200" dirty="0"/>
        </a:p>
      </dsp:txBody>
      <dsp:txXfrm>
        <a:off x="2068938" y="80507"/>
        <a:ext cx="2253398" cy="1411266"/>
      </dsp:txXfrm>
    </dsp:sp>
    <dsp:sp modelId="{C5946373-6C34-4234-9FC0-82FC2E8B70E2}">
      <dsp:nvSpPr>
        <dsp:cNvPr id="0" name=""/>
        <dsp:cNvSpPr/>
      </dsp:nvSpPr>
      <dsp:spPr>
        <a:xfrm>
          <a:off x="1111810" y="786141"/>
          <a:ext cx="4167653" cy="4167653"/>
        </a:xfrm>
        <a:custGeom>
          <a:avLst/>
          <a:gdLst/>
          <a:ahLst/>
          <a:cxnLst/>
          <a:rect l="0" t="0" r="0" b="0"/>
          <a:pathLst>
            <a:path>
              <a:moveTo>
                <a:pt x="3304309" y="394816"/>
              </a:moveTo>
              <a:arcTo wR="2083826" hR="2083826" stAng="18351119" swAng="3643460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558BB-489B-44B6-AC03-2A57C38E5FEC}">
      <dsp:nvSpPr>
        <dsp:cNvPr id="0" name=""/>
        <dsp:cNvSpPr/>
      </dsp:nvSpPr>
      <dsp:spPr>
        <a:xfrm>
          <a:off x="3797239" y="3129901"/>
          <a:ext cx="2406090" cy="1563958"/>
        </a:xfrm>
        <a:prstGeom prst="roundRect">
          <a:avLst/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CakePHP</a:t>
          </a:r>
          <a:endParaRPr lang="en-US" sz="2700" kern="1200" dirty="0"/>
        </a:p>
      </dsp:txBody>
      <dsp:txXfrm>
        <a:off x="3873585" y="3206247"/>
        <a:ext cx="2253398" cy="1411266"/>
      </dsp:txXfrm>
    </dsp:sp>
    <dsp:sp modelId="{A5126583-78F7-4CA6-BCC6-BCBAA7B60876}">
      <dsp:nvSpPr>
        <dsp:cNvPr id="0" name=""/>
        <dsp:cNvSpPr/>
      </dsp:nvSpPr>
      <dsp:spPr>
        <a:xfrm>
          <a:off x="1111810" y="786141"/>
          <a:ext cx="4167653" cy="4167653"/>
        </a:xfrm>
        <a:custGeom>
          <a:avLst/>
          <a:gdLst/>
          <a:ahLst/>
          <a:cxnLst/>
          <a:rect l="0" t="0" r="0" b="0"/>
          <a:pathLst>
            <a:path>
              <a:moveTo>
                <a:pt x="3073980" y="3917382"/>
              </a:moveTo>
              <a:arcTo wR="2083826" hR="2083826" stAng="3697808" swAng="3404384"/>
            </a:path>
          </a:pathLst>
        </a:custGeom>
        <a:noFill/>
        <a:ln w="9525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5ECB8-3F86-4BD4-823A-1FB58188AFEA}">
      <dsp:nvSpPr>
        <dsp:cNvPr id="0" name=""/>
        <dsp:cNvSpPr/>
      </dsp:nvSpPr>
      <dsp:spPr>
        <a:xfrm>
          <a:off x="187945" y="3129901"/>
          <a:ext cx="2406090" cy="1563958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PHPStorm</a:t>
          </a:r>
          <a:endParaRPr lang="en-US" sz="2700" kern="1200"/>
        </a:p>
      </dsp:txBody>
      <dsp:txXfrm>
        <a:off x="264291" y="3206247"/>
        <a:ext cx="2253398" cy="1411266"/>
      </dsp:txXfrm>
    </dsp:sp>
    <dsp:sp modelId="{BAFAD50B-3F16-49C1-BA6B-20D8CF5407E3}">
      <dsp:nvSpPr>
        <dsp:cNvPr id="0" name=""/>
        <dsp:cNvSpPr/>
      </dsp:nvSpPr>
      <dsp:spPr>
        <a:xfrm>
          <a:off x="1111810" y="786141"/>
          <a:ext cx="4167653" cy="4167653"/>
        </a:xfrm>
        <a:custGeom>
          <a:avLst/>
          <a:gdLst/>
          <a:ahLst/>
          <a:cxnLst/>
          <a:rect l="0" t="0" r="0" b="0"/>
          <a:pathLst>
            <a:path>
              <a:moveTo>
                <a:pt x="13711" y="2322479"/>
              </a:moveTo>
              <a:arcTo wR="2083826" hR="2083826" stAng="10405421" swAng="3643460"/>
            </a:path>
          </a:pathLst>
        </a:custGeom>
        <a:noFill/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8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7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7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11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1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8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6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5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8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3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618960-8005-486C-9A75-10CB2AAC16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7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751352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PHP Frameworks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171" y="4794158"/>
            <a:ext cx="8825658" cy="861420"/>
          </a:xfrm>
        </p:spPr>
        <p:txBody>
          <a:bodyPr/>
          <a:lstStyle/>
          <a:p>
            <a:r>
              <a:rPr lang="en-US" dirty="0" err="1"/>
              <a:t>Gailberger</a:t>
            </a:r>
            <a:r>
              <a:rPr lang="en-US" dirty="0"/>
              <a:t> marcel, Kriegl </a:t>
            </a:r>
            <a:r>
              <a:rPr lang="en-US" dirty="0" err="1"/>
              <a:t>verena</a:t>
            </a:r>
            <a:r>
              <a:rPr lang="en-US" dirty="0"/>
              <a:t>, </a:t>
            </a:r>
            <a:r>
              <a:rPr lang="en-US" dirty="0" err="1"/>
              <a:t>mauko</a:t>
            </a:r>
            <a:r>
              <a:rPr lang="en-US" dirty="0"/>
              <a:t> </a:t>
            </a:r>
            <a:r>
              <a:rPr lang="en-US" dirty="0" err="1"/>
              <a:t>alex</a:t>
            </a:r>
            <a:r>
              <a:rPr lang="en-US" dirty="0"/>
              <a:t>, </a:t>
            </a:r>
            <a:r>
              <a:rPr lang="en-US" dirty="0" err="1"/>
              <a:t>wechtitsch</a:t>
            </a:r>
            <a:r>
              <a:rPr lang="en-US" dirty="0"/>
              <a:t> </a:t>
            </a:r>
            <a:r>
              <a:rPr lang="en-US" dirty="0" err="1"/>
              <a:t>tobias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13F6A37-4D1D-4FFB-894D-33FB566C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3 Frameworks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830CCEE9-2A7C-45D8-B5C2-B64DC0329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79378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195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BD37B-F0B0-4DD6-904B-B2B2EC71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de-AT" dirty="0" err="1">
                <a:solidFill>
                  <a:srgbClr val="EBEBEB"/>
                </a:solidFill>
              </a:rPr>
              <a:t>CodeIgniter</a:t>
            </a:r>
            <a:endParaRPr lang="de-AT" dirty="0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B1641-C01A-45C4-8A47-562E820E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19899D7-FB3B-4F89-988D-A4B7AB900845}"/>
              </a:ext>
            </a:extLst>
          </p:cNvPr>
          <p:cNvSpPr txBox="1"/>
          <p:nvPr/>
        </p:nvSpPr>
        <p:spPr>
          <a:xfrm>
            <a:off x="1370854" y="3379187"/>
            <a:ext cx="52119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Vorteile: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de-AT" dirty="0"/>
              <a:t>Open Source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de-AT" dirty="0"/>
              <a:t>Speicherfreundlich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de-AT" dirty="0"/>
              <a:t>Libraries sind bereits vorhanden, man kann aber selbst welche hinzufügen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de-AT" dirty="0"/>
              <a:t>Hohe Sicherheit</a:t>
            </a:r>
          </a:p>
        </p:txBody>
      </p:sp>
      <p:pic>
        <p:nvPicPr>
          <p:cNvPr id="1026" name="Picture 2" descr="Bildergebnis für codeigniter bilder">
            <a:extLst>
              <a:ext uri="{FF2B5EF4-FFF2-40B4-BE49-F238E27FC236}">
                <a16:creationId xmlns:a16="http://schemas.microsoft.com/office/drawing/2014/main" id="{03F470D8-5761-42C6-9566-F86F0FADF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101" y="2657475"/>
            <a:ext cx="33623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31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BD37B-F0B0-4DD6-904B-B2B2EC71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de-AT" dirty="0" err="1">
                <a:solidFill>
                  <a:srgbClr val="EBEBEB"/>
                </a:solidFill>
              </a:rPr>
              <a:t>PHPStorm</a:t>
            </a:r>
            <a:endParaRPr lang="de-AT" dirty="0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B1641-C01A-45C4-8A47-562E820E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F19EF6A-6E17-4431-9FF2-A5FF14271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663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3F1A429-2C02-4DCC-B6D2-5286BCF9DDBE}"/>
              </a:ext>
            </a:extLst>
          </p:cNvPr>
          <p:cNvSpPr txBox="1"/>
          <p:nvPr/>
        </p:nvSpPr>
        <p:spPr>
          <a:xfrm>
            <a:off x="1747585" y="2775951"/>
            <a:ext cx="40267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Vorteile: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de-AT" dirty="0"/>
              <a:t>Smart PHP Code Editor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de-AT" dirty="0"/>
              <a:t>Fehlerüberprüfung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de-AT" dirty="0"/>
              <a:t>Einfache Bedienung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de-AT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de-AT" sz="2000" b="1" dirty="0"/>
              <a:t>Nachteil: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de-AT" dirty="0"/>
              <a:t>Nur 30 Tage kostenlos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de-AT" dirty="0"/>
          </a:p>
          <a:p>
            <a:r>
              <a:rPr lang="de-AT" sz="2000" b="1" dirty="0"/>
              <a:t>Zusätzliche Funktionalitäten: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de-AT" dirty="0"/>
              <a:t>HTML/CSS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de-AT" dirty="0" err="1"/>
              <a:t>Javascript</a:t>
            </a:r>
            <a:endParaRPr lang="de-AT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de-AT" dirty="0"/>
              <a:t>Datenbank &amp; SQL</a:t>
            </a:r>
          </a:p>
        </p:txBody>
      </p:sp>
    </p:spTree>
    <p:extLst>
      <p:ext uri="{BB962C8B-B14F-4D97-AF65-F5344CB8AC3E}">
        <p14:creationId xmlns:p14="http://schemas.microsoft.com/office/powerpoint/2010/main" val="256663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BD37B-F0B0-4DD6-904B-B2B2EC71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de-AT" dirty="0" err="1">
                <a:solidFill>
                  <a:srgbClr val="EBEBEB"/>
                </a:solidFill>
              </a:rPr>
              <a:t>CakePHP</a:t>
            </a:r>
            <a:endParaRPr lang="de-AT" dirty="0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B1641-C01A-45C4-8A47-562E820E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90A9BF-9E66-4C73-8A3E-567F7CACE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3" y="2870243"/>
            <a:ext cx="4345024" cy="28785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1B5192-B515-4A2F-AD7B-15D46D6BFD26}"/>
              </a:ext>
            </a:extLst>
          </p:cNvPr>
          <p:cNvSpPr txBox="1"/>
          <p:nvPr/>
        </p:nvSpPr>
        <p:spPr>
          <a:xfrm>
            <a:off x="1154953" y="3416980"/>
            <a:ext cx="52119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Vorteile: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de-AT" dirty="0"/>
              <a:t>Leichtes Setup, fast keine Konfiguration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de-AT" dirty="0"/>
              <a:t>Ermöglicht Datenbank Zugriff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de-AT" dirty="0"/>
              <a:t>Tools für Validation </a:t>
            </a:r>
            <a:r>
              <a:rPr lang="de-AT" dirty="0">
                <a:sym typeface="Wingdings" panose="05000000000000000000" pitchFamily="2" charset="2"/>
              </a:rPr>
              <a:t> sicheres Framework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de-AT" dirty="0">
                <a:sym typeface="Wingdings" panose="05000000000000000000" pitchFamily="2" charset="2"/>
              </a:rPr>
              <a:t>Open Source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de-AT" dirty="0">
                <a:sym typeface="Wingdings" panose="05000000000000000000" pitchFamily="2" charset="2"/>
              </a:rPr>
              <a:t>Einfache Plugin-Integration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6902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85</Words>
  <Application>Microsoft Office PowerPoint</Application>
  <PresentationFormat>Breitbild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Ion-Sitzungssaal</vt:lpstr>
      <vt:lpstr>PHP Frameworks</vt:lpstr>
      <vt:lpstr>3 Frameworks</vt:lpstr>
      <vt:lpstr>CodeIgniter</vt:lpstr>
      <vt:lpstr>PHPStorm</vt:lpstr>
      <vt:lpstr>CakePHP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Verena Kriegl</dc:creator>
  <cp:lastModifiedBy>Verena Kriegl</cp:lastModifiedBy>
  <cp:revision>6</cp:revision>
  <dcterms:created xsi:type="dcterms:W3CDTF">2018-11-15T14:15:40Z</dcterms:created>
  <dcterms:modified xsi:type="dcterms:W3CDTF">2018-11-15T14:53:44Z</dcterms:modified>
</cp:coreProperties>
</file>