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E4CB9-333E-41FA-91DA-F2A937E514F4}" v="34" dt="2020-11-22T10:58:08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l Veres" userId="9e6d2ccf8b06fbb1" providerId="LiveId" clId="{4F5E4CB9-333E-41FA-91DA-F2A937E514F4}"/>
    <pc:docChg chg="undo custSel modSld">
      <pc:chgData name="Marcell Veres" userId="9e6d2ccf8b06fbb1" providerId="LiveId" clId="{4F5E4CB9-333E-41FA-91DA-F2A937E514F4}" dt="2020-11-22T10:12:50.538" v="200" actId="1076"/>
      <pc:docMkLst>
        <pc:docMk/>
      </pc:docMkLst>
      <pc:sldChg chg="addSp delSp modSp mod">
        <pc:chgData name="Marcell Veres" userId="9e6d2ccf8b06fbb1" providerId="LiveId" clId="{4F5E4CB9-333E-41FA-91DA-F2A937E514F4}" dt="2020-11-22T10:12:50.538" v="200" actId="1076"/>
        <pc:sldMkLst>
          <pc:docMk/>
          <pc:sldMk cId="221370273" sldId="256"/>
        </pc:sldMkLst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6" creationId="{BD95F4E0-EDD4-4CE4-8102-505FB48FE469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7" creationId="{04A1E5EB-0BE5-420C-817A-998B8594CB3D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9" creationId="{9772B615-6D90-45A3-9962-9612F067DCDF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22" creationId="{90F287D7-CA1B-4D1E-86B5-81005F1CBFC2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36" creationId="{007DCADE-8F0D-42D3-93C7-54DEF50A65AD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37" creationId="{60D3393D-E83A-4D6B-96E6-E4D654EA361E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44" creationId="{F21E5955-D243-48DE-B5D4-97B1901A6210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45" creationId="{900D6F73-FF86-47AD-A31D-8C0AEEEBE5A0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69" creationId="{36218629-7AC5-428D-9DA1-2BABD7E1D54B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70" creationId="{1D1F863E-FA0D-4CAA-929E-ED74A911D5B0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71" creationId="{B9723DD8-9393-4ADC-835A-3C9A64FB9CF9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91" creationId="{2138665B-0498-4A6C-9CA6-44CABC08A668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93" creationId="{5247DB26-8CB6-4428-8C0E-C8ABDF9BEE64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94" creationId="{02F077C5-A549-463D-800F-FA2265D327E1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96" creationId="{BEBD4C4C-D831-4502-97C5-967F66A9EED9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97" creationId="{33C37416-F3C7-48DE-87CB-CC3D38A621C4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99" creationId="{1861D5D2-BEC2-4351-879F-4906B72142D5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30" creationId="{8FFD293D-53CF-49BE-8343-5355DACB5EE3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32" creationId="{D32074E3-96C6-4E91-AA75-218A607CF811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34" creationId="{6D835F46-3920-434C-8C2C-BF0330425A26}"/>
          </ac:spMkLst>
        </pc:spChg>
        <pc:spChg chg="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39" creationId="{55381F80-EDC0-4B43-8DDF-21F30BF35910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46" creationId="{88461CCC-073C-46A5-8B03-FB926CEDD767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47" creationId="{7A6DDE8B-F000-4A6F-8106-276D26426B6A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49" creationId="{A1293609-6275-4F39-86BC-A4E52D6C3734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50" creationId="{81B5E4C9-75E9-40F3-BF00-62C71E3B782D}"/>
          </ac:spMkLst>
        </pc:spChg>
        <pc:spChg chg="add del mod">
          <ac:chgData name="Marcell Veres" userId="9e6d2ccf8b06fbb1" providerId="LiveId" clId="{4F5E4CB9-333E-41FA-91DA-F2A937E514F4}" dt="2020-11-20T16:17:47.136" v="80" actId="478"/>
          <ac:spMkLst>
            <pc:docMk/>
            <pc:sldMk cId="221370273" sldId="256"/>
            <ac:spMk id="151" creationId="{050D23C2-68DA-4A8D-BCEB-D87BEAE26D8E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52" creationId="{F03E96EF-B58C-41E9-85B7-70522BFDB77B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62" creationId="{4159348F-DDBA-4603-A6E9-E56CB6A65C42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64" creationId="{6B696600-9633-4AE0-8A5F-9FD4E5BF1D7E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65" creationId="{D6BA8D72-D6CC-424F-B763-3D484AD05399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66" creationId="{2213C6DD-7842-4E5C-B312-601737854307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79" creationId="{628A94C3-A7F7-41A3-966A-45C7FBFA238A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81" creationId="{F38334E1-83C1-437B-B3DB-CD73DD4AE5F9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87" creationId="{A33347E7-821F-404B-BE5A-00C85C81316E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91" creationId="{B2FC28E6-402D-4B23-9F14-777DFB39C7B9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94" creationId="{AF1E0F5E-F6DB-4B5C-9C07-9DE351204B1E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95" creationId="{3C80EECD-7AAA-474F-823F-33DFE4055FB3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96" creationId="{DAAD8281-D9CE-4D60-BFB5-264229D0C1EE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199" creationId="{52531FA6-65C5-42A5-94DA-3A02A6283137}"/>
          </ac:spMkLst>
        </pc:spChg>
        <pc:spChg chg="add mod">
          <ac:chgData name="Marcell Veres" userId="9e6d2ccf8b06fbb1" providerId="LiveId" clId="{4F5E4CB9-333E-41FA-91DA-F2A937E514F4}" dt="2020-11-22T10:12:50.538" v="200" actId="1076"/>
          <ac:spMkLst>
            <pc:docMk/>
            <pc:sldMk cId="221370273" sldId="256"/>
            <ac:spMk id="200" creationId="{5A66AF5D-75B4-4C94-BF48-5DC813185DA6}"/>
          </ac:spMkLst>
        </pc:sp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33" creationId="{0F4E2AE0-E32B-421F-800C-5D837DEDC83D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39" creationId="{C7E3DFD7-F781-4D9A-A696-B7A16AA93C26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41" creationId="{18024021-6224-43AE-BF56-CA3BC8219945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64" creationId="{CCB7C7B1-06CA-4FBB-814B-5AC5F802DFF2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65" creationId="{E885EE28-E669-4892-BAD1-5C1588C13CC8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81" creationId="{67FA49CD-558B-4792-9403-53079528E4F4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83" creationId="{84A5DE7B-8708-4727-96EF-49996BE0A514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84" creationId="{79AD6A0E-0C31-49A7-A0A3-C820308E3FC6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12" creationId="{DA4DE23E-4E71-44F7-AE92-200CE696B363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17" creationId="{B375FBFB-1179-499D-8B2C-57FBC4F7B5EB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21" creationId="{B91C34F1-23A6-4CB3-A217-AA6D08D8AE59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27" creationId="{83265DF6-FB85-454A-A281-70A22C557D31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29" creationId="{32C87CA4-C684-4CCC-AC00-3E9A9BBC0497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31" creationId="{84B719A2-30CF-4549-B3D4-1A3D72F6FFD2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41" creationId="{3550E3AA-415E-4F32-AC11-B9FD5CE24D69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43" creationId="{143D0AD6-6E00-4FA3-A3FA-6315EE0BC787}"/>
          </ac:cxnSpMkLst>
        </pc:cxnChg>
        <pc:cxnChg chg="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45" creationId="{0424375C-0EB3-447F-854E-452237DD2075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54" creationId="{38D86FAD-5174-45A1-AF79-BAC2EFC13A63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56" creationId="{0DE9B245-C2B8-479D-8DFE-807430F243A1}"/>
          </ac:cxnSpMkLst>
        </pc:cxnChg>
        <pc:cxnChg chg="add del mod">
          <ac:chgData name="Marcell Veres" userId="9e6d2ccf8b06fbb1" providerId="LiveId" clId="{4F5E4CB9-333E-41FA-91DA-F2A937E514F4}" dt="2020-11-20T16:17:03.786" v="72" actId="478"/>
          <ac:cxnSpMkLst>
            <pc:docMk/>
            <pc:sldMk cId="221370273" sldId="256"/>
            <ac:cxnSpMk id="157" creationId="{95A4FA90-77B7-4671-B30F-BFFB29CEBBF5}"/>
          </ac:cxnSpMkLst>
        </pc:cxnChg>
        <pc:cxnChg chg="add del mod">
          <ac:chgData name="Marcell Veres" userId="9e6d2ccf8b06fbb1" providerId="LiveId" clId="{4F5E4CB9-333E-41FA-91DA-F2A937E514F4}" dt="2020-11-20T16:17:45.600" v="79" actId="478"/>
          <ac:cxnSpMkLst>
            <pc:docMk/>
            <pc:sldMk cId="221370273" sldId="256"/>
            <ac:cxnSpMk id="159" creationId="{F0B5405A-EA1F-4A30-8929-1B8180BF4298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61" creationId="{514E5633-12FA-4188-B823-A9213A0509AF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68" creationId="{C35F6CD2-2061-46F7-BA1E-F9AA3B09180F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71" creationId="{6C5744C8-2E80-4D2B-9F1B-BEE2A725DB5B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73" creationId="{76E6DD7A-48FA-4C05-B378-94255DAED604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76" creationId="{5EB1B201-13C4-4FFB-8A55-F6A335D0D573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78" creationId="{E954E9C5-A5CE-4CC6-B5B7-5E7792BE05F6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83" creationId="{5D342A7E-6DDE-4C61-8E35-4977A8509537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85" creationId="{56E0BC92-1915-4812-8E00-293D73053295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89" creationId="{6FF9E059-045B-42BA-8202-43071945AEB2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93" creationId="{9FC3250F-D8A0-4AD9-832A-4A275845C60F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197" creationId="{4414B5F4-4CAF-4279-8468-4FB71669C1A4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201" creationId="{AC37A413-D052-4A69-AEE6-0DD86F455DBD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203" creationId="{D8DAD1FC-97E5-47BA-AB70-A5FF451C5F2B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206" creationId="{B2E9F8BF-395D-4F91-AC63-5FBBB895970A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208" creationId="{6D6766DD-32A1-4533-A020-1F5C82CAE4FB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211" creationId="{685E63D8-5A67-41AC-AA65-61B24E368445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214" creationId="{70A2B625-1DDB-49C9-8F36-77B65F048F3F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216" creationId="{3BDDBE25-D75E-47BD-99F2-78ABAE63B957}"/>
          </ac:cxnSpMkLst>
        </pc:cxnChg>
        <pc:cxnChg chg="add mod">
          <ac:chgData name="Marcell Veres" userId="9e6d2ccf8b06fbb1" providerId="LiveId" clId="{4F5E4CB9-333E-41FA-91DA-F2A937E514F4}" dt="2020-11-22T10:12:50.538" v="200" actId="1076"/>
          <ac:cxnSpMkLst>
            <pc:docMk/>
            <pc:sldMk cId="221370273" sldId="256"/>
            <ac:cxnSpMk id="218" creationId="{2BFBAB4A-33B5-4CC4-B8EE-DE91C1A3B5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61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31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75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40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69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18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54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5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12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5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895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AC04-A0AB-4405-85D7-A318CB2B1B35}" type="datetimeFigureOut">
              <a:rPr lang="hu-HU" smtClean="0"/>
              <a:t>2020.11.22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D543-A603-4CB0-932D-FA9D78AAD0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86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BD95F4E0-EDD4-4CE4-8102-505FB48FE469}"/>
              </a:ext>
            </a:extLst>
          </p:cNvPr>
          <p:cNvSpPr txBox="1"/>
          <p:nvPr/>
        </p:nvSpPr>
        <p:spPr>
          <a:xfrm>
            <a:off x="10962332" y="636598"/>
            <a:ext cx="1846791" cy="1613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konyvtar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4A1E5EB-0BE5-420C-817A-998B8594CB3D}"/>
              </a:ext>
            </a:extLst>
          </p:cNvPr>
          <p:cNvSpPr txBox="1"/>
          <p:nvPr/>
        </p:nvSpPr>
        <p:spPr>
          <a:xfrm>
            <a:off x="2292070" y="3092801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azonosito</a:t>
            </a:r>
          </a:p>
          <a:p>
            <a:pPr algn="ctr"/>
            <a:endParaRPr lang="hu-HU" dirty="0"/>
          </a:p>
          <a:p>
            <a:r>
              <a:rPr lang="hu-HU" i="1" dirty="0"/>
              <a:t>Attribute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9772B615-6D90-45A3-9962-9612F067DCDF}"/>
              </a:ext>
            </a:extLst>
          </p:cNvPr>
          <p:cNvSpPr txBox="1"/>
          <p:nvPr/>
        </p:nvSpPr>
        <p:spPr>
          <a:xfrm>
            <a:off x="5096917" y="3092801"/>
            <a:ext cx="1846791" cy="1613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nev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0F287D7-CA1B-4D1E-86B5-81005F1CBFC2}"/>
              </a:ext>
            </a:extLst>
          </p:cNvPr>
          <p:cNvSpPr txBox="1"/>
          <p:nvPr/>
        </p:nvSpPr>
        <p:spPr>
          <a:xfrm>
            <a:off x="20555990" y="3092801"/>
            <a:ext cx="1846791" cy="1613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cim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0F4E2AE0-E32B-421F-800C-5D837DEDC83D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7380211" y="-1412718"/>
            <a:ext cx="340774" cy="867026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007DCADE-8F0D-42D3-93C7-54DEF50A65AD}"/>
              </a:ext>
            </a:extLst>
          </p:cNvPr>
          <p:cNvSpPr txBox="1"/>
          <p:nvPr/>
        </p:nvSpPr>
        <p:spPr>
          <a:xfrm>
            <a:off x="5096916" y="5051223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text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60D3393D-E83A-4D6B-96E6-E4D654EA361E}"/>
              </a:ext>
            </a:extLst>
          </p:cNvPr>
          <p:cNvSpPr txBox="1"/>
          <p:nvPr/>
        </p:nvSpPr>
        <p:spPr>
          <a:xfrm>
            <a:off x="20555990" y="5051222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text</a:t>
            </a:r>
          </a:p>
        </p:txBody>
      </p: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C7E3DFD7-F781-4D9A-A696-B7A16AA93C26}"/>
              </a:ext>
            </a:extLst>
          </p:cNvPr>
          <p:cNvCxnSpPr>
            <a:stCxn id="36" idx="0"/>
            <a:endCxn id="19" idx="2"/>
          </p:cNvCxnSpPr>
          <p:nvPr/>
        </p:nvCxnSpPr>
        <p:spPr>
          <a:xfrm flipV="1">
            <a:off x="6020312" y="4706191"/>
            <a:ext cx="1" cy="345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8024021-6224-43AE-BF56-CA3BC8219945}"/>
              </a:ext>
            </a:extLst>
          </p:cNvPr>
          <p:cNvCxnSpPr>
            <a:stCxn id="37" idx="0"/>
            <a:endCxn id="22" idx="2"/>
          </p:cNvCxnSpPr>
          <p:nvPr/>
        </p:nvCxnSpPr>
        <p:spPr>
          <a:xfrm flipV="1">
            <a:off x="21479386" y="4706191"/>
            <a:ext cx="0" cy="3450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F21E5955-D243-48DE-B5D4-97B1901A6210}"/>
              </a:ext>
            </a:extLst>
          </p:cNvPr>
          <p:cNvSpPr txBox="1"/>
          <p:nvPr/>
        </p:nvSpPr>
        <p:spPr>
          <a:xfrm>
            <a:off x="8636513" y="3092801"/>
            <a:ext cx="1846791" cy="1613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kolcsonzo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900D6F73-FF86-47AD-A31D-8C0AEEEBE5A0}"/>
              </a:ext>
            </a:extLst>
          </p:cNvPr>
          <p:cNvSpPr txBox="1"/>
          <p:nvPr/>
        </p:nvSpPr>
        <p:spPr>
          <a:xfrm>
            <a:off x="17523567" y="3092801"/>
            <a:ext cx="1846791" cy="1613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konyv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CCB7C7B1-06CA-4FBB-814B-5AC5F802DFF2}"/>
              </a:ext>
            </a:extLst>
          </p:cNvPr>
          <p:cNvCxnSpPr>
            <a:stCxn id="19" idx="0"/>
          </p:cNvCxnSpPr>
          <p:nvPr/>
        </p:nvCxnSpPr>
        <p:spPr>
          <a:xfrm flipV="1">
            <a:off x="6020312" y="2762433"/>
            <a:ext cx="0" cy="3303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E885EE28-E669-4892-BAD1-5C1588C13CC8}"/>
              </a:ext>
            </a:extLst>
          </p:cNvPr>
          <p:cNvCxnSpPr/>
          <p:nvPr/>
        </p:nvCxnSpPr>
        <p:spPr>
          <a:xfrm flipH="1" flipV="1">
            <a:off x="18464293" y="2753965"/>
            <a:ext cx="1" cy="3303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36218629-7AC5-428D-9DA1-2BABD7E1D54B}"/>
              </a:ext>
            </a:extLst>
          </p:cNvPr>
          <p:cNvSpPr txBox="1"/>
          <p:nvPr/>
        </p:nvSpPr>
        <p:spPr>
          <a:xfrm>
            <a:off x="14971285" y="6301627"/>
            <a:ext cx="1846791" cy="1613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cim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1D1F863E-FA0D-4CAA-929E-ED74A911D5B0}"/>
              </a:ext>
            </a:extLst>
          </p:cNvPr>
          <p:cNvSpPr txBox="1"/>
          <p:nvPr/>
        </p:nvSpPr>
        <p:spPr>
          <a:xfrm>
            <a:off x="21072297" y="6301626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szerzo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B9723DD8-9393-4ADC-835A-3C9A64FB9CF9}"/>
              </a:ext>
            </a:extLst>
          </p:cNvPr>
          <p:cNvSpPr txBox="1"/>
          <p:nvPr/>
        </p:nvSpPr>
        <p:spPr>
          <a:xfrm>
            <a:off x="23078009" y="6301036"/>
            <a:ext cx="1846791" cy="1613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oldalszam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cxnSp>
        <p:nvCxnSpPr>
          <p:cNvPr id="81" name="Összekötő: szögletes 80">
            <a:extLst>
              <a:ext uri="{FF2B5EF4-FFF2-40B4-BE49-F238E27FC236}">
                <a16:creationId xmlns:a16="http://schemas.microsoft.com/office/drawing/2014/main" id="{67FA49CD-558B-4792-9403-53079528E4F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885727" y="2752002"/>
            <a:ext cx="9593659" cy="34079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84A5DE7B-8708-4727-96EF-49996BE0A51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1885727" y="2249988"/>
            <a:ext cx="1" cy="512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gyenes összekötő 83">
            <a:extLst>
              <a:ext uri="{FF2B5EF4-FFF2-40B4-BE49-F238E27FC236}">
                <a16:creationId xmlns:a16="http://schemas.microsoft.com/office/drawing/2014/main" id="{79AD6A0E-0C31-49A7-A0A3-C820308E3FC6}"/>
              </a:ext>
            </a:extLst>
          </p:cNvPr>
          <p:cNvCxnSpPr/>
          <p:nvPr/>
        </p:nvCxnSpPr>
        <p:spPr>
          <a:xfrm flipH="1" flipV="1">
            <a:off x="9555639" y="2753965"/>
            <a:ext cx="1" cy="3303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2138665B-0498-4A6C-9CA6-44CABC08A668}"/>
              </a:ext>
            </a:extLst>
          </p:cNvPr>
          <p:cNvSpPr txBox="1"/>
          <p:nvPr/>
        </p:nvSpPr>
        <p:spPr>
          <a:xfrm>
            <a:off x="12858197" y="6318991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isbn</a:t>
            </a:r>
          </a:p>
          <a:p>
            <a:pPr algn="ctr"/>
            <a:endParaRPr lang="hu-HU" dirty="0"/>
          </a:p>
          <a:p>
            <a:r>
              <a:rPr lang="hu-HU" i="1" dirty="0"/>
              <a:t>Attribute</a:t>
            </a:r>
          </a:p>
        </p:txBody>
      </p: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5247DB26-8CB6-4428-8C0E-C8ABDF9BEE64}"/>
              </a:ext>
            </a:extLst>
          </p:cNvPr>
          <p:cNvSpPr txBox="1"/>
          <p:nvPr/>
        </p:nvSpPr>
        <p:spPr>
          <a:xfrm>
            <a:off x="4454240" y="6318991"/>
            <a:ext cx="1846791" cy="1613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cim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02F077C5-A549-463D-800F-FA2265D327E1}"/>
              </a:ext>
            </a:extLst>
          </p:cNvPr>
          <p:cNvSpPr txBox="1"/>
          <p:nvPr/>
        </p:nvSpPr>
        <p:spPr>
          <a:xfrm>
            <a:off x="2324486" y="6318991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nev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BEBD4C4C-D831-4502-97C5-967F66A9EED9}"/>
              </a:ext>
            </a:extLst>
          </p:cNvPr>
          <p:cNvSpPr txBox="1"/>
          <p:nvPr/>
        </p:nvSpPr>
        <p:spPr>
          <a:xfrm>
            <a:off x="155906" y="6318991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azonosito</a:t>
            </a:r>
          </a:p>
          <a:p>
            <a:pPr algn="ctr"/>
            <a:endParaRPr lang="hu-HU" dirty="0"/>
          </a:p>
          <a:p>
            <a:r>
              <a:rPr lang="hu-HU" i="1" dirty="0"/>
              <a:t>Attribute</a:t>
            </a:r>
          </a:p>
        </p:txBody>
      </p: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33C37416-F3C7-48DE-87CB-CC3D38A621C4}"/>
              </a:ext>
            </a:extLst>
          </p:cNvPr>
          <p:cNvSpPr txBox="1"/>
          <p:nvPr/>
        </p:nvSpPr>
        <p:spPr>
          <a:xfrm>
            <a:off x="6672687" y="6318991"/>
            <a:ext cx="2748005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Kolcsonzes_kezdete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861D5D2-BEC2-4351-879F-4906B72142D5}"/>
              </a:ext>
            </a:extLst>
          </p:cNvPr>
          <p:cNvSpPr txBox="1"/>
          <p:nvPr/>
        </p:nvSpPr>
        <p:spPr>
          <a:xfrm>
            <a:off x="9792348" y="6318991"/>
            <a:ext cx="2748005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Kolcsonzes_vege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cxnSp>
        <p:nvCxnSpPr>
          <p:cNvPr id="112" name="Összekötő: szögletes 111">
            <a:extLst>
              <a:ext uri="{FF2B5EF4-FFF2-40B4-BE49-F238E27FC236}">
                <a16:creationId xmlns:a16="http://schemas.microsoft.com/office/drawing/2014/main" id="{DA4DE23E-4E71-44F7-AE92-200CE696B363}"/>
              </a:ext>
            </a:extLst>
          </p:cNvPr>
          <p:cNvCxnSpPr>
            <a:stCxn id="97" idx="0"/>
            <a:endCxn id="44" idx="2"/>
          </p:cNvCxnSpPr>
          <p:nvPr/>
        </p:nvCxnSpPr>
        <p:spPr>
          <a:xfrm rot="5400000" flipH="1" flipV="1">
            <a:off x="7996899" y="4755982"/>
            <a:ext cx="1612800" cy="1513219"/>
          </a:xfrm>
          <a:prstGeom prst="bentConnector3">
            <a:avLst>
              <a:gd name="adj1" fmla="val 3031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Összekötő: szögletes 116">
            <a:extLst>
              <a:ext uri="{FF2B5EF4-FFF2-40B4-BE49-F238E27FC236}">
                <a16:creationId xmlns:a16="http://schemas.microsoft.com/office/drawing/2014/main" id="{B375FBFB-1179-499D-8B2C-57FBC4F7B5EB}"/>
              </a:ext>
            </a:extLst>
          </p:cNvPr>
          <p:cNvCxnSpPr>
            <a:cxnSpLocks/>
            <a:stCxn id="99" idx="0"/>
          </p:cNvCxnSpPr>
          <p:nvPr/>
        </p:nvCxnSpPr>
        <p:spPr>
          <a:xfrm rot="16200000" flipV="1">
            <a:off x="10113113" y="5265753"/>
            <a:ext cx="495765" cy="161071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Összekötő: szögletes 120">
            <a:extLst>
              <a:ext uri="{FF2B5EF4-FFF2-40B4-BE49-F238E27FC236}">
                <a16:creationId xmlns:a16="http://schemas.microsoft.com/office/drawing/2014/main" id="{B91C34F1-23A6-4CB3-A217-AA6D08D8AE59}"/>
              </a:ext>
            </a:extLst>
          </p:cNvPr>
          <p:cNvCxnSpPr>
            <a:stCxn id="96" idx="0"/>
          </p:cNvCxnSpPr>
          <p:nvPr/>
        </p:nvCxnSpPr>
        <p:spPr>
          <a:xfrm rot="5400000" flipH="1" flipV="1">
            <a:off x="4315113" y="2587416"/>
            <a:ext cx="495765" cy="6967387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Összekötő: szögletes 126">
            <a:extLst>
              <a:ext uri="{FF2B5EF4-FFF2-40B4-BE49-F238E27FC236}">
                <a16:creationId xmlns:a16="http://schemas.microsoft.com/office/drawing/2014/main" id="{83265DF6-FB85-454A-A281-70A22C557D31}"/>
              </a:ext>
            </a:extLst>
          </p:cNvPr>
          <p:cNvCxnSpPr>
            <a:stCxn id="94" idx="0"/>
          </p:cNvCxnSpPr>
          <p:nvPr/>
        </p:nvCxnSpPr>
        <p:spPr>
          <a:xfrm rot="5400000" flipH="1" flipV="1">
            <a:off x="5399403" y="3671706"/>
            <a:ext cx="495765" cy="4798807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Összekötő: szögletes 128">
            <a:extLst>
              <a:ext uri="{FF2B5EF4-FFF2-40B4-BE49-F238E27FC236}">
                <a16:creationId xmlns:a16="http://schemas.microsoft.com/office/drawing/2014/main" id="{32C87CA4-C684-4CCC-AC00-3E9A9BBC0497}"/>
              </a:ext>
            </a:extLst>
          </p:cNvPr>
          <p:cNvCxnSpPr>
            <a:stCxn id="93" idx="0"/>
          </p:cNvCxnSpPr>
          <p:nvPr/>
        </p:nvCxnSpPr>
        <p:spPr>
          <a:xfrm rot="5400000" flipH="1" flipV="1">
            <a:off x="6464280" y="4736583"/>
            <a:ext cx="495765" cy="266905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Szövegdoboz 129">
            <a:extLst>
              <a:ext uri="{FF2B5EF4-FFF2-40B4-BE49-F238E27FC236}">
                <a16:creationId xmlns:a16="http://schemas.microsoft.com/office/drawing/2014/main" id="{8FFD293D-53CF-49BE-8343-5355DACB5EE3}"/>
              </a:ext>
            </a:extLst>
          </p:cNvPr>
          <p:cNvSpPr txBox="1"/>
          <p:nvPr/>
        </p:nvSpPr>
        <p:spPr>
          <a:xfrm>
            <a:off x="2324486" y="8260049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text</a:t>
            </a:r>
          </a:p>
        </p:txBody>
      </p:sp>
      <p:cxnSp>
        <p:nvCxnSpPr>
          <p:cNvPr id="131" name="Egyenes összekötő nyíllal 130">
            <a:extLst>
              <a:ext uri="{FF2B5EF4-FFF2-40B4-BE49-F238E27FC236}">
                <a16:creationId xmlns:a16="http://schemas.microsoft.com/office/drawing/2014/main" id="{84B719A2-30CF-4549-B3D4-1A3D72F6FFD2}"/>
              </a:ext>
            </a:extLst>
          </p:cNvPr>
          <p:cNvCxnSpPr>
            <a:stCxn id="130" idx="0"/>
          </p:cNvCxnSpPr>
          <p:nvPr/>
        </p:nvCxnSpPr>
        <p:spPr>
          <a:xfrm flipV="1">
            <a:off x="3247882" y="7915017"/>
            <a:ext cx="1" cy="345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Szövegdoboz 131">
            <a:extLst>
              <a:ext uri="{FF2B5EF4-FFF2-40B4-BE49-F238E27FC236}">
                <a16:creationId xmlns:a16="http://schemas.microsoft.com/office/drawing/2014/main" id="{D32074E3-96C6-4E91-AA75-218A607CF811}"/>
              </a:ext>
            </a:extLst>
          </p:cNvPr>
          <p:cNvSpPr txBox="1"/>
          <p:nvPr/>
        </p:nvSpPr>
        <p:spPr>
          <a:xfrm>
            <a:off x="4454240" y="8246202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text</a:t>
            </a:r>
          </a:p>
        </p:txBody>
      </p:sp>
      <p:sp>
        <p:nvSpPr>
          <p:cNvPr id="134" name="Szövegdoboz 133">
            <a:extLst>
              <a:ext uri="{FF2B5EF4-FFF2-40B4-BE49-F238E27FC236}">
                <a16:creationId xmlns:a16="http://schemas.microsoft.com/office/drawing/2014/main" id="{6D835F46-3920-434C-8C2C-BF0330425A26}"/>
              </a:ext>
            </a:extLst>
          </p:cNvPr>
          <p:cNvSpPr txBox="1"/>
          <p:nvPr/>
        </p:nvSpPr>
        <p:spPr>
          <a:xfrm>
            <a:off x="6672687" y="8277414"/>
            <a:ext cx="274800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date</a:t>
            </a:r>
          </a:p>
        </p:txBody>
      </p:sp>
      <p:sp>
        <p:nvSpPr>
          <p:cNvPr id="139" name="Szövegdoboz 138">
            <a:extLst>
              <a:ext uri="{FF2B5EF4-FFF2-40B4-BE49-F238E27FC236}">
                <a16:creationId xmlns:a16="http://schemas.microsoft.com/office/drawing/2014/main" id="{55381F80-EDC0-4B43-8DDF-21F30BF35910}"/>
              </a:ext>
            </a:extLst>
          </p:cNvPr>
          <p:cNvSpPr txBox="1"/>
          <p:nvPr/>
        </p:nvSpPr>
        <p:spPr>
          <a:xfrm>
            <a:off x="9792348" y="8277414"/>
            <a:ext cx="274800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date</a:t>
            </a:r>
          </a:p>
        </p:txBody>
      </p:sp>
      <p:cxnSp>
        <p:nvCxnSpPr>
          <p:cNvPr id="141" name="Egyenes összekötő nyíllal 140">
            <a:extLst>
              <a:ext uri="{FF2B5EF4-FFF2-40B4-BE49-F238E27FC236}">
                <a16:creationId xmlns:a16="http://schemas.microsoft.com/office/drawing/2014/main" id="{3550E3AA-415E-4F32-AC11-B9FD5CE24D69}"/>
              </a:ext>
            </a:extLst>
          </p:cNvPr>
          <p:cNvCxnSpPr>
            <a:stCxn id="132" idx="0"/>
            <a:endCxn id="93" idx="2"/>
          </p:cNvCxnSpPr>
          <p:nvPr/>
        </p:nvCxnSpPr>
        <p:spPr>
          <a:xfrm flipV="1">
            <a:off x="5377636" y="7932381"/>
            <a:ext cx="0" cy="313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Egyenes összekötő nyíllal 142">
            <a:extLst>
              <a:ext uri="{FF2B5EF4-FFF2-40B4-BE49-F238E27FC236}">
                <a16:creationId xmlns:a16="http://schemas.microsoft.com/office/drawing/2014/main" id="{143D0AD6-6E00-4FA3-A3FA-6315EE0BC787}"/>
              </a:ext>
            </a:extLst>
          </p:cNvPr>
          <p:cNvCxnSpPr>
            <a:stCxn id="134" idx="0"/>
            <a:endCxn id="97" idx="2"/>
          </p:cNvCxnSpPr>
          <p:nvPr/>
        </p:nvCxnSpPr>
        <p:spPr>
          <a:xfrm flipV="1">
            <a:off x="8046690" y="7931791"/>
            <a:ext cx="0" cy="345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Egyenes összekötő nyíllal 144">
            <a:extLst>
              <a:ext uri="{FF2B5EF4-FFF2-40B4-BE49-F238E27FC236}">
                <a16:creationId xmlns:a16="http://schemas.microsoft.com/office/drawing/2014/main" id="{0424375C-0EB3-447F-854E-452237DD2075}"/>
              </a:ext>
            </a:extLst>
          </p:cNvPr>
          <p:cNvCxnSpPr>
            <a:stCxn id="139" idx="0"/>
            <a:endCxn id="99" idx="2"/>
          </p:cNvCxnSpPr>
          <p:nvPr/>
        </p:nvCxnSpPr>
        <p:spPr>
          <a:xfrm flipV="1">
            <a:off x="11166351" y="7931791"/>
            <a:ext cx="0" cy="345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zövegdoboz 145">
            <a:extLst>
              <a:ext uri="{FF2B5EF4-FFF2-40B4-BE49-F238E27FC236}">
                <a16:creationId xmlns:a16="http://schemas.microsoft.com/office/drawing/2014/main" id="{88461CCC-073C-46A5-8B03-FB926CEDD767}"/>
              </a:ext>
            </a:extLst>
          </p:cNvPr>
          <p:cNvSpPr txBox="1"/>
          <p:nvPr/>
        </p:nvSpPr>
        <p:spPr>
          <a:xfrm>
            <a:off x="17084373" y="6301626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ar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147" name="Szövegdoboz 146">
            <a:extLst>
              <a:ext uri="{FF2B5EF4-FFF2-40B4-BE49-F238E27FC236}">
                <a16:creationId xmlns:a16="http://schemas.microsoft.com/office/drawing/2014/main" id="{7A6DDE8B-F000-4A6F-8106-276D26426B6A}"/>
              </a:ext>
            </a:extLst>
          </p:cNvPr>
          <p:cNvSpPr txBox="1"/>
          <p:nvPr/>
        </p:nvSpPr>
        <p:spPr>
          <a:xfrm>
            <a:off x="19066584" y="6301626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kiado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149" name="Szövegdoboz 148">
            <a:extLst>
              <a:ext uri="{FF2B5EF4-FFF2-40B4-BE49-F238E27FC236}">
                <a16:creationId xmlns:a16="http://schemas.microsoft.com/office/drawing/2014/main" id="{A1293609-6275-4F39-86BC-A4E52D6C3734}"/>
              </a:ext>
            </a:extLst>
          </p:cNvPr>
          <p:cNvSpPr txBox="1"/>
          <p:nvPr/>
        </p:nvSpPr>
        <p:spPr>
          <a:xfrm>
            <a:off x="14971284" y="8277413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text</a:t>
            </a:r>
          </a:p>
        </p:txBody>
      </p:sp>
      <p:sp>
        <p:nvSpPr>
          <p:cNvPr id="150" name="Szövegdoboz 149">
            <a:extLst>
              <a:ext uri="{FF2B5EF4-FFF2-40B4-BE49-F238E27FC236}">
                <a16:creationId xmlns:a16="http://schemas.microsoft.com/office/drawing/2014/main" id="{81B5E4C9-75E9-40F3-BF00-62C71E3B782D}"/>
              </a:ext>
            </a:extLst>
          </p:cNvPr>
          <p:cNvSpPr txBox="1"/>
          <p:nvPr/>
        </p:nvSpPr>
        <p:spPr>
          <a:xfrm>
            <a:off x="17084373" y="8277413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number</a:t>
            </a:r>
          </a:p>
        </p:txBody>
      </p:sp>
      <p:sp>
        <p:nvSpPr>
          <p:cNvPr id="152" name="Szövegdoboz 151">
            <a:extLst>
              <a:ext uri="{FF2B5EF4-FFF2-40B4-BE49-F238E27FC236}">
                <a16:creationId xmlns:a16="http://schemas.microsoft.com/office/drawing/2014/main" id="{F03E96EF-B58C-41E9-85B7-70522BFDB77B}"/>
              </a:ext>
            </a:extLst>
          </p:cNvPr>
          <p:cNvSpPr txBox="1"/>
          <p:nvPr/>
        </p:nvSpPr>
        <p:spPr>
          <a:xfrm>
            <a:off x="23078008" y="8241500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number</a:t>
            </a:r>
          </a:p>
        </p:txBody>
      </p:sp>
      <p:cxnSp>
        <p:nvCxnSpPr>
          <p:cNvPr id="154" name="Egyenes összekötő nyíllal 153">
            <a:extLst>
              <a:ext uri="{FF2B5EF4-FFF2-40B4-BE49-F238E27FC236}">
                <a16:creationId xmlns:a16="http://schemas.microsoft.com/office/drawing/2014/main" id="{38D86FAD-5174-45A1-AF79-BAC2EFC13A63}"/>
              </a:ext>
            </a:extLst>
          </p:cNvPr>
          <p:cNvCxnSpPr>
            <a:stCxn id="149" idx="0"/>
            <a:endCxn id="69" idx="2"/>
          </p:cNvCxnSpPr>
          <p:nvPr/>
        </p:nvCxnSpPr>
        <p:spPr>
          <a:xfrm flipV="1">
            <a:off x="15894680" y="7915017"/>
            <a:ext cx="1" cy="362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Egyenes összekötő nyíllal 155">
            <a:extLst>
              <a:ext uri="{FF2B5EF4-FFF2-40B4-BE49-F238E27FC236}">
                <a16:creationId xmlns:a16="http://schemas.microsoft.com/office/drawing/2014/main" id="{0DE9B245-C2B8-479D-8DFE-807430F243A1}"/>
              </a:ext>
            </a:extLst>
          </p:cNvPr>
          <p:cNvCxnSpPr>
            <a:stCxn id="150" idx="0"/>
            <a:endCxn id="146" idx="2"/>
          </p:cNvCxnSpPr>
          <p:nvPr/>
        </p:nvCxnSpPr>
        <p:spPr>
          <a:xfrm flipV="1">
            <a:off x="18007769" y="7914426"/>
            <a:ext cx="0" cy="362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Egyenes összekötő nyíllal 160">
            <a:extLst>
              <a:ext uri="{FF2B5EF4-FFF2-40B4-BE49-F238E27FC236}">
                <a16:creationId xmlns:a16="http://schemas.microsoft.com/office/drawing/2014/main" id="{514E5633-12FA-4188-B823-A9213A0509AF}"/>
              </a:ext>
            </a:extLst>
          </p:cNvPr>
          <p:cNvCxnSpPr>
            <a:stCxn id="152" idx="0"/>
            <a:endCxn id="71" idx="2"/>
          </p:cNvCxnSpPr>
          <p:nvPr/>
        </p:nvCxnSpPr>
        <p:spPr>
          <a:xfrm flipV="1">
            <a:off x="24001404" y="7914426"/>
            <a:ext cx="1" cy="327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Szövegdoboz 161">
            <a:extLst>
              <a:ext uri="{FF2B5EF4-FFF2-40B4-BE49-F238E27FC236}">
                <a16:creationId xmlns:a16="http://schemas.microsoft.com/office/drawing/2014/main" id="{4159348F-DDBA-4603-A6E9-E56CB6A65C42}"/>
              </a:ext>
            </a:extLst>
          </p:cNvPr>
          <p:cNvSpPr txBox="1"/>
          <p:nvPr/>
        </p:nvSpPr>
        <p:spPr>
          <a:xfrm>
            <a:off x="1857366" y="9942342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nev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164" name="Szövegdoboz 163">
            <a:extLst>
              <a:ext uri="{FF2B5EF4-FFF2-40B4-BE49-F238E27FC236}">
                <a16:creationId xmlns:a16="http://schemas.microsoft.com/office/drawing/2014/main" id="{6B696600-9633-4AE0-8A5F-9FD4E5BF1D7E}"/>
              </a:ext>
            </a:extLst>
          </p:cNvPr>
          <p:cNvSpPr txBox="1"/>
          <p:nvPr/>
        </p:nvSpPr>
        <p:spPr>
          <a:xfrm>
            <a:off x="4282531" y="9930188"/>
            <a:ext cx="1846791" cy="1613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cim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165" name="Szövegdoboz 164">
            <a:extLst>
              <a:ext uri="{FF2B5EF4-FFF2-40B4-BE49-F238E27FC236}">
                <a16:creationId xmlns:a16="http://schemas.microsoft.com/office/drawing/2014/main" id="{D6BA8D72-D6CC-424F-B763-3D484AD05399}"/>
              </a:ext>
            </a:extLst>
          </p:cNvPr>
          <p:cNvSpPr txBox="1"/>
          <p:nvPr/>
        </p:nvSpPr>
        <p:spPr>
          <a:xfrm>
            <a:off x="6789722" y="9942341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weboldal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166" name="Szövegdoboz 165">
            <a:extLst>
              <a:ext uri="{FF2B5EF4-FFF2-40B4-BE49-F238E27FC236}">
                <a16:creationId xmlns:a16="http://schemas.microsoft.com/office/drawing/2014/main" id="{2213C6DD-7842-4E5C-B312-601737854307}"/>
              </a:ext>
            </a:extLst>
          </p:cNvPr>
          <p:cNvSpPr txBox="1"/>
          <p:nvPr/>
        </p:nvSpPr>
        <p:spPr>
          <a:xfrm>
            <a:off x="9357643" y="9942341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kiadas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cxnSp>
        <p:nvCxnSpPr>
          <p:cNvPr id="168" name="Összekötő: szögletes 167">
            <a:extLst>
              <a:ext uri="{FF2B5EF4-FFF2-40B4-BE49-F238E27FC236}">
                <a16:creationId xmlns:a16="http://schemas.microsoft.com/office/drawing/2014/main" id="{C35F6CD2-2061-46F7-BA1E-F9AA3B09180F}"/>
              </a:ext>
            </a:extLst>
          </p:cNvPr>
          <p:cNvCxnSpPr>
            <a:stCxn id="146" idx="0"/>
            <a:endCxn id="45" idx="2"/>
          </p:cNvCxnSpPr>
          <p:nvPr/>
        </p:nvCxnSpPr>
        <p:spPr>
          <a:xfrm rot="5400000" flipH="1" flipV="1">
            <a:off x="17429649" y="5284312"/>
            <a:ext cx="1595435" cy="439194"/>
          </a:xfrm>
          <a:prstGeom prst="bentConnector3">
            <a:avLst>
              <a:gd name="adj1" fmla="val 2980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Összekötő: szögletes 170">
            <a:extLst>
              <a:ext uri="{FF2B5EF4-FFF2-40B4-BE49-F238E27FC236}">
                <a16:creationId xmlns:a16="http://schemas.microsoft.com/office/drawing/2014/main" id="{6C5744C8-2E80-4D2B-9F1B-BEE2A725DB5B}"/>
              </a:ext>
            </a:extLst>
          </p:cNvPr>
          <p:cNvCxnSpPr>
            <a:stCxn id="91" idx="0"/>
          </p:cNvCxnSpPr>
          <p:nvPr/>
        </p:nvCxnSpPr>
        <p:spPr>
          <a:xfrm rot="5400000" flipH="1" flipV="1">
            <a:off x="15646798" y="3958022"/>
            <a:ext cx="495765" cy="422617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Összekötő: szögletes 172">
            <a:extLst>
              <a:ext uri="{FF2B5EF4-FFF2-40B4-BE49-F238E27FC236}">
                <a16:creationId xmlns:a16="http://schemas.microsoft.com/office/drawing/2014/main" id="{76E6DD7A-48FA-4C05-B378-94255DAED604}"/>
              </a:ext>
            </a:extLst>
          </p:cNvPr>
          <p:cNvCxnSpPr>
            <a:stCxn id="71" idx="0"/>
          </p:cNvCxnSpPr>
          <p:nvPr/>
        </p:nvCxnSpPr>
        <p:spPr>
          <a:xfrm rot="16200000" flipV="1">
            <a:off x="20985279" y="3284909"/>
            <a:ext cx="477810" cy="555444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Összekötő: szögletes 175">
            <a:extLst>
              <a:ext uri="{FF2B5EF4-FFF2-40B4-BE49-F238E27FC236}">
                <a16:creationId xmlns:a16="http://schemas.microsoft.com/office/drawing/2014/main" id="{5EB1B201-13C4-4FFB-8A55-F6A335D0D573}"/>
              </a:ext>
            </a:extLst>
          </p:cNvPr>
          <p:cNvCxnSpPr>
            <a:stCxn id="147" idx="0"/>
          </p:cNvCxnSpPr>
          <p:nvPr/>
        </p:nvCxnSpPr>
        <p:spPr>
          <a:xfrm rot="16200000" flipV="1">
            <a:off x="18987937" y="5299582"/>
            <a:ext cx="478401" cy="1525687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Összekötő: szögletes 177">
            <a:extLst>
              <a:ext uri="{FF2B5EF4-FFF2-40B4-BE49-F238E27FC236}">
                <a16:creationId xmlns:a16="http://schemas.microsoft.com/office/drawing/2014/main" id="{E954E9C5-A5CE-4CC6-B5B7-5E7792BE05F6}"/>
              </a:ext>
            </a:extLst>
          </p:cNvPr>
          <p:cNvCxnSpPr>
            <a:stCxn id="70" idx="0"/>
          </p:cNvCxnSpPr>
          <p:nvPr/>
        </p:nvCxnSpPr>
        <p:spPr>
          <a:xfrm rot="5400000" flipH="1" flipV="1">
            <a:off x="22687996" y="5130923"/>
            <a:ext cx="478401" cy="1863006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Szövegdoboz 178">
            <a:extLst>
              <a:ext uri="{FF2B5EF4-FFF2-40B4-BE49-F238E27FC236}">
                <a16:creationId xmlns:a16="http://schemas.microsoft.com/office/drawing/2014/main" id="{628A94C3-A7F7-41A3-966A-45C7FBFA238A}"/>
              </a:ext>
            </a:extLst>
          </p:cNvPr>
          <p:cNvSpPr txBox="1"/>
          <p:nvPr/>
        </p:nvSpPr>
        <p:spPr>
          <a:xfrm>
            <a:off x="1857366" y="11887979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text</a:t>
            </a:r>
          </a:p>
        </p:txBody>
      </p:sp>
      <p:sp>
        <p:nvSpPr>
          <p:cNvPr id="181" name="Szövegdoboz 180">
            <a:extLst>
              <a:ext uri="{FF2B5EF4-FFF2-40B4-BE49-F238E27FC236}">
                <a16:creationId xmlns:a16="http://schemas.microsoft.com/office/drawing/2014/main" id="{F38334E1-83C1-437B-B3DB-CD73DD4AE5F9}"/>
              </a:ext>
            </a:extLst>
          </p:cNvPr>
          <p:cNvSpPr txBox="1"/>
          <p:nvPr/>
        </p:nvSpPr>
        <p:spPr>
          <a:xfrm>
            <a:off x="4282530" y="11887979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text</a:t>
            </a:r>
          </a:p>
        </p:txBody>
      </p:sp>
      <p:cxnSp>
        <p:nvCxnSpPr>
          <p:cNvPr id="183" name="Egyenes összekötő nyíllal 182">
            <a:extLst>
              <a:ext uri="{FF2B5EF4-FFF2-40B4-BE49-F238E27FC236}">
                <a16:creationId xmlns:a16="http://schemas.microsoft.com/office/drawing/2014/main" id="{5D342A7E-6DDE-4C61-8E35-4977A8509537}"/>
              </a:ext>
            </a:extLst>
          </p:cNvPr>
          <p:cNvCxnSpPr>
            <a:stCxn id="179" idx="0"/>
            <a:endCxn id="162" idx="2"/>
          </p:cNvCxnSpPr>
          <p:nvPr/>
        </p:nvCxnSpPr>
        <p:spPr>
          <a:xfrm flipV="1">
            <a:off x="2780762" y="11555142"/>
            <a:ext cx="0" cy="332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56E0BC92-1915-4812-8E00-293D73053295}"/>
              </a:ext>
            </a:extLst>
          </p:cNvPr>
          <p:cNvCxnSpPr>
            <a:stCxn id="181" idx="0"/>
            <a:endCxn id="164" idx="2"/>
          </p:cNvCxnSpPr>
          <p:nvPr/>
        </p:nvCxnSpPr>
        <p:spPr>
          <a:xfrm flipV="1">
            <a:off x="5205926" y="11543578"/>
            <a:ext cx="1" cy="344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zövegdoboz 186">
            <a:extLst>
              <a:ext uri="{FF2B5EF4-FFF2-40B4-BE49-F238E27FC236}">
                <a16:creationId xmlns:a16="http://schemas.microsoft.com/office/drawing/2014/main" id="{A33347E7-821F-404B-BE5A-00C85C81316E}"/>
              </a:ext>
            </a:extLst>
          </p:cNvPr>
          <p:cNvSpPr txBox="1"/>
          <p:nvPr/>
        </p:nvSpPr>
        <p:spPr>
          <a:xfrm>
            <a:off x="6793239" y="11944915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text</a:t>
            </a:r>
          </a:p>
        </p:txBody>
      </p:sp>
      <p:cxnSp>
        <p:nvCxnSpPr>
          <p:cNvPr id="189" name="Egyenes összekötő nyíllal 188">
            <a:extLst>
              <a:ext uri="{FF2B5EF4-FFF2-40B4-BE49-F238E27FC236}">
                <a16:creationId xmlns:a16="http://schemas.microsoft.com/office/drawing/2014/main" id="{6FF9E059-045B-42BA-8202-43071945AEB2}"/>
              </a:ext>
            </a:extLst>
          </p:cNvPr>
          <p:cNvCxnSpPr>
            <a:stCxn id="187" idx="0"/>
            <a:endCxn id="165" idx="2"/>
          </p:cNvCxnSpPr>
          <p:nvPr/>
        </p:nvCxnSpPr>
        <p:spPr>
          <a:xfrm flipH="1" flipV="1">
            <a:off x="7713118" y="11555141"/>
            <a:ext cx="3517" cy="389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Szövegdoboz 190">
            <a:extLst>
              <a:ext uri="{FF2B5EF4-FFF2-40B4-BE49-F238E27FC236}">
                <a16:creationId xmlns:a16="http://schemas.microsoft.com/office/drawing/2014/main" id="{B2FC28E6-402D-4B23-9F14-777DFB39C7B9}"/>
              </a:ext>
            </a:extLst>
          </p:cNvPr>
          <p:cNvSpPr txBox="1"/>
          <p:nvPr/>
        </p:nvSpPr>
        <p:spPr>
          <a:xfrm>
            <a:off x="9357643" y="11943533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date</a:t>
            </a:r>
          </a:p>
        </p:txBody>
      </p:sp>
      <p:cxnSp>
        <p:nvCxnSpPr>
          <p:cNvPr id="193" name="Egyenes összekötő nyíllal 192">
            <a:extLst>
              <a:ext uri="{FF2B5EF4-FFF2-40B4-BE49-F238E27FC236}">
                <a16:creationId xmlns:a16="http://schemas.microsoft.com/office/drawing/2014/main" id="{9FC3250F-D8A0-4AD9-832A-4A275845C60F}"/>
              </a:ext>
            </a:extLst>
          </p:cNvPr>
          <p:cNvCxnSpPr>
            <a:stCxn id="191" idx="0"/>
            <a:endCxn id="166" idx="2"/>
          </p:cNvCxnSpPr>
          <p:nvPr/>
        </p:nvCxnSpPr>
        <p:spPr>
          <a:xfrm flipV="1">
            <a:off x="10281039" y="11555141"/>
            <a:ext cx="0" cy="388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Szövegdoboz 193">
            <a:extLst>
              <a:ext uri="{FF2B5EF4-FFF2-40B4-BE49-F238E27FC236}">
                <a16:creationId xmlns:a16="http://schemas.microsoft.com/office/drawing/2014/main" id="{AF1E0F5E-F6DB-4B5C-9C07-9DE351204B1E}"/>
              </a:ext>
            </a:extLst>
          </p:cNvPr>
          <p:cNvSpPr txBox="1"/>
          <p:nvPr/>
        </p:nvSpPr>
        <p:spPr>
          <a:xfrm>
            <a:off x="20501670" y="9863661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nev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195" name="Szövegdoboz 194">
            <a:extLst>
              <a:ext uri="{FF2B5EF4-FFF2-40B4-BE49-F238E27FC236}">
                <a16:creationId xmlns:a16="http://schemas.microsoft.com/office/drawing/2014/main" id="{3C80EECD-7AAA-474F-823F-33DFE4055FB3}"/>
              </a:ext>
            </a:extLst>
          </p:cNvPr>
          <p:cNvSpPr txBox="1"/>
          <p:nvPr/>
        </p:nvSpPr>
        <p:spPr>
          <a:xfrm>
            <a:off x="18333090" y="9863661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azonosito</a:t>
            </a:r>
          </a:p>
          <a:p>
            <a:pPr algn="ctr"/>
            <a:endParaRPr lang="hu-HU" dirty="0"/>
          </a:p>
          <a:p>
            <a:r>
              <a:rPr lang="hu-HU" i="1" dirty="0"/>
              <a:t>Attribute</a:t>
            </a:r>
          </a:p>
        </p:txBody>
      </p:sp>
      <p:sp>
        <p:nvSpPr>
          <p:cNvPr id="196" name="Szövegdoboz 195">
            <a:extLst>
              <a:ext uri="{FF2B5EF4-FFF2-40B4-BE49-F238E27FC236}">
                <a16:creationId xmlns:a16="http://schemas.microsoft.com/office/drawing/2014/main" id="{DAAD8281-D9CE-4D60-BFB5-264229D0C1EE}"/>
              </a:ext>
            </a:extLst>
          </p:cNvPr>
          <p:cNvSpPr txBox="1"/>
          <p:nvPr/>
        </p:nvSpPr>
        <p:spPr>
          <a:xfrm>
            <a:off x="20501670" y="11876416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text</a:t>
            </a:r>
          </a:p>
        </p:txBody>
      </p:sp>
      <p:cxnSp>
        <p:nvCxnSpPr>
          <p:cNvPr id="197" name="Egyenes összekötő nyíllal 196">
            <a:extLst>
              <a:ext uri="{FF2B5EF4-FFF2-40B4-BE49-F238E27FC236}">
                <a16:creationId xmlns:a16="http://schemas.microsoft.com/office/drawing/2014/main" id="{4414B5F4-4CAF-4279-8468-4FB71669C1A4}"/>
              </a:ext>
            </a:extLst>
          </p:cNvPr>
          <p:cNvCxnSpPr>
            <a:cxnSpLocks/>
            <a:stCxn id="196" idx="0"/>
            <a:endCxn id="194" idx="2"/>
          </p:cNvCxnSpPr>
          <p:nvPr/>
        </p:nvCxnSpPr>
        <p:spPr>
          <a:xfrm flipV="1">
            <a:off x="21425066" y="11476461"/>
            <a:ext cx="0" cy="399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Szövegdoboz 198">
            <a:extLst>
              <a:ext uri="{FF2B5EF4-FFF2-40B4-BE49-F238E27FC236}">
                <a16:creationId xmlns:a16="http://schemas.microsoft.com/office/drawing/2014/main" id="{52531FA6-65C5-42A5-94DA-3A02A6283137}"/>
              </a:ext>
            </a:extLst>
          </p:cNvPr>
          <p:cNvSpPr txBox="1"/>
          <p:nvPr/>
        </p:nvSpPr>
        <p:spPr>
          <a:xfrm>
            <a:off x="22919088" y="9875223"/>
            <a:ext cx="1846791" cy="161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szerzodes</a:t>
            </a:r>
          </a:p>
          <a:p>
            <a:pPr algn="ctr"/>
            <a:endParaRPr lang="hu-HU" dirty="0"/>
          </a:p>
          <a:p>
            <a:r>
              <a:rPr lang="hu-HU" i="1" dirty="0"/>
              <a:t>Element</a:t>
            </a:r>
          </a:p>
        </p:txBody>
      </p:sp>
      <p:sp>
        <p:nvSpPr>
          <p:cNvPr id="200" name="Szövegdoboz 199">
            <a:extLst>
              <a:ext uri="{FF2B5EF4-FFF2-40B4-BE49-F238E27FC236}">
                <a16:creationId xmlns:a16="http://schemas.microsoft.com/office/drawing/2014/main" id="{5A66AF5D-75B4-4C94-BF48-5DC813185DA6}"/>
              </a:ext>
            </a:extLst>
          </p:cNvPr>
          <p:cNvSpPr txBox="1"/>
          <p:nvPr/>
        </p:nvSpPr>
        <p:spPr>
          <a:xfrm>
            <a:off x="22919088" y="11887979"/>
            <a:ext cx="184679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text</a:t>
            </a:r>
          </a:p>
        </p:txBody>
      </p:sp>
      <p:cxnSp>
        <p:nvCxnSpPr>
          <p:cNvPr id="201" name="Egyenes összekötő nyíllal 200">
            <a:extLst>
              <a:ext uri="{FF2B5EF4-FFF2-40B4-BE49-F238E27FC236}">
                <a16:creationId xmlns:a16="http://schemas.microsoft.com/office/drawing/2014/main" id="{AC37A413-D052-4A69-AEE6-0DD86F455DBD}"/>
              </a:ext>
            </a:extLst>
          </p:cNvPr>
          <p:cNvCxnSpPr>
            <a:cxnSpLocks/>
            <a:stCxn id="200" idx="0"/>
            <a:endCxn id="199" idx="2"/>
          </p:cNvCxnSpPr>
          <p:nvPr/>
        </p:nvCxnSpPr>
        <p:spPr>
          <a:xfrm flipV="1">
            <a:off x="23842484" y="11488023"/>
            <a:ext cx="0" cy="399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Összekötő: szögletes 202">
            <a:extLst>
              <a:ext uri="{FF2B5EF4-FFF2-40B4-BE49-F238E27FC236}">
                <a16:creationId xmlns:a16="http://schemas.microsoft.com/office/drawing/2014/main" id="{D8DAD1FC-97E5-47BA-AB70-A5FF451C5F2B}"/>
              </a:ext>
            </a:extLst>
          </p:cNvPr>
          <p:cNvCxnSpPr>
            <a:stCxn id="194" idx="0"/>
            <a:endCxn id="70" idx="2"/>
          </p:cNvCxnSpPr>
          <p:nvPr/>
        </p:nvCxnSpPr>
        <p:spPr>
          <a:xfrm rot="5400000" flipH="1" flipV="1">
            <a:off x="20735762" y="8603731"/>
            <a:ext cx="1949235" cy="570627"/>
          </a:xfrm>
          <a:prstGeom prst="bentConnector3">
            <a:avLst>
              <a:gd name="adj1" fmla="val 3036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Összekötő: szögletes 205">
            <a:extLst>
              <a:ext uri="{FF2B5EF4-FFF2-40B4-BE49-F238E27FC236}">
                <a16:creationId xmlns:a16="http://schemas.microsoft.com/office/drawing/2014/main" id="{B2E9F8BF-395D-4F91-AC63-5FBBB895970A}"/>
              </a:ext>
            </a:extLst>
          </p:cNvPr>
          <p:cNvCxnSpPr>
            <a:stCxn id="195" idx="0"/>
          </p:cNvCxnSpPr>
          <p:nvPr/>
        </p:nvCxnSpPr>
        <p:spPr>
          <a:xfrm rot="5400000" flipH="1" flipV="1">
            <a:off x="20073027" y="8457302"/>
            <a:ext cx="589818" cy="22229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Összekötő: szögletes 207">
            <a:extLst>
              <a:ext uri="{FF2B5EF4-FFF2-40B4-BE49-F238E27FC236}">
                <a16:creationId xmlns:a16="http://schemas.microsoft.com/office/drawing/2014/main" id="{6D6766DD-32A1-4533-A020-1F5C82CAE4FB}"/>
              </a:ext>
            </a:extLst>
          </p:cNvPr>
          <p:cNvCxnSpPr>
            <a:cxnSpLocks/>
            <a:stCxn id="199" idx="0"/>
          </p:cNvCxnSpPr>
          <p:nvPr/>
        </p:nvCxnSpPr>
        <p:spPr>
          <a:xfrm rot="16200000" flipV="1">
            <a:off x="22459391" y="8492130"/>
            <a:ext cx="605269" cy="2160918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Összekötő: szögletes 210">
            <a:extLst>
              <a:ext uri="{FF2B5EF4-FFF2-40B4-BE49-F238E27FC236}">
                <a16:creationId xmlns:a16="http://schemas.microsoft.com/office/drawing/2014/main" id="{685E63D8-5A67-41AC-AA65-61B24E368445}"/>
              </a:ext>
            </a:extLst>
          </p:cNvPr>
          <p:cNvCxnSpPr>
            <a:cxnSpLocks/>
          </p:cNvCxnSpPr>
          <p:nvPr/>
        </p:nvCxnSpPr>
        <p:spPr>
          <a:xfrm rot="5400000">
            <a:off x="14145082" y="4073913"/>
            <a:ext cx="2027915" cy="9708941"/>
          </a:xfrm>
          <a:prstGeom prst="bentConnector3">
            <a:avLst>
              <a:gd name="adj1" fmla="val 56221"/>
            </a:avLst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Összekötő: szögletes 213">
            <a:extLst>
              <a:ext uri="{FF2B5EF4-FFF2-40B4-BE49-F238E27FC236}">
                <a16:creationId xmlns:a16="http://schemas.microsoft.com/office/drawing/2014/main" id="{70A2B625-1DDB-49C9-8F36-77B65F048F3F}"/>
              </a:ext>
            </a:extLst>
          </p:cNvPr>
          <p:cNvCxnSpPr>
            <a:cxnSpLocks/>
            <a:stCxn id="165" idx="0"/>
          </p:cNvCxnSpPr>
          <p:nvPr/>
        </p:nvCxnSpPr>
        <p:spPr>
          <a:xfrm rot="5400000" flipH="1" flipV="1">
            <a:off x="8651749" y="8110786"/>
            <a:ext cx="892924" cy="2770186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Összekötő: szögletes 215">
            <a:extLst>
              <a:ext uri="{FF2B5EF4-FFF2-40B4-BE49-F238E27FC236}">
                <a16:creationId xmlns:a16="http://schemas.microsoft.com/office/drawing/2014/main" id="{3BDDBE25-D75E-47BD-99F2-78ABAE63B957}"/>
              </a:ext>
            </a:extLst>
          </p:cNvPr>
          <p:cNvCxnSpPr>
            <a:stCxn id="164" idx="0"/>
          </p:cNvCxnSpPr>
          <p:nvPr/>
        </p:nvCxnSpPr>
        <p:spPr>
          <a:xfrm rot="5400000" flipH="1" flipV="1">
            <a:off x="6249986" y="8005359"/>
            <a:ext cx="880771" cy="2968889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Összekötő: szögletes 217">
            <a:extLst>
              <a:ext uri="{FF2B5EF4-FFF2-40B4-BE49-F238E27FC236}">
                <a16:creationId xmlns:a16="http://schemas.microsoft.com/office/drawing/2014/main" id="{2BFBAB4A-33B5-4CC4-B8EE-DE91C1A3B58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8728" y="7751453"/>
            <a:ext cx="892924" cy="348885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67</Words>
  <Application>Microsoft Office PowerPoint</Application>
  <PresentationFormat>Egyéni</PresentationFormat>
  <Paragraphs>87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Marcell Veres</dc:creator>
  <cp:lastModifiedBy>Marcell Veres</cp:lastModifiedBy>
  <cp:revision>8</cp:revision>
  <dcterms:created xsi:type="dcterms:W3CDTF">2020-11-20T14:40:57Z</dcterms:created>
  <dcterms:modified xsi:type="dcterms:W3CDTF">2020-11-22T10:58:23Z</dcterms:modified>
</cp:coreProperties>
</file>