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6" r:id="rId4"/>
    <p:sldId id="308" r:id="rId5"/>
    <p:sldId id="307" r:id="rId6"/>
    <p:sldId id="309" r:id="rId7"/>
    <p:sldId id="263" r:id="rId8"/>
    <p:sldId id="264" r:id="rId9"/>
    <p:sldId id="265" r:id="rId10"/>
    <p:sldId id="266" r:id="rId11"/>
    <p:sldId id="267" r:id="rId12"/>
    <p:sldId id="26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32" r:id="rId28"/>
    <p:sldId id="324" r:id="rId29"/>
    <p:sldId id="326" r:id="rId30"/>
    <p:sldId id="330" r:id="rId31"/>
    <p:sldId id="331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5" r:id="rId43"/>
    <p:sldId id="343" r:id="rId44"/>
    <p:sldId id="328" r:id="rId45"/>
    <p:sldId id="293" r:id="rId46"/>
    <p:sldId id="346" r:id="rId47"/>
    <p:sldId id="348" r:id="rId48"/>
    <p:sldId id="350" r:id="rId49"/>
    <p:sldId id="347" r:id="rId50"/>
    <p:sldId id="349" r:id="rId5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E2"/>
    <a:srgbClr val="AEAEAE"/>
    <a:srgbClr val="B2D2FC"/>
    <a:srgbClr val="7FB3FA"/>
    <a:srgbClr val="E1F7FF"/>
    <a:srgbClr val="1DA5E0"/>
    <a:srgbClr val="7DE5F3"/>
    <a:srgbClr val="4DDAEE"/>
    <a:srgbClr val="4DA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4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8905-1CF9-4991-B648-1B43F789B3E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7664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로그인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로그아웃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GRB-C01-001/GRB-C01-002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P-GRB-C01-001/GRB-C01-002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92" y="3007439"/>
            <a:ext cx="5697415" cy="31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5623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기안 문서함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59" y="3003946"/>
            <a:ext cx="4053681" cy="32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791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결재하기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8F88A43-4476-0DFD-E9CE-52947191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57" y="2974874"/>
            <a:ext cx="5381086" cy="31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8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3811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증명서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발급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GRB-U03-001/GRB-U03-002/        GRB-U03-003/GRB-U03-004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P-GRB-U03-001/P-GRB-U03-002/      P-GRB-U03-003/P-GRB-U03-004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0102DAE-C27A-012C-3748-11041FF2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35" y="3015530"/>
            <a:ext cx="5015730" cy="31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0936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근태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GRB-U04-001/GRB-U04-002/        GRB-U04-003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P-GRB-U04-001/P-GRB-U04-002/         P-GRB-U04-003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C9A8CA8-10D1-48FB-A94A-0B4AB22AB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5355" r="5941" b="5082"/>
          <a:stretch/>
        </p:blipFill>
        <p:spPr>
          <a:xfrm>
            <a:off x="2272682" y="2997428"/>
            <a:ext cx="4696289" cy="32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1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13" y="2972416"/>
            <a:ext cx="4908574" cy="329630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8395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기본 인사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6545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 연차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22" y="3583126"/>
            <a:ext cx="8295155" cy="18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80696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연차 정보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8" y="3646643"/>
            <a:ext cx="8412664" cy="1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52" y="2981730"/>
            <a:ext cx="6403696" cy="328699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865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급여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4569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급여관리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8" y="3675268"/>
            <a:ext cx="8586963" cy="18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2716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이력서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8" y="3284085"/>
            <a:ext cx="8579624" cy="25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9978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비밀번호 찾기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GRB-C01-003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1" y="2944967"/>
            <a:ext cx="7656477" cy="32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9967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이력서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3455983"/>
            <a:ext cx="8590280" cy="20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9627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예약하기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GRB-U06-001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15" y="2987100"/>
            <a:ext cx="5063770" cy="32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2467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예약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조회하기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GRB-U06-002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5" y="3001511"/>
            <a:ext cx="4422530" cy="31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385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GRB-U07-001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28" y="3135050"/>
            <a:ext cx="6292943" cy="30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6053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공통 일정 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GRB-U07-002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8" y="3209726"/>
            <a:ext cx="7875147" cy="29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880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개인 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GRB-U07-003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7" y="3395022"/>
            <a:ext cx="8398696" cy="26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조직도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GRB-U08-001/GRB-U08-002/            GRB-U08-003/GRB-U08-004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P-GRB-U08-001/P-GRB-U08-002/            P-GRB-U08-003/P-GRB-U08-004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71366"/>
            <a:ext cx="4163568" cy="32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9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주소록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GRB-U09-001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P-GRB-U09-001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93" y="3054751"/>
            <a:ext cx="4737214" cy="31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593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GRB-U10-001/GRB-U10-002/        GRB-U10-003/GRB-U10-004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P-GRB-U10-001/P-GRB-U10-002/          P-GRB-U10-003/P-GRB-U10-004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28" y="2949618"/>
            <a:ext cx="5463143" cy="32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626"/>
              </p:ext>
            </p:extLst>
          </p:nvPr>
        </p:nvGraphicFramePr>
        <p:xfrm>
          <a:off x="629920" y="521326"/>
          <a:ext cx="8646160" cy="5843802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메일함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GRB-U11-001/GRB-U11-002/        GRB-U11-003/GRB-U11-004/            GRB-U11-005/GRB-U11-006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P-GRB-U11-001/P-GRB-U11-002/          P-GRB-U11-003/P-GRB-U11-004/          P-GRB-U11-005/P-GRB-U11-006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81" y="3082938"/>
            <a:ext cx="5050438" cy="32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4032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튜토리얼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GRB-C01-004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4" y="3254814"/>
            <a:ext cx="8466331" cy="27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0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GRB-U12-001/GRB-U12-002/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GRB-U12-003/GRB-U12-004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P-GRB-U12-001/P-GRB-U12-002/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P-GRB-U12-003/P-GRB-U12-004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81" y="3003400"/>
            <a:ext cx="402963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5226"/>
              </p:ext>
            </p:extLst>
          </p:nvPr>
        </p:nvGraphicFramePr>
        <p:xfrm>
          <a:off x="629920" y="521326"/>
          <a:ext cx="8646160" cy="5843802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쪽지함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GRB-U13-001/GRB-U13-002/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GRB-U13-003/GRB-U13-004/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GRB-U13-005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P-GRB-U13-001/P-GRB-U13-001/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P-GRB-U13-003/P-GRB-U13-004/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22" y="3041736"/>
            <a:ext cx="3288956" cy="32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9731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메신저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GRB-U14-001/GRB-U14-002/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GRB-U14-003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P-GRB-U14-001/P-GRB-U14-002/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80" y="3049281"/>
            <a:ext cx="6523040" cy="31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23505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화상회의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화상회의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GRB-U14-004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84" y="3008536"/>
            <a:ext cx="5503831" cy="31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1599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공지사항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GRB-U15-001/GRB-U15-002/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GRB-U15-003/GRB-U15-004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P-GRB-U15-001/P-GRB-U15-002/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P-GRB-U15-003/P-GRB-U15-004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A945F98-C99E-4126-994D-71A616D8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3311" b="4342"/>
          <a:stretch/>
        </p:blipFill>
        <p:spPr>
          <a:xfrm>
            <a:off x="2489003" y="3045041"/>
            <a:ext cx="4927994" cy="31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83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34595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자유게시판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33" y="2942996"/>
            <a:ext cx="4703134" cy="32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65668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익명게시판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73" y="2978516"/>
            <a:ext cx="5449088" cy="32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50138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설문조사참여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11" y="3613884"/>
            <a:ext cx="7890577" cy="23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027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설문지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24" y="3029690"/>
            <a:ext cx="7733752" cy="31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5444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설문 내역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28" y="2985777"/>
            <a:ext cx="5876544" cy="32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25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개인정보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GRB-U01-001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P-GRB-U01-001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08" y="2980593"/>
            <a:ext cx="4860583" cy="32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04" y="2945788"/>
            <a:ext cx="4413588" cy="332293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2796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조직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GRB-M01-001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7079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시스템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GRB-M01-002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63" y="2980454"/>
            <a:ext cx="592887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9116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 결제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GRB-M01-003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54" y="2955196"/>
            <a:ext cx="7459092" cy="3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9829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비회원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데모 버전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GRB-N01-001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32" y="3095419"/>
            <a:ext cx="6344535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4726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비회원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GRB-N01-002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3938A71-3C7B-4FC9-96EC-EA276A70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42" y="3165405"/>
            <a:ext cx="789732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7773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운영자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회원관리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GRB-O01-001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7" y="3258343"/>
            <a:ext cx="8602145" cy="26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7814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인공지능 추천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자기계발 도서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추천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GRB-A01-001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32" y="3040603"/>
            <a:ext cx="6513735" cy="31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1612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인공지능 추천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적합도 설정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GRB-A01-002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03" y="2977535"/>
            <a:ext cx="3415394" cy="32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24475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인공지능 추천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자격증 추천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GRB-A01-003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4" y="3156438"/>
            <a:ext cx="8390571" cy="28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인공지능 추천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경제 전망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GRB-A01-004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32" y="2996592"/>
            <a:ext cx="7937136" cy="31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5213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비밀번호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94" y="3010067"/>
            <a:ext cx="5800612" cy="31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9750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인공지능 추천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오늘 메뉴 추천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GRB-A01-005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9" y="2979162"/>
            <a:ext cx="5710162" cy="31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18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접속 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6" y="2998329"/>
            <a:ext cx="741148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0050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기안 문서 양식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AF19BB7-C9EF-8699-4C33-DA664EA8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3004981"/>
            <a:ext cx="7238214" cy="31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2071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기안서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61" y="2965806"/>
            <a:ext cx="5505078" cy="32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09318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결재선 설정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78" y="3000836"/>
            <a:ext cx="3804810" cy="31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1081</Words>
  <Application>Microsoft Office PowerPoint</Application>
  <PresentationFormat>A4 용지(210x297mm)</PresentationFormat>
  <Paragraphs>750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PC-11</dc:creator>
  <cp:lastModifiedBy>PC-04</cp:lastModifiedBy>
  <cp:revision>132</cp:revision>
  <dcterms:created xsi:type="dcterms:W3CDTF">2023-06-01T11:54:32Z</dcterms:created>
  <dcterms:modified xsi:type="dcterms:W3CDTF">2023-06-12T06:07:20Z</dcterms:modified>
</cp:coreProperties>
</file>