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301" r:id="rId4"/>
    <p:sldId id="302" r:id="rId5"/>
    <p:sldId id="303" r:id="rId6"/>
    <p:sldId id="304" r:id="rId7"/>
    <p:sldId id="306" r:id="rId8"/>
    <p:sldId id="307" r:id="rId9"/>
    <p:sldId id="308" r:id="rId10"/>
    <p:sldId id="309" r:id="rId11"/>
    <p:sldId id="310" r:id="rId12"/>
    <p:sldId id="300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0" r:id="rId21"/>
    <p:sldId id="319" r:id="rId22"/>
    <p:sldId id="321" r:id="rId23"/>
    <p:sldId id="322" r:id="rId24"/>
    <p:sldId id="324" r:id="rId25"/>
    <p:sldId id="325" r:id="rId26"/>
    <p:sldId id="326" r:id="rId27"/>
    <p:sldId id="327" r:id="rId28"/>
    <p:sldId id="328" r:id="rId29"/>
    <p:sldId id="311" r:id="rId30"/>
    <p:sldId id="296" r:id="rId31"/>
    <p:sldId id="297" r:id="rId32"/>
    <p:sldId id="298" r:id="rId33"/>
    <p:sldId id="299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1" r:id="rId46"/>
    <p:sldId id="342" r:id="rId47"/>
    <p:sldId id="344" r:id="rId48"/>
    <p:sldId id="343" r:id="rId49"/>
    <p:sldId id="346" r:id="rId50"/>
    <p:sldId id="345" r:id="rId51"/>
    <p:sldId id="347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4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2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7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8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4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1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7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1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C8CE-92AF-4358-83C5-50057FF6B9A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F09E-BD0F-468F-86B7-3CAC5D480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9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80183" y="868016"/>
            <a:ext cx="4631634" cy="47177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73096" y="147724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프로세스흐름도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5962" y="233268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그룹웨어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65026" y="53381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그루브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94900"/>
              </p:ext>
            </p:extLst>
          </p:nvPr>
        </p:nvGraphicFramePr>
        <p:xfrm>
          <a:off x="858520" y="792711"/>
          <a:ext cx="104585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4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4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5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P-GRB-U02-003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결재선 설정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도형 3"/>
          <p:cNvSpPr>
            <a:spLocks/>
          </p:cNvSpPr>
          <p:nvPr/>
        </p:nvSpPr>
        <p:spPr>
          <a:xfrm>
            <a:off x="349578" y="2612704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기안서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작성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54" idx="3"/>
            <a:endCxn id="15" idx="1"/>
          </p:cNvCxnSpPr>
          <p:nvPr/>
        </p:nvCxnSpPr>
        <p:spPr>
          <a:xfrm>
            <a:off x="1902593" y="2897496"/>
            <a:ext cx="404384" cy="1325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2306977" y="2625957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결재선 작성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도형 3"/>
          <p:cNvSpPr>
            <a:spLocks/>
          </p:cNvSpPr>
          <p:nvPr/>
        </p:nvSpPr>
        <p:spPr>
          <a:xfrm>
            <a:off x="4264376" y="2625957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조직도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도형 3"/>
          <p:cNvSpPr>
            <a:spLocks/>
          </p:cNvSpPr>
          <p:nvPr/>
        </p:nvSpPr>
        <p:spPr>
          <a:xfrm>
            <a:off x="6221774" y="2623341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사원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3"/>
          <p:cNvSpPr>
            <a:spLocks/>
          </p:cNvSpPr>
          <p:nvPr/>
        </p:nvSpPr>
        <p:spPr>
          <a:xfrm>
            <a:off x="8555199" y="4141785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도형 3"/>
          <p:cNvSpPr>
            <a:spLocks/>
          </p:cNvSpPr>
          <p:nvPr/>
        </p:nvSpPr>
        <p:spPr>
          <a:xfrm>
            <a:off x="1470346" y="3927695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프로세스 불러오기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2" name="도형 3"/>
          <p:cNvSpPr>
            <a:spLocks/>
          </p:cNvSpPr>
          <p:nvPr/>
        </p:nvSpPr>
        <p:spPr>
          <a:xfrm>
            <a:off x="3194351" y="3928152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프로세스 저장하기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6221775" y="4491851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 권한 설정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3"/>
          <p:cNvSpPr>
            <a:spLocks/>
          </p:cNvSpPr>
          <p:nvPr/>
        </p:nvSpPr>
        <p:spPr>
          <a:xfrm>
            <a:off x="7359626" y="6032884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 권한 부여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도형 3"/>
          <p:cNvSpPr>
            <a:spLocks/>
          </p:cNvSpPr>
          <p:nvPr/>
        </p:nvSpPr>
        <p:spPr>
          <a:xfrm>
            <a:off x="8555199" y="4842890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협조자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도형 3"/>
          <p:cNvSpPr>
            <a:spLocks/>
          </p:cNvSpPr>
          <p:nvPr/>
        </p:nvSpPr>
        <p:spPr>
          <a:xfrm>
            <a:off x="10279204" y="4141785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수신자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도형 3"/>
          <p:cNvSpPr>
            <a:spLocks/>
          </p:cNvSpPr>
          <p:nvPr/>
        </p:nvSpPr>
        <p:spPr>
          <a:xfrm>
            <a:off x="10260471" y="4842890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회람자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도형 3"/>
          <p:cNvSpPr>
            <a:spLocks/>
          </p:cNvSpPr>
          <p:nvPr/>
        </p:nvSpPr>
        <p:spPr>
          <a:xfrm>
            <a:off x="8491617" y="2612704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부서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10180528" y="2625957"/>
            <a:ext cx="1553015" cy="5695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이름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도형 19"/>
          <p:cNvCxnSpPr>
            <a:stCxn id="15" idx="3"/>
            <a:endCxn id="17" idx="1"/>
          </p:cNvCxnSpPr>
          <p:nvPr/>
        </p:nvCxnSpPr>
        <p:spPr>
          <a:xfrm>
            <a:off x="3859992" y="2910749"/>
            <a:ext cx="40438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19"/>
          <p:cNvCxnSpPr>
            <a:stCxn id="17" idx="3"/>
            <a:endCxn id="18" idx="1"/>
          </p:cNvCxnSpPr>
          <p:nvPr/>
        </p:nvCxnSpPr>
        <p:spPr>
          <a:xfrm flipV="1">
            <a:off x="5817391" y="2908133"/>
            <a:ext cx="404383" cy="261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19"/>
          <p:cNvCxnSpPr>
            <a:stCxn id="18" idx="3"/>
            <a:endCxn id="132" idx="1"/>
          </p:cNvCxnSpPr>
          <p:nvPr/>
        </p:nvCxnSpPr>
        <p:spPr>
          <a:xfrm flipV="1">
            <a:off x="7774789" y="2903558"/>
            <a:ext cx="609420" cy="457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19"/>
          <p:cNvCxnSpPr>
            <a:stCxn id="23" idx="3"/>
            <a:endCxn id="24" idx="0"/>
          </p:cNvCxnSpPr>
          <p:nvPr/>
        </p:nvCxnSpPr>
        <p:spPr>
          <a:xfrm>
            <a:off x="7774790" y="4776643"/>
            <a:ext cx="361344" cy="125624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8384209" y="4004492"/>
            <a:ext cx="3592639" cy="155035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도형 19"/>
          <p:cNvCxnSpPr>
            <a:stCxn id="23" idx="3"/>
            <a:endCxn id="109" idx="1"/>
          </p:cNvCxnSpPr>
          <p:nvPr/>
        </p:nvCxnSpPr>
        <p:spPr>
          <a:xfrm>
            <a:off x="7774790" y="4776643"/>
            <a:ext cx="609419" cy="302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도형 19"/>
          <p:cNvCxnSpPr>
            <a:stCxn id="17" idx="3"/>
            <a:endCxn id="23" idx="1"/>
          </p:cNvCxnSpPr>
          <p:nvPr/>
        </p:nvCxnSpPr>
        <p:spPr>
          <a:xfrm>
            <a:off x="5817391" y="2910749"/>
            <a:ext cx="404384" cy="186589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모서리가 둥근 직사각형 121"/>
          <p:cNvSpPr/>
          <p:nvPr/>
        </p:nvSpPr>
        <p:spPr>
          <a:xfrm>
            <a:off x="1336524" y="3767171"/>
            <a:ext cx="3487325" cy="86430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도형 19"/>
          <p:cNvCxnSpPr>
            <a:stCxn id="15" idx="2"/>
            <a:endCxn id="122" idx="0"/>
          </p:cNvCxnSpPr>
          <p:nvPr/>
        </p:nvCxnSpPr>
        <p:spPr>
          <a:xfrm flipH="1">
            <a:off x="3080187" y="3195541"/>
            <a:ext cx="3298" cy="57163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>
            <a:off x="8384209" y="2471405"/>
            <a:ext cx="3487325" cy="86430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69772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기안 문서함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192785" y="243565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문서함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12" idx="1"/>
          </p:cNvCxnSpPr>
          <p:nvPr/>
        </p:nvCxnSpPr>
        <p:spPr>
          <a:xfrm flipV="1">
            <a:off x="2745800" y="2808699"/>
            <a:ext cx="808294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3554094" y="243565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이력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3"/>
          <p:cNvSpPr>
            <a:spLocks/>
          </p:cNvSpPr>
          <p:nvPr/>
        </p:nvSpPr>
        <p:spPr>
          <a:xfrm>
            <a:off x="1192785" y="367554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임시 저장 문서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2" name="도형 19"/>
          <p:cNvCxnSpPr>
            <a:stCxn id="21" idx="2"/>
            <a:endCxn id="16" idx="0"/>
          </p:cNvCxnSpPr>
          <p:nvPr/>
        </p:nvCxnSpPr>
        <p:spPr>
          <a:xfrm>
            <a:off x="1969293" y="3181741"/>
            <a:ext cx="0" cy="49380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3"/>
          <p:cNvSpPr>
            <a:spLocks/>
          </p:cNvSpPr>
          <p:nvPr/>
        </p:nvSpPr>
        <p:spPr>
          <a:xfrm>
            <a:off x="3552168" y="464868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err="1" smtClean="0">
                <a:latin typeface="배달의민족 주아" charset="0"/>
                <a:ea typeface="배달의민족 주아" charset="0"/>
              </a:rPr>
              <a:t>기안서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다운로드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3552168" y="379631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기안서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인쇄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435221" y="3675547"/>
            <a:ext cx="1790760" cy="270513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도형 19"/>
          <p:cNvCxnSpPr>
            <a:stCxn id="12" idx="2"/>
            <a:endCxn id="48" idx="0"/>
          </p:cNvCxnSpPr>
          <p:nvPr/>
        </p:nvCxnSpPr>
        <p:spPr>
          <a:xfrm flipH="1">
            <a:off x="4330601" y="3181740"/>
            <a:ext cx="1" cy="49380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3"/>
          <p:cNvSpPr>
            <a:spLocks/>
          </p:cNvSpPr>
          <p:nvPr/>
        </p:nvSpPr>
        <p:spPr>
          <a:xfrm>
            <a:off x="3552168" y="551553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이력 검색하기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도형 3"/>
          <p:cNvSpPr>
            <a:spLocks/>
          </p:cNvSpPr>
          <p:nvPr/>
        </p:nvSpPr>
        <p:spPr>
          <a:xfrm>
            <a:off x="5760459" y="243565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문서 상태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도형 3"/>
          <p:cNvSpPr>
            <a:spLocks/>
          </p:cNvSpPr>
          <p:nvPr/>
        </p:nvSpPr>
        <p:spPr>
          <a:xfrm>
            <a:off x="5760458" y="424104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문서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구분별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3" name="도형 19"/>
          <p:cNvCxnSpPr>
            <a:stCxn id="12" idx="3"/>
            <a:endCxn id="26" idx="1"/>
          </p:cNvCxnSpPr>
          <p:nvPr/>
        </p:nvCxnSpPr>
        <p:spPr>
          <a:xfrm>
            <a:off x="5107109" y="2808699"/>
            <a:ext cx="653350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8234463" y="1870066"/>
            <a:ext cx="1790760" cy="213297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도형 3"/>
          <p:cNvSpPr>
            <a:spLocks/>
          </p:cNvSpPr>
          <p:nvPr/>
        </p:nvSpPr>
        <p:spPr>
          <a:xfrm>
            <a:off x="8353336" y="1951458"/>
            <a:ext cx="1553015" cy="6054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 진행 중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9" name="도형 3"/>
          <p:cNvSpPr>
            <a:spLocks/>
          </p:cNvSpPr>
          <p:nvPr/>
        </p:nvSpPr>
        <p:spPr>
          <a:xfrm>
            <a:off x="8353335" y="2627228"/>
            <a:ext cx="1553015" cy="6054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 완료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0" name="도형 3"/>
          <p:cNvSpPr>
            <a:spLocks/>
          </p:cNvSpPr>
          <p:nvPr/>
        </p:nvSpPr>
        <p:spPr>
          <a:xfrm>
            <a:off x="8353335" y="3302998"/>
            <a:ext cx="1553015" cy="6054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 반려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도형 19"/>
          <p:cNvCxnSpPr>
            <a:stCxn id="26" idx="3"/>
          </p:cNvCxnSpPr>
          <p:nvPr/>
        </p:nvCxnSpPr>
        <p:spPr>
          <a:xfrm flipV="1">
            <a:off x="7313474" y="2808698"/>
            <a:ext cx="920988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8234463" y="4197650"/>
            <a:ext cx="1790760" cy="213297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도형 3"/>
          <p:cNvSpPr>
            <a:spLocks/>
          </p:cNvSpPr>
          <p:nvPr/>
        </p:nvSpPr>
        <p:spPr>
          <a:xfrm>
            <a:off x="8353336" y="4279042"/>
            <a:ext cx="1553015" cy="6054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참조 문서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62" name="도형 3"/>
          <p:cNvSpPr>
            <a:spLocks/>
          </p:cNvSpPr>
          <p:nvPr/>
        </p:nvSpPr>
        <p:spPr>
          <a:xfrm>
            <a:off x="8353335" y="4954812"/>
            <a:ext cx="1553015" cy="6054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수신 문서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63" name="도형 3"/>
          <p:cNvSpPr>
            <a:spLocks/>
          </p:cNvSpPr>
          <p:nvPr/>
        </p:nvSpPr>
        <p:spPr>
          <a:xfrm>
            <a:off x="8353335" y="5630582"/>
            <a:ext cx="1553015" cy="6054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협조 문서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4" name="도형 19"/>
          <p:cNvCxnSpPr>
            <a:stCxn id="12" idx="3"/>
            <a:endCxn id="27" idx="1"/>
          </p:cNvCxnSpPr>
          <p:nvPr/>
        </p:nvCxnSpPr>
        <p:spPr>
          <a:xfrm>
            <a:off x="5107109" y="2808699"/>
            <a:ext cx="653349" cy="180538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19"/>
          <p:cNvCxnSpPr>
            <a:stCxn id="27" idx="3"/>
          </p:cNvCxnSpPr>
          <p:nvPr/>
        </p:nvCxnSpPr>
        <p:spPr>
          <a:xfrm flipV="1">
            <a:off x="7313473" y="4614085"/>
            <a:ext cx="920989" cy="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10275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P-GRB-U02-005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결재하기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428870" y="289196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 문서 현황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2430826" y="458577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 기안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265569" y="18700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검색하기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21" idx="3"/>
            <a:endCxn id="33" idx="1"/>
          </p:cNvCxnSpPr>
          <p:nvPr/>
        </p:nvCxnSpPr>
        <p:spPr>
          <a:xfrm flipV="1">
            <a:off x="3981885" y="2243109"/>
            <a:ext cx="1283684" cy="102189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3"/>
          <p:cNvSpPr>
            <a:spLocks/>
          </p:cNvSpPr>
          <p:nvPr/>
        </p:nvSpPr>
        <p:spPr>
          <a:xfrm>
            <a:off x="5265569" y="437932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7" name="도형 3"/>
          <p:cNvSpPr>
            <a:spLocks/>
          </p:cNvSpPr>
          <p:nvPr/>
        </p:nvSpPr>
        <p:spPr>
          <a:xfrm>
            <a:off x="7912679" y="437932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수정하기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2"/>
          </p:cNvCxnSpPr>
          <p:nvPr/>
        </p:nvCxnSpPr>
        <p:spPr>
          <a:xfrm>
            <a:off x="3205378" y="3638046"/>
            <a:ext cx="0" cy="74128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19"/>
          <p:cNvCxnSpPr>
            <a:stCxn id="33" idx="3"/>
          </p:cNvCxnSpPr>
          <p:nvPr/>
        </p:nvCxnSpPr>
        <p:spPr>
          <a:xfrm flipV="1">
            <a:off x="6818584" y="2243108"/>
            <a:ext cx="1094095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19"/>
          <p:cNvCxnSpPr>
            <a:stCxn id="21" idx="3"/>
            <a:endCxn id="54" idx="1"/>
          </p:cNvCxnSpPr>
          <p:nvPr/>
        </p:nvCxnSpPr>
        <p:spPr>
          <a:xfrm>
            <a:off x="3981885" y="3265005"/>
            <a:ext cx="1283684" cy="148736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3"/>
          <p:cNvSpPr>
            <a:spLocks/>
          </p:cNvSpPr>
          <p:nvPr/>
        </p:nvSpPr>
        <p:spPr>
          <a:xfrm>
            <a:off x="8169367" y="1941696"/>
            <a:ext cx="1553015" cy="90769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mtClean="0">
                <a:latin typeface="배달의민족 주아" charset="0"/>
                <a:ea typeface="배달의민족 주아" charset="0"/>
              </a:rPr>
              <a:t>문서 카테고리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8" name="도형 3"/>
          <p:cNvSpPr>
            <a:spLocks/>
          </p:cNvSpPr>
          <p:nvPr/>
        </p:nvSpPr>
        <p:spPr>
          <a:xfrm>
            <a:off x="8169367" y="3023577"/>
            <a:ext cx="1553015" cy="8372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작성 부서별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912679" y="1735248"/>
            <a:ext cx="2062480" cy="227584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도형 3"/>
          <p:cNvSpPr>
            <a:spLocks/>
          </p:cNvSpPr>
          <p:nvPr/>
        </p:nvSpPr>
        <p:spPr>
          <a:xfrm>
            <a:off x="7912679" y="549365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반려하기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3" name="도형 3"/>
          <p:cNvSpPr>
            <a:spLocks/>
          </p:cNvSpPr>
          <p:nvPr/>
        </p:nvSpPr>
        <p:spPr>
          <a:xfrm>
            <a:off x="10228765" y="549365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반려 사유 작성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7" name="도형 19"/>
          <p:cNvCxnSpPr>
            <a:stCxn id="54" idx="3"/>
            <a:endCxn id="37" idx="1"/>
          </p:cNvCxnSpPr>
          <p:nvPr/>
        </p:nvCxnSpPr>
        <p:spPr>
          <a:xfrm flipV="1">
            <a:off x="6818584" y="4752370"/>
            <a:ext cx="1094095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19"/>
          <p:cNvCxnSpPr>
            <a:stCxn id="54" idx="3"/>
            <a:endCxn id="42" idx="1"/>
          </p:cNvCxnSpPr>
          <p:nvPr/>
        </p:nvCxnSpPr>
        <p:spPr>
          <a:xfrm>
            <a:off x="6818584" y="4752371"/>
            <a:ext cx="1094095" cy="111432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19"/>
          <p:cNvCxnSpPr>
            <a:stCxn id="42" idx="3"/>
            <a:endCxn id="43" idx="1"/>
          </p:cNvCxnSpPr>
          <p:nvPr/>
        </p:nvCxnSpPr>
        <p:spPr>
          <a:xfrm flipV="1">
            <a:off x="9465694" y="5866692"/>
            <a:ext cx="763071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7066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P-GRB-U03-001~</a:t>
                      </a:r>
                      <a:b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P-GRB-U03-004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증명서 발급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572683" y="307021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증명서 발급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1710727" y="578735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승인하기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497804" y="227915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mtClean="0">
                <a:latin typeface="배달의민족 주아" charset="0"/>
                <a:ea typeface="배달의민족 주아" charset="0"/>
              </a:rPr>
              <a:t>증명서 신청 양식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487865" y="571207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양식 선택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도형 3"/>
          <p:cNvSpPr>
            <a:spLocks/>
          </p:cNvSpPr>
          <p:nvPr/>
        </p:nvSpPr>
        <p:spPr>
          <a:xfrm>
            <a:off x="3384295" y="578735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거절하기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7" name="도형 3"/>
          <p:cNvSpPr>
            <a:spLocks/>
          </p:cNvSpPr>
          <p:nvPr/>
        </p:nvSpPr>
        <p:spPr>
          <a:xfrm>
            <a:off x="8278382" y="415345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신청 취소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 flipV="1">
            <a:off x="4125698" y="2652196"/>
            <a:ext cx="1372106" cy="79105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637327" y="5625089"/>
            <a:ext cx="3418083" cy="105412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도형 19"/>
          <p:cNvCxnSpPr>
            <a:stCxn id="33" idx="3"/>
          </p:cNvCxnSpPr>
          <p:nvPr/>
        </p:nvCxnSpPr>
        <p:spPr>
          <a:xfrm>
            <a:off x="7050819" y="2652196"/>
            <a:ext cx="1077181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3"/>
          <p:cNvSpPr>
            <a:spLocks/>
          </p:cNvSpPr>
          <p:nvPr/>
        </p:nvSpPr>
        <p:spPr>
          <a:xfrm>
            <a:off x="8288324" y="2252556"/>
            <a:ext cx="1553015" cy="4335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양식 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128000" y="2150094"/>
            <a:ext cx="1869441" cy="17952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도형 3"/>
          <p:cNvSpPr>
            <a:spLocks/>
          </p:cNvSpPr>
          <p:nvPr/>
        </p:nvSpPr>
        <p:spPr>
          <a:xfrm>
            <a:off x="8293567" y="571207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신청하기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7" name="도형 19"/>
          <p:cNvCxnSpPr>
            <a:stCxn id="24" idx="3"/>
            <a:endCxn id="37" idx="1"/>
          </p:cNvCxnSpPr>
          <p:nvPr/>
        </p:nvCxnSpPr>
        <p:spPr>
          <a:xfrm>
            <a:off x="7040879" y="4524312"/>
            <a:ext cx="1237503" cy="218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19"/>
          <p:cNvCxnSpPr>
            <a:stCxn id="54" idx="3"/>
            <a:endCxn id="42" idx="1"/>
          </p:cNvCxnSpPr>
          <p:nvPr/>
        </p:nvCxnSpPr>
        <p:spPr>
          <a:xfrm flipV="1">
            <a:off x="7040880" y="6085114"/>
            <a:ext cx="1252687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"/>
          <p:cNvSpPr>
            <a:spLocks/>
          </p:cNvSpPr>
          <p:nvPr/>
        </p:nvSpPr>
        <p:spPr>
          <a:xfrm>
            <a:off x="5487864" y="415127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신청 내역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도형 19"/>
          <p:cNvCxnSpPr>
            <a:stCxn id="21" idx="3"/>
            <a:endCxn id="24" idx="1"/>
          </p:cNvCxnSpPr>
          <p:nvPr/>
        </p:nvCxnSpPr>
        <p:spPr>
          <a:xfrm>
            <a:off x="4125698" y="3443252"/>
            <a:ext cx="1362166" cy="108106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19"/>
          <p:cNvCxnSpPr>
            <a:stCxn id="21" idx="3"/>
            <a:endCxn id="54" idx="1"/>
          </p:cNvCxnSpPr>
          <p:nvPr/>
        </p:nvCxnSpPr>
        <p:spPr>
          <a:xfrm>
            <a:off x="4125698" y="3443252"/>
            <a:ext cx="1362167" cy="264186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3"/>
          <p:cNvSpPr>
            <a:spLocks/>
          </p:cNvSpPr>
          <p:nvPr/>
        </p:nvSpPr>
        <p:spPr>
          <a:xfrm>
            <a:off x="8288323" y="2791773"/>
            <a:ext cx="1553015" cy="4335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양식 생성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5" name="도형 3"/>
          <p:cNvSpPr>
            <a:spLocks/>
          </p:cNvSpPr>
          <p:nvPr/>
        </p:nvSpPr>
        <p:spPr>
          <a:xfrm>
            <a:off x="8288322" y="3330990"/>
            <a:ext cx="1553015" cy="4335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양식 제거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6" name="도형 3"/>
          <p:cNvSpPr>
            <a:spLocks/>
          </p:cNvSpPr>
          <p:nvPr/>
        </p:nvSpPr>
        <p:spPr>
          <a:xfrm>
            <a:off x="2569862" y="433192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발급 요청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0" name="도형 19"/>
          <p:cNvCxnSpPr>
            <a:stCxn id="21" idx="2"/>
            <a:endCxn id="46" idx="0"/>
          </p:cNvCxnSpPr>
          <p:nvPr/>
        </p:nvCxnSpPr>
        <p:spPr>
          <a:xfrm flipH="1">
            <a:off x="3346370" y="3816293"/>
            <a:ext cx="2821" cy="51563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19"/>
          <p:cNvCxnSpPr>
            <a:stCxn id="46" idx="2"/>
            <a:endCxn id="22" idx="0"/>
          </p:cNvCxnSpPr>
          <p:nvPr/>
        </p:nvCxnSpPr>
        <p:spPr>
          <a:xfrm flipH="1">
            <a:off x="3346369" y="5078011"/>
            <a:ext cx="1" cy="54707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26014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P-GRB-U04-001~</a:t>
                      </a:r>
                      <a:b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P-GRB-U03-003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근태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516263" y="370830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근태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4441384" y="291724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근무 현황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 flipV="1">
            <a:off x="3069278" y="3290290"/>
            <a:ext cx="1372106" cy="79105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19"/>
          <p:cNvCxnSpPr>
            <a:stCxn id="33" idx="3"/>
            <a:endCxn id="39" idx="1"/>
          </p:cNvCxnSpPr>
          <p:nvPr/>
        </p:nvCxnSpPr>
        <p:spPr>
          <a:xfrm>
            <a:off x="5994399" y="3290290"/>
            <a:ext cx="1077181" cy="48787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3"/>
          <p:cNvSpPr>
            <a:spLocks/>
          </p:cNvSpPr>
          <p:nvPr/>
        </p:nvSpPr>
        <p:spPr>
          <a:xfrm>
            <a:off x="7231904" y="3423666"/>
            <a:ext cx="1553015" cy="7372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사원 개별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71580" y="3291705"/>
            <a:ext cx="3632200" cy="97291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도형 3"/>
          <p:cNvSpPr>
            <a:spLocks/>
          </p:cNvSpPr>
          <p:nvPr/>
        </p:nvSpPr>
        <p:spPr>
          <a:xfrm>
            <a:off x="4431444" y="518332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근태 현황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도형 19"/>
          <p:cNvCxnSpPr>
            <a:stCxn id="21" idx="3"/>
            <a:endCxn id="24" idx="1"/>
          </p:cNvCxnSpPr>
          <p:nvPr/>
        </p:nvCxnSpPr>
        <p:spPr>
          <a:xfrm>
            <a:off x="3069278" y="4081346"/>
            <a:ext cx="1362166" cy="147502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3"/>
          <p:cNvSpPr>
            <a:spLocks/>
          </p:cNvSpPr>
          <p:nvPr/>
        </p:nvSpPr>
        <p:spPr>
          <a:xfrm>
            <a:off x="8955183" y="3414921"/>
            <a:ext cx="1553015" cy="7665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사원 전체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도형 3"/>
          <p:cNvSpPr>
            <a:spLocks/>
          </p:cNvSpPr>
          <p:nvPr/>
        </p:nvSpPr>
        <p:spPr>
          <a:xfrm>
            <a:off x="7241844" y="5017450"/>
            <a:ext cx="1553015" cy="7372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사원 개별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81520" y="4885489"/>
            <a:ext cx="3632200" cy="97291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도형 3"/>
          <p:cNvSpPr>
            <a:spLocks/>
          </p:cNvSpPr>
          <p:nvPr/>
        </p:nvSpPr>
        <p:spPr>
          <a:xfrm>
            <a:off x="8965123" y="5008705"/>
            <a:ext cx="1553015" cy="7665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사원 전체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5" name="도형 19"/>
          <p:cNvCxnSpPr/>
          <p:nvPr/>
        </p:nvCxnSpPr>
        <p:spPr>
          <a:xfrm>
            <a:off x="5994399" y="5556366"/>
            <a:ext cx="1077181" cy="1059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19"/>
          <p:cNvCxnSpPr>
            <a:stCxn id="33" idx="3"/>
            <a:endCxn id="41" idx="1"/>
          </p:cNvCxnSpPr>
          <p:nvPr/>
        </p:nvCxnSpPr>
        <p:spPr>
          <a:xfrm flipV="1">
            <a:off x="5994399" y="2514889"/>
            <a:ext cx="1237505" cy="77540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3"/>
          <p:cNvSpPr>
            <a:spLocks/>
          </p:cNvSpPr>
          <p:nvPr/>
        </p:nvSpPr>
        <p:spPr>
          <a:xfrm>
            <a:off x="7231904" y="214184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출퇴근 등록 처리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52785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인사 정보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584775" y="352814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6509896" y="35195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기본인사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 flipV="1">
            <a:off x="5137790" y="3892609"/>
            <a:ext cx="1372106" cy="857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1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73544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 연차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294455" y="30099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219576" y="300140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사용 연차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 flipV="1">
            <a:off x="3847470" y="3374449"/>
            <a:ext cx="1372106" cy="857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12" idx="1"/>
          </p:cNvCxnSpPr>
          <p:nvPr/>
        </p:nvCxnSpPr>
        <p:spPr>
          <a:xfrm flipV="1">
            <a:off x="6772591" y="3366909"/>
            <a:ext cx="1372106" cy="754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8144697" y="29938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연단위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88796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연차 정보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517975" y="342654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443096" y="34179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연차관리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 flipV="1">
            <a:off x="4070990" y="3791009"/>
            <a:ext cx="1372106" cy="857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12" idx="1"/>
          </p:cNvCxnSpPr>
          <p:nvPr/>
        </p:nvCxnSpPr>
        <p:spPr>
          <a:xfrm flipV="1">
            <a:off x="6996111" y="3783469"/>
            <a:ext cx="1372106" cy="754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8368217" y="341042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부서별</a:t>
            </a: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/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이름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43011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급여 확인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770455" y="232735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108062" y="233489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>
            <a:off x="2323470" y="2700400"/>
            <a:ext cx="784592" cy="754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12" idx="1"/>
          </p:cNvCxnSpPr>
          <p:nvPr/>
        </p:nvCxnSpPr>
        <p:spPr>
          <a:xfrm>
            <a:off x="4661077" y="2707940"/>
            <a:ext cx="784592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5445669" y="233489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도형 3"/>
          <p:cNvSpPr>
            <a:spLocks/>
          </p:cNvSpPr>
          <p:nvPr/>
        </p:nvSpPr>
        <p:spPr>
          <a:xfrm>
            <a:off x="7783276" y="232735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 계좌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8" name="도형 3"/>
          <p:cNvSpPr>
            <a:spLocks/>
          </p:cNvSpPr>
          <p:nvPr/>
        </p:nvSpPr>
        <p:spPr>
          <a:xfrm>
            <a:off x="7783276" y="343894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지급 내역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3"/>
          <p:cNvSpPr>
            <a:spLocks/>
          </p:cNvSpPr>
          <p:nvPr/>
        </p:nvSpPr>
        <p:spPr>
          <a:xfrm>
            <a:off x="10130252" y="343894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상세 내역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2" name="도형 19"/>
          <p:cNvCxnSpPr>
            <a:stCxn id="18" idx="3"/>
          </p:cNvCxnSpPr>
          <p:nvPr/>
        </p:nvCxnSpPr>
        <p:spPr>
          <a:xfrm flipV="1">
            <a:off x="9336291" y="3810000"/>
            <a:ext cx="675089" cy="198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0011380" y="3269146"/>
            <a:ext cx="1790760" cy="284717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10130252" y="435482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총 급여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10130252" y="522820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엑셀 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2" name="도형 19"/>
          <p:cNvCxnSpPr>
            <a:stCxn id="12" idx="3"/>
            <a:endCxn id="17" idx="1"/>
          </p:cNvCxnSpPr>
          <p:nvPr/>
        </p:nvCxnSpPr>
        <p:spPr>
          <a:xfrm flipV="1">
            <a:off x="6998684" y="2700400"/>
            <a:ext cx="784592" cy="754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19"/>
          <p:cNvCxnSpPr>
            <a:stCxn id="12" idx="3"/>
            <a:endCxn id="18" idx="1"/>
          </p:cNvCxnSpPr>
          <p:nvPr/>
        </p:nvCxnSpPr>
        <p:spPr>
          <a:xfrm>
            <a:off x="6998684" y="2707940"/>
            <a:ext cx="784592" cy="110404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"/>
          <p:cNvSpPr>
            <a:spLocks/>
          </p:cNvSpPr>
          <p:nvPr/>
        </p:nvSpPr>
        <p:spPr>
          <a:xfrm>
            <a:off x="10011380" y="231981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 계좌 변경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도형 19"/>
          <p:cNvCxnSpPr>
            <a:stCxn id="17" idx="3"/>
            <a:endCxn id="40" idx="1"/>
          </p:cNvCxnSpPr>
          <p:nvPr/>
        </p:nvCxnSpPr>
        <p:spPr>
          <a:xfrm flipV="1">
            <a:off x="9336291" y="2692861"/>
            <a:ext cx="675089" cy="753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11819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P-GRB-U05-005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급여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770455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210834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>
            <a:off x="2323470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12" idx="1"/>
          </p:cNvCxnSpPr>
          <p:nvPr/>
        </p:nvCxnSpPr>
        <p:spPr>
          <a:xfrm>
            <a:off x="4763849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5651213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3"/>
          <p:cNvSpPr>
            <a:spLocks/>
          </p:cNvSpPr>
          <p:nvPr/>
        </p:nvSpPr>
        <p:spPr>
          <a:xfrm>
            <a:off x="8091592" y="278645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급여이체 여부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3"/>
          <p:cNvSpPr>
            <a:spLocks/>
          </p:cNvSpPr>
          <p:nvPr/>
        </p:nvSpPr>
        <p:spPr>
          <a:xfrm>
            <a:off x="8091592" y="38066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급여 목록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12" idx="3"/>
            <a:endCxn id="11" idx="1"/>
          </p:cNvCxnSpPr>
          <p:nvPr/>
        </p:nvCxnSpPr>
        <p:spPr>
          <a:xfrm>
            <a:off x="7204228" y="3159502"/>
            <a:ext cx="887364" cy="102020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9"/>
          <p:cNvCxnSpPr>
            <a:stCxn id="12" idx="3"/>
            <a:endCxn id="10" idx="1"/>
          </p:cNvCxnSpPr>
          <p:nvPr/>
        </p:nvCxnSpPr>
        <p:spPr>
          <a:xfrm flipV="1">
            <a:off x="7204228" y="3159501"/>
            <a:ext cx="887364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"/>
          <p:cNvSpPr>
            <a:spLocks/>
          </p:cNvSpPr>
          <p:nvPr/>
        </p:nvSpPr>
        <p:spPr>
          <a:xfrm>
            <a:off x="10367432" y="38066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엑셀 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" name="도형 19"/>
          <p:cNvCxnSpPr>
            <a:stCxn id="11" idx="3"/>
            <a:endCxn id="24" idx="1"/>
          </p:cNvCxnSpPr>
          <p:nvPr/>
        </p:nvCxnSpPr>
        <p:spPr>
          <a:xfrm>
            <a:off x="9644607" y="4179709"/>
            <a:ext cx="722825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05061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P-GRB-C01-001/</a:t>
                      </a:r>
                      <a:r>
                        <a:rPr lang="en-US" altLang="ko-KR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altLang="ko-KR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P-GRB-C01-002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로그아웃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449190" y="3055494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로그인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8179392" y="2141847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얼굴인식 인증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285888" y="3070048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인증방법 변경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4002205" y="3428536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8179392" y="3580996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비밀번호 인증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도형 19"/>
          <p:cNvCxnSpPr>
            <a:stCxn id="54" idx="3"/>
            <a:endCxn id="33" idx="1"/>
          </p:cNvCxnSpPr>
          <p:nvPr/>
        </p:nvCxnSpPr>
        <p:spPr>
          <a:xfrm flipV="1">
            <a:off x="6838903" y="2514889"/>
            <a:ext cx="1340489" cy="92820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9"/>
          <p:cNvCxnSpPr>
            <a:stCxn id="54" idx="3"/>
            <a:endCxn id="37" idx="1"/>
          </p:cNvCxnSpPr>
          <p:nvPr/>
        </p:nvCxnSpPr>
        <p:spPr>
          <a:xfrm>
            <a:off x="6838903" y="3443090"/>
            <a:ext cx="1340489" cy="51094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3"/>
          <p:cNvSpPr>
            <a:spLocks/>
          </p:cNvSpPr>
          <p:nvPr/>
        </p:nvSpPr>
        <p:spPr>
          <a:xfrm>
            <a:off x="2449190" y="5251700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로그아웃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2"/>
            <a:endCxn id="68" idx="0"/>
          </p:cNvCxnSpPr>
          <p:nvPr/>
        </p:nvCxnSpPr>
        <p:spPr>
          <a:xfrm>
            <a:off x="3225698" y="3801577"/>
            <a:ext cx="0" cy="145012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3"/>
          <p:cNvSpPr>
            <a:spLocks/>
          </p:cNvSpPr>
          <p:nvPr/>
        </p:nvSpPr>
        <p:spPr>
          <a:xfrm>
            <a:off x="5329431" y="5251699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로그아웃 방법 변경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도형 19"/>
          <p:cNvCxnSpPr>
            <a:stCxn id="68" idx="3"/>
            <a:endCxn id="14" idx="1"/>
          </p:cNvCxnSpPr>
          <p:nvPr/>
        </p:nvCxnSpPr>
        <p:spPr>
          <a:xfrm flipV="1">
            <a:off x="4002205" y="5624741"/>
            <a:ext cx="1327226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3"/>
          <p:cNvSpPr>
            <a:spLocks/>
          </p:cNvSpPr>
          <p:nvPr/>
        </p:nvSpPr>
        <p:spPr>
          <a:xfrm>
            <a:off x="8179391" y="5251699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mtClean="0">
                <a:latin typeface="배달의민족 주아" charset="0"/>
                <a:ea typeface="배달의민족 주아" charset="0"/>
              </a:rPr>
              <a:t>음성인식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9" name="도형 19"/>
          <p:cNvCxnSpPr>
            <a:stCxn id="14" idx="3"/>
            <a:endCxn id="18" idx="1"/>
          </p:cNvCxnSpPr>
          <p:nvPr/>
        </p:nvCxnSpPr>
        <p:spPr>
          <a:xfrm>
            <a:off x="6882446" y="5624741"/>
            <a:ext cx="1296945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06258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P-GRB-U05-006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이력서 저장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770455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210834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채용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>
            <a:off x="2323470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12" idx="1"/>
          </p:cNvCxnSpPr>
          <p:nvPr/>
        </p:nvCxnSpPr>
        <p:spPr>
          <a:xfrm>
            <a:off x="4763849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5651213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이력서작성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3"/>
          <p:cNvSpPr>
            <a:spLocks/>
          </p:cNvSpPr>
          <p:nvPr/>
        </p:nvSpPr>
        <p:spPr>
          <a:xfrm>
            <a:off x="8091592" y="278645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이력서 작성 양식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3"/>
          <p:cNvSpPr>
            <a:spLocks/>
          </p:cNvSpPr>
          <p:nvPr/>
        </p:nvSpPr>
        <p:spPr>
          <a:xfrm>
            <a:off x="10367432" y="278645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텍스트형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10" idx="3"/>
          </p:cNvCxnSpPr>
          <p:nvPr/>
        </p:nvCxnSpPr>
        <p:spPr>
          <a:xfrm>
            <a:off x="9644607" y="3159501"/>
            <a:ext cx="603952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9"/>
          <p:cNvCxnSpPr>
            <a:stCxn id="12" idx="3"/>
            <a:endCxn id="10" idx="1"/>
          </p:cNvCxnSpPr>
          <p:nvPr/>
        </p:nvCxnSpPr>
        <p:spPr>
          <a:xfrm flipV="1">
            <a:off x="7204228" y="3159501"/>
            <a:ext cx="887364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"/>
          <p:cNvSpPr>
            <a:spLocks/>
          </p:cNvSpPr>
          <p:nvPr/>
        </p:nvSpPr>
        <p:spPr>
          <a:xfrm>
            <a:off x="10367432" y="38066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선택형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248559" y="2611121"/>
            <a:ext cx="1790760" cy="21437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15575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P-GRB-U05-007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이력서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770455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210834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채용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>
            <a:off x="2323470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12" idx="1"/>
          </p:cNvCxnSpPr>
          <p:nvPr/>
        </p:nvCxnSpPr>
        <p:spPr>
          <a:xfrm>
            <a:off x="4763849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5651213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이력서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3"/>
          <p:cNvSpPr>
            <a:spLocks/>
          </p:cNvSpPr>
          <p:nvPr/>
        </p:nvSpPr>
        <p:spPr>
          <a:xfrm>
            <a:off x="8091592" y="278645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이력서 열람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3"/>
          <p:cNvSpPr>
            <a:spLocks/>
          </p:cNvSpPr>
          <p:nvPr/>
        </p:nvSpPr>
        <p:spPr>
          <a:xfrm>
            <a:off x="10367432" y="278645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이력서 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10" idx="3"/>
          </p:cNvCxnSpPr>
          <p:nvPr/>
        </p:nvCxnSpPr>
        <p:spPr>
          <a:xfrm>
            <a:off x="9644607" y="3159501"/>
            <a:ext cx="603952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9"/>
          <p:cNvCxnSpPr>
            <a:stCxn id="12" idx="3"/>
            <a:endCxn id="10" idx="1"/>
          </p:cNvCxnSpPr>
          <p:nvPr/>
        </p:nvCxnSpPr>
        <p:spPr>
          <a:xfrm flipV="1">
            <a:off x="7204228" y="3159501"/>
            <a:ext cx="887364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"/>
          <p:cNvSpPr>
            <a:spLocks/>
          </p:cNvSpPr>
          <p:nvPr/>
        </p:nvSpPr>
        <p:spPr>
          <a:xfrm>
            <a:off x="10367432" y="38066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이력서 출력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248559" y="2611121"/>
            <a:ext cx="1790760" cy="21437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23667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P-GRB-U06-001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예약하기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770455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예약하기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210834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차량 예약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3" idx="1"/>
          </p:cNvCxnSpPr>
          <p:nvPr/>
        </p:nvCxnSpPr>
        <p:spPr>
          <a:xfrm>
            <a:off x="2323470" y="3159502"/>
            <a:ext cx="887364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"/>
          <p:cNvCxnSpPr>
            <a:stCxn id="33" idx="3"/>
            <a:endCxn id="27" idx="1"/>
          </p:cNvCxnSpPr>
          <p:nvPr/>
        </p:nvCxnSpPr>
        <p:spPr>
          <a:xfrm>
            <a:off x="4763849" y="3159502"/>
            <a:ext cx="697565" cy="833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7334583" y="27864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동승자 선택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3"/>
          <p:cNvSpPr>
            <a:spLocks/>
          </p:cNvSpPr>
          <p:nvPr/>
        </p:nvSpPr>
        <p:spPr>
          <a:xfrm>
            <a:off x="8994984" y="275859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차량 선택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3"/>
          <p:cNvSpPr>
            <a:spLocks/>
          </p:cNvSpPr>
          <p:nvPr/>
        </p:nvSpPr>
        <p:spPr>
          <a:xfrm>
            <a:off x="5643192" y="275860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예약 정보 입력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3"/>
          <p:cNvSpPr>
            <a:spLocks/>
          </p:cNvSpPr>
          <p:nvPr/>
        </p:nvSpPr>
        <p:spPr>
          <a:xfrm>
            <a:off x="3210833" y="475794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회의실 예약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19"/>
          <p:cNvCxnSpPr>
            <a:stCxn id="21" idx="3"/>
            <a:endCxn id="24" idx="1"/>
          </p:cNvCxnSpPr>
          <p:nvPr/>
        </p:nvCxnSpPr>
        <p:spPr>
          <a:xfrm>
            <a:off x="2323470" y="3159502"/>
            <a:ext cx="887363" cy="197148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8994984" y="475794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일정 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5651210" y="475794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회의실 선택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도형 3"/>
          <p:cNvSpPr>
            <a:spLocks/>
          </p:cNvSpPr>
          <p:nvPr/>
        </p:nvSpPr>
        <p:spPr>
          <a:xfrm>
            <a:off x="7323097" y="475794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예약 정보 입력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72901" y="4603244"/>
            <a:ext cx="5276380" cy="108635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461414" y="2624663"/>
            <a:ext cx="5276380" cy="108635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도형 19"/>
          <p:cNvCxnSpPr>
            <a:stCxn id="24" idx="3"/>
            <a:endCxn id="26" idx="1"/>
          </p:cNvCxnSpPr>
          <p:nvPr/>
        </p:nvCxnSpPr>
        <p:spPr>
          <a:xfrm>
            <a:off x="4763848" y="5130984"/>
            <a:ext cx="709053" cy="1543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69359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P-GRB-U06-002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예약 조회하기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097095" y="29083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조회하기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5" idx="1"/>
          </p:cNvCxnSpPr>
          <p:nvPr/>
        </p:nvCxnSpPr>
        <p:spPr>
          <a:xfrm>
            <a:off x="4650110" y="3281422"/>
            <a:ext cx="88736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"/>
          <p:cNvSpPr>
            <a:spLocks/>
          </p:cNvSpPr>
          <p:nvPr/>
        </p:nvSpPr>
        <p:spPr>
          <a:xfrm>
            <a:off x="5537473" y="29083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 정보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8" name="도형 3"/>
          <p:cNvSpPr>
            <a:spLocks/>
          </p:cNvSpPr>
          <p:nvPr/>
        </p:nvSpPr>
        <p:spPr>
          <a:xfrm>
            <a:off x="5537472" y="398533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전체 정보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9" name="도형 19"/>
          <p:cNvCxnSpPr>
            <a:stCxn id="21" idx="3"/>
            <a:endCxn id="38" idx="1"/>
          </p:cNvCxnSpPr>
          <p:nvPr/>
        </p:nvCxnSpPr>
        <p:spPr>
          <a:xfrm>
            <a:off x="4650110" y="3281422"/>
            <a:ext cx="887362" cy="107695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"/>
          <p:cNvSpPr>
            <a:spLocks/>
          </p:cNvSpPr>
          <p:nvPr/>
        </p:nvSpPr>
        <p:spPr>
          <a:xfrm>
            <a:off x="7977851" y="290837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취소하기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도형 19"/>
          <p:cNvCxnSpPr>
            <a:stCxn id="35" idx="3"/>
            <a:endCxn id="40" idx="1"/>
          </p:cNvCxnSpPr>
          <p:nvPr/>
        </p:nvCxnSpPr>
        <p:spPr>
          <a:xfrm flipV="1">
            <a:off x="7090488" y="3281421"/>
            <a:ext cx="887363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7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45300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P-GRB-U07-001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일정 확인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420695" y="28575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일정관리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5" idx="1"/>
          </p:cNvCxnSpPr>
          <p:nvPr/>
        </p:nvCxnSpPr>
        <p:spPr>
          <a:xfrm>
            <a:off x="2973710" y="3230622"/>
            <a:ext cx="88736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"/>
          <p:cNvSpPr>
            <a:spLocks/>
          </p:cNvSpPr>
          <p:nvPr/>
        </p:nvSpPr>
        <p:spPr>
          <a:xfrm>
            <a:off x="3861073" y="28575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일정확인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6301451" y="28575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사내 일정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도형 3"/>
          <p:cNvSpPr>
            <a:spLocks/>
          </p:cNvSpPr>
          <p:nvPr/>
        </p:nvSpPr>
        <p:spPr>
          <a:xfrm>
            <a:off x="6301451" y="37516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개인 일정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06160" y="2687442"/>
            <a:ext cx="1899920" cy="201663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도형 19"/>
          <p:cNvCxnSpPr>
            <a:stCxn id="35" idx="3"/>
          </p:cNvCxnSpPr>
          <p:nvPr/>
        </p:nvCxnSpPr>
        <p:spPr>
          <a:xfrm>
            <a:off x="5414088" y="3230622"/>
            <a:ext cx="692072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9"/>
          <p:cNvCxnSpPr/>
          <p:nvPr/>
        </p:nvCxnSpPr>
        <p:spPr>
          <a:xfrm>
            <a:off x="8006080" y="3220204"/>
            <a:ext cx="692072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"/>
          <p:cNvSpPr>
            <a:spLocks/>
          </p:cNvSpPr>
          <p:nvPr/>
        </p:nvSpPr>
        <p:spPr>
          <a:xfrm>
            <a:off x="8903603" y="28575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일</a:t>
            </a: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/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주</a:t>
            </a: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/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월간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도형 3"/>
          <p:cNvSpPr>
            <a:spLocks/>
          </p:cNvSpPr>
          <p:nvPr/>
        </p:nvSpPr>
        <p:spPr>
          <a:xfrm>
            <a:off x="8903603" y="37516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상세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708312" y="2687442"/>
            <a:ext cx="1899920" cy="201663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13384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P-GRB-U07-002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공통 일정 추가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426535" y="29388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일정관리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3"/>
            <a:endCxn id="35" idx="1"/>
          </p:cNvCxnSpPr>
          <p:nvPr/>
        </p:nvCxnSpPr>
        <p:spPr>
          <a:xfrm>
            <a:off x="3979550" y="3311902"/>
            <a:ext cx="88736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"/>
          <p:cNvSpPr>
            <a:spLocks/>
          </p:cNvSpPr>
          <p:nvPr/>
        </p:nvSpPr>
        <p:spPr>
          <a:xfrm>
            <a:off x="4866913" y="29388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공통 일정 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3"/>
          <p:cNvSpPr>
            <a:spLocks/>
          </p:cNvSpPr>
          <p:nvPr/>
        </p:nvSpPr>
        <p:spPr>
          <a:xfrm>
            <a:off x="7307291" y="293885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도형 19"/>
          <p:cNvCxnSpPr>
            <a:stCxn id="35" idx="3"/>
            <a:endCxn id="16" idx="1"/>
          </p:cNvCxnSpPr>
          <p:nvPr/>
        </p:nvCxnSpPr>
        <p:spPr>
          <a:xfrm flipV="1">
            <a:off x="6419928" y="3311901"/>
            <a:ext cx="887363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7307291" y="417990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취소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도형 19"/>
          <p:cNvCxnSpPr>
            <a:stCxn id="35" idx="3"/>
            <a:endCxn id="22" idx="1"/>
          </p:cNvCxnSpPr>
          <p:nvPr/>
        </p:nvCxnSpPr>
        <p:spPr>
          <a:xfrm>
            <a:off x="6419928" y="3311902"/>
            <a:ext cx="887363" cy="124104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97444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P-GRB-U07-003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개인 일정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도형 3"/>
          <p:cNvSpPr>
            <a:spLocks/>
          </p:cNvSpPr>
          <p:nvPr/>
        </p:nvSpPr>
        <p:spPr>
          <a:xfrm>
            <a:off x="2426535" y="29388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일정관리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19"/>
          <p:cNvCxnSpPr>
            <a:stCxn id="16" idx="3"/>
            <a:endCxn id="18" idx="1"/>
          </p:cNvCxnSpPr>
          <p:nvPr/>
        </p:nvCxnSpPr>
        <p:spPr>
          <a:xfrm>
            <a:off x="3979550" y="3311902"/>
            <a:ext cx="88736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3"/>
          <p:cNvSpPr>
            <a:spLocks/>
          </p:cNvSpPr>
          <p:nvPr/>
        </p:nvSpPr>
        <p:spPr>
          <a:xfrm>
            <a:off x="4866913" y="29388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개인 일정 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3"/>
          <p:cNvSpPr>
            <a:spLocks/>
          </p:cNvSpPr>
          <p:nvPr/>
        </p:nvSpPr>
        <p:spPr>
          <a:xfrm>
            <a:off x="7307291" y="293885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0" name="도형 19"/>
          <p:cNvCxnSpPr>
            <a:stCxn id="18" idx="3"/>
            <a:endCxn id="19" idx="1"/>
          </p:cNvCxnSpPr>
          <p:nvPr/>
        </p:nvCxnSpPr>
        <p:spPr>
          <a:xfrm flipV="1">
            <a:off x="6419928" y="3311901"/>
            <a:ext cx="887363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7307291" y="417990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취소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3" name="도형 19"/>
          <p:cNvCxnSpPr>
            <a:stCxn id="18" idx="3"/>
            <a:endCxn id="22" idx="1"/>
          </p:cNvCxnSpPr>
          <p:nvPr/>
        </p:nvCxnSpPr>
        <p:spPr>
          <a:xfrm>
            <a:off x="6419928" y="3311902"/>
            <a:ext cx="887363" cy="124104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04376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P-GRB-U08-001~</a:t>
                      </a:r>
                    </a:p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P-GRB-U08-004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조직도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도형 3"/>
          <p:cNvSpPr>
            <a:spLocks/>
          </p:cNvSpPr>
          <p:nvPr/>
        </p:nvSpPr>
        <p:spPr>
          <a:xfrm>
            <a:off x="858520" y="214184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조직도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19"/>
          <p:cNvCxnSpPr>
            <a:stCxn id="16" idx="3"/>
            <a:endCxn id="18" idx="1"/>
          </p:cNvCxnSpPr>
          <p:nvPr/>
        </p:nvCxnSpPr>
        <p:spPr>
          <a:xfrm flipV="1">
            <a:off x="2411535" y="2514889"/>
            <a:ext cx="624228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3"/>
          <p:cNvSpPr>
            <a:spLocks/>
          </p:cNvSpPr>
          <p:nvPr/>
        </p:nvSpPr>
        <p:spPr>
          <a:xfrm>
            <a:off x="3035763" y="214184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조직 전체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858519" y="425202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외부 조직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16" idx="2"/>
            <a:endCxn id="12" idx="0"/>
          </p:cNvCxnSpPr>
          <p:nvPr/>
        </p:nvCxnSpPr>
        <p:spPr>
          <a:xfrm flipH="1">
            <a:off x="1635027" y="2887931"/>
            <a:ext cx="1" cy="136409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3"/>
          <p:cNvSpPr>
            <a:spLocks/>
          </p:cNvSpPr>
          <p:nvPr/>
        </p:nvSpPr>
        <p:spPr>
          <a:xfrm>
            <a:off x="5213006" y="214184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부서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3"/>
          <p:cNvSpPr>
            <a:spLocks/>
          </p:cNvSpPr>
          <p:nvPr/>
        </p:nvSpPr>
        <p:spPr>
          <a:xfrm>
            <a:off x="7390249" y="213993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사원조회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" name="도형 19"/>
          <p:cNvCxnSpPr>
            <a:stCxn id="18" idx="3"/>
            <a:endCxn id="21" idx="1"/>
          </p:cNvCxnSpPr>
          <p:nvPr/>
        </p:nvCxnSpPr>
        <p:spPr>
          <a:xfrm flipV="1">
            <a:off x="4588778" y="2514888"/>
            <a:ext cx="624228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19"/>
          <p:cNvCxnSpPr>
            <a:stCxn id="21" idx="3"/>
            <a:endCxn id="24" idx="1"/>
          </p:cNvCxnSpPr>
          <p:nvPr/>
        </p:nvCxnSpPr>
        <p:spPr>
          <a:xfrm flipV="1">
            <a:off x="6766021" y="2512974"/>
            <a:ext cx="624228" cy="191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3"/>
          <p:cNvSpPr>
            <a:spLocks/>
          </p:cNvSpPr>
          <p:nvPr/>
        </p:nvSpPr>
        <p:spPr>
          <a:xfrm>
            <a:off x="9710464" y="222383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네임카드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도형 3"/>
          <p:cNvSpPr>
            <a:spLocks/>
          </p:cNvSpPr>
          <p:nvPr/>
        </p:nvSpPr>
        <p:spPr>
          <a:xfrm>
            <a:off x="9710463" y="307841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즐겨찾기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등록</a:t>
            </a: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/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해제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9710463" y="393146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메일 보내기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9710463" y="478452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쪽지 보내기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도형 3"/>
          <p:cNvSpPr>
            <a:spLocks/>
          </p:cNvSpPr>
          <p:nvPr/>
        </p:nvSpPr>
        <p:spPr>
          <a:xfrm>
            <a:off x="3298897" y="425202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298896" y="530711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연락처 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4" name="도형 19"/>
          <p:cNvCxnSpPr>
            <a:stCxn id="12" idx="3"/>
            <a:endCxn id="32" idx="1"/>
          </p:cNvCxnSpPr>
          <p:nvPr/>
        </p:nvCxnSpPr>
        <p:spPr>
          <a:xfrm>
            <a:off x="2411534" y="4625063"/>
            <a:ext cx="88736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19"/>
          <p:cNvCxnSpPr>
            <a:stCxn id="12" idx="3"/>
            <a:endCxn id="33" idx="1"/>
          </p:cNvCxnSpPr>
          <p:nvPr/>
        </p:nvCxnSpPr>
        <p:spPr>
          <a:xfrm>
            <a:off x="2411534" y="4625063"/>
            <a:ext cx="887362" cy="105508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9567492" y="2113991"/>
            <a:ext cx="1825554" cy="35661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도형 19"/>
          <p:cNvCxnSpPr>
            <a:stCxn id="24" idx="3"/>
          </p:cNvCxnSpPr>
          <p:nvPr/>
        </p:nvCxnSpPr>
        <p:spPr>
          <a:xfrm flipV="1">
            <a:off x="8943264" y="2512973"/>
            <a:ext cx="624228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3"/>
          <p:cNvSpPr>
            <a:spLocks/>
          </p:cNvSpPr>
          <p:nvPr/>
        </p:nvSpPr>
        <p:spPr>
          <a:xfrm>
            <a:off x="3035762" y="313289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2" name="도형 19"/>
          <p:cNvCxnSpPr>
            <a:stCxn id="16" idx="3"/>
            <a:endCxn id="51" idx="1"/>
          </p:cNvCxnSpPr>
          <p:nvPr/>
        </p:nvCxnSpPr>
        <p:spPr>
          <a:xfrm>
            <a:off x="2411535" y="2514890"/>
            <a:ext cx="624227" cy="99104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38832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P-GRB-U09-001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주소록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도형 3"/>
          <p:cNvSpPr>
            <a:spLocks/>
          </p:cNvSpPr>
          <p:nvPr/>
        </p:nvSpPr>
        <p:spPr>
          <a:xfrm>
            <a:off x="3748142" y="26543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주소록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19"/>
          <p:cNvCxnSpPr>
            <a:stCxn id="16" idx="3"/>
          </p:cNvCxnSpPr>
          <p:nvPr/>
        </p:nvCxnSpPr>
        <p:spPr>
          <a:xfrm flipV="1">
            <a:off x="5301157" y="3017520"/>
            <a:ext cx="751093" cy="990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3"/>
          <p:cNvSpPr>
            <a:spLocks/>
          </p:cNvSpPr>
          <p:nvPr/>
        </p:nvSpPr>
        <p:spPr>
          <a:xfrm>
            <a:off x="6188520" y="265438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도형 3"/>
          <p:cNvSpPr>
            <a:spLocks/>
          </p:cNvSpPr>
          <p:nvPr/>
        </p:nvSpPr>
        <p:spPr>
          <a:xfrm>
            <a:off x="6188520" y="364794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2" name="도형 3"/>
          <p:cNvSpPr>
            <a:spLocks/>
          </p:cNvSpPr>
          <p:nvPr/>
        </p:nvSpPr>
        <p:spPr>
          <a:xfrm>
            <a:off x="6188520" y="464150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latinLnBrk="0"/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52250" y="2479751"/>
            <a:ext cx="1825554" cy="311840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77102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P-GRB-U10-001~</a:t>
                      </a:r>
                    </a:p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P-GRB-U10-004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메일 쓰기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581270" y="330852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메일 쓰기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5417968" y="442284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첨부파일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417969" y="228662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받는 사람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21" idx="3"/>
          </p:cNvCxnSpPr>
          <p:nvPr/>
        </p:nvCxnSpPr>
        <p:spPr>
          <a:xfrm flipV="1">
            <a:off x="4134285" y="3681564"/>
            <a:ext cx="1026995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3"/>
          <p:cNvSpPr>
            <a:spLocks/>
          </p:cNvSpPr>
          <p:nvPr/>
        </p:nvSpPr>
        <p:spPr>
          <a:xfrm>
            <a:off x="5417968" y="332307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참조</a:t>
            </a: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/</a:t>
            </a:r>
            <a:br>
              <a:rPr lang="en-US" altLang="ko-KR" dirty="0" smtClean="0">
                <a:latin typeface="배달의민족 주아" charset="0"/>
                <a:ea typeface="배달의민족 주아" charset="0"/>
              </a:rPr>
            </a:b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숨은 참조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도형 3"/>
          <p:cNvSpPr>
            <a:spLocks/>
          </p:cNvSpPr>
          <p:nvPr/>
        </p:nvSpPr>
        <p:spPr>
          <a:xfrm>
            <a:off x="5417968" y="550472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중요도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7" name="도형 3"/>
          <p:cNvSpPr>
            <a:spLocks/>
          </p:cNvSpPr>
          <p:nvPr/>
        </p:nvSpPr>
        <p:spPr>
          <a:xfrm>
            <a:off x="8250753" y="330852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보내기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68" name="도형 3"/>
          <p:cNvSpPr>
            <a:spLocks/>
          </p:cNvSpPr>
          <p:nvPr/>
        </p:nvSpPr>
        <p:spPr>
          <a:xfrm>
            <a:off x="2581269" y="479588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임시 보관함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69" name="도형 19"/>
          <p:cNvCxnSpPr>
            <a:stCxn id="21" idx="2"/>
            <a:endCxn id="68" idx="0"/>
          </p:cNvCxnSpPr>
          <p:nvPr/>
        </p:nvCxnSpPr>
        <p:spPr>
          <a:xfrm flipH="1">
            <a:off x="3357777" y="4054606"/>
            <a:ext cx="1" cy="74128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161280" y="2062480"/>
            <a:ext cx="2062480" cy="44297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도형 19"/>
          <p:cNvCxnSpPr>
            <a:endCxn id="37" idx="1"/>
          </p:cNvCxnSpPr>
          <p:nvPr/>
        </p:nvCxnSpPr>
        <p:spPr>
          <a:xfrm>
            <a:off x="7223760" y="3681564"/>
            <a:ext cx="1026993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84522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비밀번호 찾기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601590" y="338980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비밀번호 찾기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8331792" y="247615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계정 활성화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438288" y="340435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이메일 인증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4154605" y="3762845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8331792" y="3915305"/>
            <a:ext cx="1553015" cy="92820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임시 비밀번호 발급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도형 19"/>
          <p:cNvCxnSpPr>
            <a:stCxn id="54" idx="3"/>
            <a:endCxn id="33" idx="1"/>
          </p:cNvCxnSpPr>
          <p:nvPr/>
        </p:nvCxnSpPr>
        <p:spPr>
          <a:xfrm flipV="1">
            <a:off x="6991303" y="2849198"/>
            <a:ext cx="1340489" cy="92820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9"/>
          <p:cNvCxnSpPr>
            <a:stCxn id="54" idx="3"/>
            <a:endCxn id="37" idx="1"/>
          </p:cNvCxnSpPr>
          <p:nvPr/>
        </p:nvCxnSpPr>
        <p:spPr>
          <a:xfrm>
            <a:off x="6991303" y="3777399"/>
            <a:ext cx="1340489" cy="51094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24603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P-GRB-U11-001~</a:t>
                      </a:r>
                    </a:p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P-GRB-U11-006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메일함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364922" y="342115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메일함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8015597" y="451686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임시 보관함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4963777" y="341613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받은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메일함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21" idx="3"/>
            <a:endCxn id="33" idx="1"/>
          </p:cNvCxnSpPr>
          <p:nvPr/>
        </p:nvCxnSpPr>
        <p:spPr>
          <a:xfrm flipV="1">
            <a:off x="3917937" y="3789177"/>
            <a:ext cx="1045840" cy="502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3"/>
          <p:cNvSpPr>
            <a:spLocks/>
          </p:cNvSpPr>
          <p:nvPr/>
        </p:nvSpPr>
        <p:spPr>
          <a:xfrm>
            <a:off x="8015595" y="339773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중요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메일함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도형 3"/>
          <p:cNvSpPr>
            <a:spLocks/>
          </p:cNvSpPr>
          <p:nvPr/>
        </p:nvSpPr>
        <p:spPr>
          <a:xfrm>
            <a:off x="8015594" y="563598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휴지통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4963776" y="214184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33" idx="0"/>
            <a:endCxn id="36" idx="2"/>
          </p:cNvCxnSpPr>
          <p:nvPr/>
        </p:nvCxnSpPr>
        <p:spPr>
          <a:xfrm flipH="1" flipV="1">
            <a:off x="5740284" y="2887930"/>
            <a:ext cx="1" cy="52820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3"/>
          <p:cNvSpPr>
            <a:spLocks/>
          </p:cNvSpPr>
          <p:nvPr/>
        </p:nvSpPr>
        <p:spPr>
          <a:xfrm>
            <a:off x="8015593" y="234264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보낸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메일함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도형 19"/>
          <p:cNvCxnSpPr>
            <a:stCxn id="33" idx="3"/>
          </p:cNvCxnSpPr>
          <p:nvPr/>
        </p:nvCxnSpPr>
        <p:spPr>
          <a:xfrm>
            <a:off x="6516792" y="3789177"/>
            <a:ext cx="1244068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7760860" y="2141847"/>
            <a:ext cx="2062480" cy="44297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73913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P-GRB-U12-001~</a:t>
                      </a:r>
                    </a:p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P-GRB-U12-004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새 쪽지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503799" y="343423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새 쪽지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9" name="도형 19"/>
          <p:cNvCxnSpPr>
            <a:stCxn id="21" idx="3"/>
            <a:endCxn id="16" idx="1"/>
          </p:cNvCxnSpPr>
          <p:nvPr/>
        </p:nvCxnSpPr>
        <p:spPr>
          <a:xfrm flipV="1">
            <a:off x="4056814" y="3800154"/>
            <a:ext cx="1013026" cy="711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3"/>
          <p:cNvSpPr>
            <a:spLocks/>
          </p:cNvSpPr>
          <p:nvPr/>
        </p:nvSpPr>
        <p:spPr>
          <a:xfrm>
            <a:off x="5366868" y="343423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보내는 사람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366870" y="229508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받는 사람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도형 3"/>
          <p:cNvSpPr>
            <a:spLocks/>
          </p:cNvSpPr>
          <p:nvPr/>
        </p:nvSpPr>
        <p:spPr>
          <a:xfrm>
            <a:off x="5366867" y="450993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첨부 파일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7" name="도형 3"/>
          <p:cNvSpPr>
            <a:spLocks/>
          </p:cNvSpPr>
          <p:nvPr/>
        </p:nvSpPr>
        <p:spPr>
          <a:xfrm>
            <a:off x="8189253" y="343423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보내기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5" name="도형 19"/>
          <p:cNvCxnSpPr>
            <a:stCxn id="16" idx="3"/>
            <a:endCxn id="37" idx="1"/>
          </p:cNvCxnSpPr>
          <p:nvPr/>
        </p:nvCxnSpPr>
        <p:spPr>
          <a:xfrm>
            <a:off x="7122160" y="3800154"/>
            <a:ext cx="1067093" cy="711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069840" y="2113907"/>
            <a:ext cx="2052320" cy="337249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25754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P-GRB-U13-001~</a:t>
                      </a:r>
                    </a:p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P-GRB-U13-001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쪽지함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576190" y="369801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쪽지함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8196385" y="372387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중요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쪽지함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175045" y="369299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받은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쪽지함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21" idx="3"/>
            <a:endCxn id="33" idx="1"/>
          </p:cNvCxnSpPr>
          <p:nvPr/>
        </p:nvCxnSpPr>
        <p:spPr>
          <a:xfrm flipV="1">
            <a:off x="4129205" y="4066037"/>
            <a:ext cx="1045840" cy="502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3"/>
          <p:cNvSpPr>
            <a:spLocks/>
          </p:cNvSpPr>
          <p:nvPr/>
        </p:nvSpPr>
        <p:spPr>
          <a:xfrm>
            <a:off x="8196383" y="260475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보낸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쪽지함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/>
          <p:nvPr/>
        </p:nvCxnSpPr>
        <p:spPr>
          <a:xfrm>
            <a:off x="6728059" y="4098554"/>
            <a:ext cx="1213589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3"/>
          <p:cNvSpPr>
            <a:spLocks/>
          </p:cNvSpPr>
          <p:nvPr/>
        </p:nvSpPr>
        <p:spPr>
          <a:xfrm>
            <a:off x="8196382" y="484300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휴지통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5175044" y="241870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33" idx="0"/>
            <a:endCxn id="36" idx="2"/>
          </p:cNvCxnSpPr>
          <p:nvPr/>
        </p:nvCxnSpPr>
        <p:spPr>
          <a:xfrm flipH="1" flipV="1">
            <a:off x="5951552" y="3164790"/>
            <a:ext cx="1" cy="52820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941649" y="2354077"/>
            <a:ext cx="2062480" cy="342392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56875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P-GRB-U14-001~</a:t>
                      </a:r>
                    </a:p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P-GRB-U14-003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메신저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149288" y="313043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메신저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0" name="도형 3"/>
          <p:cNvSpPr>
            <a:spLocks/>
          </p:cNvSpPr>
          <p:nvPr/>
        </p:nvSpPr>
        <p:spPr>
          <a:xfrm>
            <a:off x="9053195" y="212254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인원 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3748143" y="312541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채팅방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목록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21" idx="3"/>
            <a:endCxn id="33" idx="1"/>
          </p:cNvCxnSpPr>
          <p:nvPr/>
        </p:nvCxnSpPr>
        <p:spPr>
          <a:xfrm flipV="1">
            <a:off x="2702303" y="3498460"/>
            <a:ext cx="1045840" cy="502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3"/>
          <p:cNvSpPr>
            <a:spLocks/>
          </p:cNvSpPr>
          <p:nvPr/>
        </p:nvSpPr>
        <p:spPr>
          <a:xfrm>
            <a:off x="6346998" y="309781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채팅방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33" idx="3"/>
            <a:endCxn id="54" idx="1"/>
          </p:cNvCxnSpPr>
          <p:nvPr/>
        </p:nvCxnSpPr>
        <p:spPr>
          <a:xfrm flipV="1">
            <a:off x="5301158" y="3470861"/>
            <a:ext cx="1045840" cy="2759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3"/>
          <p:cNvSpPr>
            <a:spLocks/>
          </p:cNvSpPr>
          <p:nvPr/>
        </p:nvSpPr>
        <p:spPr>
          <a:xfrm>
            <a:off x="9053195" y="308915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채팅방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3748142" y="212254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채팅방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 flipV="1">
            <a:off x="2702303" y="2495585"/>
            <a:ext cx="1045839" cy="100789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3"/>
          <p:cNvSpPr>
            <a:spLocks/>
          </p:cNvSpPr>
          <p:nvPr/>
        </p:nvSpPr>
        <p:spPr>
          <a:xfrm>
            <a:off x="9053195" y="402029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보내기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6" name="도형 19"/>
          <p:cNvCxnSpPr>
            <a:stCxn id="54" idx="3"/>
            <a:endCxn id="24" idx="1"/>
          </p:cNvCxnSpPr>
          <p:nvPr/>
        </p:nvCxnSpPr>
        <p:spPr>
          <a:xfrm flipV="1">
            <a:off x="7900013" y="3454400"/>
            <a:ext cx="959507" cy="1646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"/>
          <p:cNvSpPr>
            <a:spLocks/>
          </p:cNvSpPr>
          <p:nvPr/>
        </p:nvSpPr>
        <p:spPr>
          <a:xfrm>
            <a:off x="1149287" y="477776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전체 사용자 목록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2" name="도형 19"/>
          <p:cNvCxnSpPr>
            <a:stCxn id="21" idx="2"/>
            <a:endCxn id="31" idx="0"/>
          </p:cNvCxnSpPr>
          <p:nvPr/>
        </p:nvCxnSpPr>
        <p:spPr>
          <a:xfrm flipH="1">
            <a:off x="1925795" y="3876522"/>
            <a:ext cx="1" cy="90124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19"/>
          <p:cNvCxnSpPr>
            <a:stCxn id="31" idx="3"/>
            <a:endCxn id="28" idx="1"/>
          </p:cNvCxnSpPr>
          <p:nvPr/>
        </p:nvCxnSpPr>
        <p:spPr>
          <a:xfrm>
            <a:off x="2702302" y="5150811"/>
            <a:ext cx="863476" cy="4679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3"/>
          <p:cNvSpPr>
            <a:spLocks/>
          </p:cNvSpPr>
          <p:nvPr/>
        </p:nvSpPr>
        <p:spPr>
          <a:xfrm>
            <a:off x="3769488" y="432350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기존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채팅방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0" name="도형 3"/>
          <p:cNvSpPr>
            <a:spLocks/>
          </p:cNvSpPr>
          <p:nvPr/>
        </p:nvSpPr>
        <p:spPr>
          <a:xfrm>
            <a:off x="3769488" y="530754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신규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채팅방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859520" y="1960879"/>
            <a:ext cx="1940560" cy="298704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8" y="4210117"/>
            <a:ext cx="1918380" cy="197497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70650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P-GRB-U14-004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메신저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497146" y="403467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화상회의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6095999" y="481700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참가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21" idx="3"/>
            <a:endCxn id="33" idx="1"/>
          </p:cNvCxnSpPr>
          <p:nvPr/>
        </p:nvCxnSpPr>
        <p:spPr>
          <a:xfrm>
            <a:off x="5050161" y="4407721"/>
            <a:ext cx="1045838" cy="78233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3"/>
          <p:cNvSpPr>
            <a:spLocks/>
          </p:cNvSpPr>
          <p:nvPr/>
        </p:nvSpPr>
        <p:spPr>
          <a:xfrm>
            <a:off x="6096000" y="302678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개설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 flipV="1">
            <a:off x="5050161" y="3399825"/>
            <a:ext cx="1045839" cy="100789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18602"/>
              </p:ext>
            </p:extLst>
          </p:nvPr>
        </p:nvGraphicFramePr>
        <p:xfrm>
          <a:off x="858520" y="792711"/>
          <a:ext cx="10474960" cy="1040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P-GRB-U15-001~</a:t>
                      </a:r>
                      <a:b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P-GRB-U15-004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800426" y="274723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공지사항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4683759" y="366450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4683760" y="274723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</p:cNvCxnSpPr>
          <p:nvPr/>
        </p:nvCxnSpPr>
        <p:spPr>
          <a:xfrm flipV="1">
            <a:off x="3353441" y="3120279"/>
            <a:ext cx="1136546" cy="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489987" y="2576051"/>
            <a:ext cx="1940560" cy="383490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도형 3"/>
          <p:cNvSpPr>
            <a:spLocks/>
          </p:cNvSpPr>
          <p:nvPr/>
        </p:nvSpPr>
        <p:spPr>
          <a:xfrm>
            <a:off x="4683758" y="458177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도형 3"/>
          <p:cNvSpPr>
            <a:spLocks/>
          </p:cNvSpPr>
          <p:nvPr/>
        </p:nvSpPr>
        <p:spPr>
          <a:xfrm>
            <a:off x="4683757" y="549904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64511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자유게시판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099386" y="316625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커뮤니티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6624319" y="320298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3735172" y="316625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자유게시판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>
            <a:off x="2652401" y="3539292"/>
            <a:ext cx="1082771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3"/>
          <p:cNvSpPr>
            <a:spLocks/>
          </p:cNvSpPr>
          <p:nvPr/>
        </p:nvSpPr>
        <p:spPr>
          <a:xfrm>
            <a:off x="6618506" y="436081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6618506" y="223643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도형 19"/>
          <p:cNvCxnSpPr>
            <a:stCxn id="36" idx="3"/>
          </p:cNvCxnSpPr>
          <p:nvPr/>
        </p:nvCxnSpPr>
        <p:spPr>
          <a:xfrm>
            <a:off x="5288187" y="3539292"/>
            <a:ext cx="1136546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19"/>
          <p:cNvCxnSpPr>
            <a:stCxn id="36" idx="3"/>
            <a:endCxn id="14" idx="1"/>
          </p:cNvCxnSpPr>
          <p:nvPr/>
        </p:nvCxnSpPr>
        <p:spPr>
          <a:xfrm>
            <a:off x="5288187" y="3539292"/>
            <a:ext cx="1330319" cy="119456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424733" y="2043670"/>
            <a:ext cx="1940560" cy="212438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9422665" y="18700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첨부파일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도형 19"/>
          <p:cNvCxnSpPr>
            <a:stCxn id="26" idx="3"/>
            <a:endCxn id="29" idx="1"/>
          </p:cNvCxnSpPr>
          <p:nvPr/>
        </p:nvCxnSpPr>
        <p:spPr>
          <a:xfrm flipV="1">
            <a:off x="8365293" y="2243109"/>
            <a:ext cx="1057372" cy="86275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3"/>
          <p:cNvSpPr>
            <a:spLocks/>
          </p:cNvSpPr>
          <p:nvPr/>
        </p:nvSpPr>
        <p:spPr>
          <a:xfrm>
            <a:off x="6618506" y="532736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댓글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도형 19"/>
          <p:cNvCxnSpPr>
            <a:stCxn id="36" idx="2"/>
            <a:endCxn id="44" idx="0"/>
          </p:cNvCxnSpPr>
          <p:nvPr/>
        </p:nvCxnSpPr>
        <p:spPr>
          <a:xfrm>
            <a:off x="4511680" y="3912333"/>
            <a:ext cx="0" cy="141503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3"/>
          <p:cNvSpPr>
            <a:spLocks/>
          </p:cNvSpPr>
          <p:nvPr/>
        </p:nvSpPr>
        <p:spPr>
          <a:xfrm>
            <a:off x="3735172" y="532736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게시글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44" idx="3"/>
            <a:endCxn id="39" idx="1"/>
          </p:cNvCxnSpPr>
          <p:nvPr/>
        </p:nvCxnSpPr>
        <p:spPr>
          <a:xfrm>
            <a:off x="5288187" y="5700406"/>
            <a:ext cx="1330319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도형 3"/>
          <p:cNvSpPr>
            <a:spLocks/>
          </p:cNvSpPr>
          <p:nvPr/>
        </p:nvSpPr>
        <p:spPr>
          <a:xfrm>
            <a:off x="9428479" y="520402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3" name="도형 3"/>
          <p:cNvSpPr>
            <a:spLocks/>
          </p:cNvSpPr>
          <p:nvPr/>
        </p:nvSpPr>
        <p:spPr>
          <a:xfrm>
            <a:off x="9422666" y="423747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228893" y="3105862"/>
            <a:ext cx="1940560" cy="306323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도형 3"/>
          <p:cNvSpPr>
            <a:spLocks/>
          </p:cNvSpPr>
          <p:nvPr/>
        </p:nvSpPr>
        <p:spPr>
          <a:xfrm>
            <a:off x="9420557" y="327092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7" name="도형 19"/>
          <p:cNvCxnSpPr>
            <a:stCxn id="39" idx="3"/>
            <a:endCxn id="54" idx="1"/>
          </p:cNvCxnSpPr>
          <p:nvPr/>
        </p:nvCxnSpPr>
        <p:spPr>
          <a:xfrm flipV="1">
            <a:off x="8171521" y="4637477"/>
            <a:ext cx="1057372" cy="106292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43246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익명게시판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099386" y="3166250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커뮤니티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6624319" y="3202982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3735172" y="3166250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익명게시판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>
            <a:off x="2652401" y="3539292"/>
            <a:ext cx="1082771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3"/>
          <p:cNvSpPr>
            <a:spLocks/>
          </p:cNvSpPr>
          <p:nvPr/>
        </p:nvSpPr>
        <p:spPr>
          <a:xfrm>
            <a:off x="6618506" y="4360817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6618506" y="2236435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도형 19"/>
          <p:cNvCxnSpPr>
            <a:stCxn id="36" idx="3"/>
          </p:cNvCxnSpPr>
          <p:nvPr/>
        </p:nvCxnSpPr>
        <p:spPr>
          <a:xfrm>
            <a:off x="5288187" y="3539292"/>
            <a:ext cx="1136546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19"/>
          <p:cNvCxnSpPr>
            <a:stCxn id="36" idx="3"/>
            <a:endCxn id="14" idx="1"/>
          </p:cNvCxnSpPr>
          <p:nvPr/>
        </p:nvCxnSpPr>
        <p:spPr>
          <a:xfrm>
            <a:off x="5288187" y="3539292"/>
            <a:ext cx="1330319" cy="119456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424733" y="2043670"/>
            <a:ext cx="1940560" cy="212438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9422665" y="1870067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첨부파일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도형 19"/>
          <p:cNvCxnSpPr>
            <a:stCxn id="26" idx="3"/>
            <a:endCxn id="29" idx="1"/>
          </p:cNvCxnSpPr>
          <p:nvPr/>
        </p:nvCxnSpPr>
        <p:spPr>
          <a:xfrm flipV="1">
            <a:off x="8365293" y="2243109"/>
            <a:ext cx="1057372" cy="86275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3"/>
          <p:cNvSpPr>
            <a:spLocks/>
          </p:cNvSpPr>
          <p:nvPr/>
        </p:nvSpPr>
        <p:spPr>
          <a:xfrm>
            <a:off x="6618506" y="5327364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댓글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1" name="도형 19"/>
          <p:cNvCxnSpPr>
            <a:stCxn id="36" idx="2"/>
            <a:endCxn id="44" idx="0"/>
          </p:cNvCxnSpPr>
          <p:nvPr/>
        </p:nvCxnSpPr>
        <p:spPr>
          <a:xfrm>
            <a:off x="4511680" y="3912333"/>
            <a:ext cx="0" cy="141503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3"/>
          <p:cNvSpPr>
            <a:spLocks/>
          </p:cNvSpPr>
          <p:nvPr/>
        </p:nvSpPr>
        <p:spPr>
          <a:xfrm>
            <a:off x="3735172" y="5327364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게시글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44" idx="3"/>
            <a:endCxn id="39" idx="1"/>
          </p:cNvCxnSpPr>
          <p:nvPr/>
        </p:nvCxnSpPr>
        <p:spPr>
          <a:xfrm>
            <a:off x="5288187" y="5700406"/>
            <a:ext cx="1330319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도형 3"/>
          <p:cNvSpPr>
            <a:spLocks/>
          </p:cNvSpPr>
          <p:nvPr/>
        </p:nvSpPr>
        <p:spPr>
          <a:xfrm>
            <a:off x="9428479" y="5204021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3" name="도형 3"/>
          <p:cNvSpPr>
            <a:spLocks/>
          </p:cNvSpPr>
          <p:nvPr/>
        </p:nvSpPr>
        <p:spPr>
          <a:xfrm>
            <a:off x="9422666" y="4237474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228893" y="3105862"/>
            <a:ext cx="1940560" cy="306323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도형 3"/>
          <p:cNvSpPr>
            <a:spLocks/>
          </p:cNvSpPr>
          <p:nvPr/>
        </p:nvSpPr>
        <p:spPr>
          <a:xfrm>
            <a:off x="9420557" y="3270927"/>
            <a:ext cx="1553015" cy="746083"/>
          </a:xfrm>
          <a:prstGeom prst="roundRect">
            <a:avLst/>
          </a:prstGeom>
          <a:solidFill>
            <a:srgbClr val="E16A3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7" name="도형 19"/>
          <p:cNvCxnSpPr>
            <a:stCxn id="39" idx="3"/>
            <a:endCxn id="54" idx="1"/>
          </p:cNvCxnSpPr>
          <p:nvPr/>
        </p:nvCxnSpPr>
        <p:spPr>
          <a:xfrm flipV="1">
            <a:off x="8171521" y="4637477"/>
            <a:ext cx="1057372" cy="106292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"/>
          <p:cNvSpPr>
            <a:spLocks/>
          </p:cNvSpPr>
          <p:nvPr/>
        </p:nvSpPr>
        <p:spPr>
          <a:xfrm>
            <a:off x="1093572" y="316625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커뮤니티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7" name="도형 3"/>
          <p:cNvSpPr>
            <a:spLocks/>
          </p:cNvSpPr>
          <p:nvPr/>
        </p:nvSpPr>
        <p:spPr>
          <a:xfrm>
            <a:off x="6618505" y="320298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도형 3"/>
          <p:cNvSpPr>
            <a:spLocks/>
          </p:cNvSpPr>
          <p:nvPr/>
        </p:nvSpPr>
        <p:spPr>
          <a:xfrm>
            <a:off x="3729358" y="316625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익명게시판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1" name="도형 3"/>
          <p:cNvSpPr>
            <a:spLocks/>
          </p:cNvSpPr>
          <p:nvPr/>
        </p:nvSpPr>
        <p:spPr>
          <a:xfrm>
            <a:off x="6612692" y="436081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도형 3"/>
          <p:cNvSpPr>
            <a:spLocks/>
          </p:cNvSpPr>
          <p:nvPr/>
        </p:nvSpPr>
        <p:spPr>
          <a:xfrm>
            <a:off x="6612692" y="223643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4" name="도형 3"/>
          <p:cNvSpPr>
            <a:spLocks/>
          </p:cNvSpPr>
          <p:nvPr/>
        </p:nvSpPr>
        <p:spPr>
          <a:xfrm>
            <a:off x="9416851" y="18700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첨부파일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5" name="도형 3"/>
          <p:cNvSpPr>
            <a:spLocks/>
          </p:cNvSpPr>
          <p:nvPr/>
        </p:nvSpPr>
        <p:spPr>
          <a:xfrm>
            <a:off x="6612692" y="532736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댓글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7" name="도형 3"/>
          <p:cNvSpPr>
            <a:spLocks/>
          </p:cNvSpPr>
          <p:nvPr/>
        </p:nvSpPr>
        <p:spPr>
          <a:xfrm>
            <a:off x="3729358" y="532736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게시글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0" name="도형 3"/>
          <p:cNvSpPr>
            <a:spLocks/>
          </p:cNvSpPr>
          <p:nvPr/>
        </p:nvSpPr>
        <p:spPr>
          <a:xfrm>
            <a:off x="9422665" y="520402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2" name="도형 3"/>
          <p:cNvSpPr>
            <a:spLocks/>
          </p:cNvSpPr>
          <p:nvPr/>
        </p:nvSpPr>
        <p:spPr>
          <a:xfrm>
            <a:off x="9416852" y="423747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3" name="도형 3"/>
          <p:cNvSpPr>
            <a:spLocks/>
          </p:cNvSpPr>
          <p:nvPr/>
        </p:nvSpPr>
        <p:spPr>
          <a:xfrm>
            <a:off x="9414743" y="327092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22284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설문 조사 참여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859874" y="354217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커뮤니티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5495660" y="354217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설문조사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>
            <a:off x="4412889" y="3915212"/>
            <a:ext cx="1082771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"/>
          <p:cNvSpPr>
            <a:spLocks/>
          </p:cNvSpPr>
          <p:nvPr/>
        </p:nvSpPr>
        <p:spPr>
          <a:xfrm>
            <a:off x="8131446" y="354216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설문 참여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도형 19"/>
          <p:cNvCxnSpPr>
            <a:stCxn id="36" idx="3"/>
            <a:endCxn id="25" idx="1"/>
          </p:cNvCxnSpPr>
          <p:nvPr/>
        </p:nvCxnSpPr>
        <p:spPr>
          <a:xfrm flipV="1">
            <a:off x="7048675" y="3915211"/>
            <a:ext cx="1082771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"/>
          <p:cNvSpPr>
            <a:spLocks/>
          </p:cNvSpPr>
          <p:nvPr/>
        </p:nvSpPr>
        <p:spPr>
          <a:xfrm>
            <a:off x="8131445" y="466129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취소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2" name="도형 19"/>
          <p:cNvCxnSpPr>
            <a:stCxn id="36" idx="3"/>
            <a:endCxn id="31" idx="1"/>
          </p:cNvCxnSpPr>
          <p:nvPr/>
        </p:nvCxnSpPr>
        <p:spPr>
          <a:xfrm>
            <a:off x="7048675" y="3915212"/>
            <a:ext cx="1082770" cy="111912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46198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설문지 작성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859874" y="354217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커뮤니티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5495660" y="354217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설문조사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>
            <a:off x="4412889" y="3915212"/>
            <a:ext cx="1082771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"/>
          <p:cNvSpPr>
            <a:spLocks/>
          </p:cNvSpPr>
          <p:nvPr/>
        </p:nvSpPr>
        <p:spPr>
          <a:xfrm>
            <a:off x="8131446" y="354216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설문지 작성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도형 19"/>
          <p:cNvCxnSpPr>
            <a:stCxn id="36" idx="3"/>
            <a:endCxn id="25" idx="1"/>
          </p:cNvCxnSpPr>
          <p:nvPr/>
        </p:nvCxnSpPr>
        <p:spPr>
          <a:xfrm flipV="1">
            <a:off x="7048675" y="3915211"/>
            <a:ext cx="1082771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6197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P-GRB-C01-004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튜토리얼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469510" y="347108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로그인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8199712" y="255743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이전 페이지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306208" y="348563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튜토리얼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출력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4022525" y="3844125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8199712" y="3996585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다음 페이지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도형 19"/>
          <p:cNvCxnSpPr>
            <a:stCxn id="54" idx="3"/>
            <a:endCxn id="33" idx="1"/>
          </p:cNvCxnSpPr>
          <p:nvPr/>
        </p:nvCxnSpPr>
        <p:spPr>
          <a:xfrm flipV="1">
            <a:off x="6859223" y="2930478"/>
            <a:ext cx="1340489" cy="92820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9"/>
          <p:cNvCxnSpPr>
            <a:stCxn id="54" idx="3"/>
            <a:endCxn id="37" idx="1"/>
          </p:cNvCxnSpPr>
          <p:nvPr/>
        </p:nvCxnSpPr>
        <p:spPr>
          <a:xfrm>
            <a:off x="6859223" y="3858679"/>
            <a:ext cx="1340489" cy="51094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36402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P-GRB-U16-005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설문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내역 확인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858520" y="28352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커뮤니티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6" name="도형 3"/>
          <p:cNvSpPr>
            <a:spLocks/>
          </p:cNvSpPr>
          <p:nvPr/>
        </p:nvSpPr>
        <p:spPr>
          <a:xfrm>
            <a:off x="3494305" y="28352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설문조사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36" idx="1"/>
          </p:cNvCxnSpPr>
          <p:nvPr/>
        </p:nvCxnSpPr>
        <p:spPr>
          <a:xfrm>
            <a:off x="2411535" y="3208309"/>
            <a:ext cx="1082770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"/>
          <p:cNvSpPr>
            <a:spLocks/>
          </p:cNvSpPr>
          <p:nvPr/>
        </p:nvSpPr>
        <p:spPr>
          <a:xfrm>
            <a:off x="6130091" y="18700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설문 내역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" name="도형 19"/>
          <p:cNvCxnSpPr>
            <a:stCxn id="36" idx="3"/>
            <a:endCxn id="25" idx="1"/>
          </p:cNvCxnSpPr>
          <p:nvPr/>
        </p:nvCxnSpPr>
        <p:spPr>
          <a:xfrm flipV="1">
            <a:off x="5047320" y="2243109"/>
            <a:ext cx="1082771" cy="96520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3"/>
          <p:cNvSpPr>
            <a:spLocks/>
          </p:cNvSpPr>
          <p:nvPr/>
        </p:nvSpPr>
        <p:spPr>
          <a:xfrm>
            <a:off x="6130090" y="28352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진행 중 설문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19"/>
          <p:cNvCxnSpPr>
            <a:stCxn id="36" idx="3"/>
            <a:endCxn id="15" idx="1"/>
          </p:cNvCxnSpPr>
          <p:nvPr/>
        </p:nvCxnSpPr>
        <p:spPr>
          <a:xfrm>
            <a:off x="5047320" y="3208309"/>
            <a:ext cx="1082770" cy="96519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6130090" y="3800466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마감된 설문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도형 19"/>
          <p:cNvCxnSpPr>
            <a:stCxn id="36" idx="3"/>
            <a:endCxn id="11" idx="1"/>
          </p:cNvCxnSpPr>
          <p:nvPr/>
        </p:nvCxnSpPr>
        <p:spPr>
          <a:xfrm>
            <a:off x="5047320" y="3208309"/>
            <a:ext cx="1082770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19"/>
          <p:cNvCxnSpPr>
            <a:stCxn id="11" idx="3"/>
            <a:endCxn id="30" idx="1"/>
          </p:cNvCxnSpPr>
          <p:nvPr/>
        </p:nvCxnSpPr>
        <p:spPr>
          <a:xfrm>
            <a:off x="7683105" y="3208309"/>
            <a:ext cx="1082770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3"/>
          <p:cNvSpPr>
            <a:spLocks/>
          </p:cNvSpPr>
          <p:nvPr/>
        </p:nvSpPr>
        <p:spPr>
          <a:xfrm>
            <a:off x="8765875" y="28352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미 참여자 쪽지 발송 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8765875" y="380046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mtClean="0">
                <a:latin typeface="배달의민족 주아" charset="0"/>
                <a:ea typeface="배달의민족 주아" charset="0"/>
              </a:rPr>
              <a:t>설문 내역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4" name="도형 19"/>
          <p:cNvCxnSpPr>
            <a:stCxn id="15" idx="3"/>
            <a:endCxn id="33" idx="1"/>
          </p:cNvCxnSpPr>
          <p:nvPr/>
        </p:nvCxnSpPr>
        <p:spPr>
          <a:xfrm flipV="1">
            <a:off x="7683105" y="4173507"/>
            <a:ext cx="1082770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3"/>
          <p:cNvSpPr>
            <a:spLocks/>
          </p:cNvSpPr>
          <p:nvPr/>
        </p:nvSpPr>
        <p:spPr>
          <a:xfrm>
            <a:off x="7953810" y="5159630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마감된 설문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2" name="도형 3"/>
          <p:cNvSpPr>
            <a:spLocks/>
          </p:cNvSpPr>
          <p:nvPr/>
        </p:nvSpPr>
        <p:spPr>
          <a:xfrm>
            <a:off x="9659434" y="5159629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마감된 설문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3" name="도형 3"/>
          <p:cNvSpPr>
            <a:spLocks/>
          </p:cNvSpPr>
          <p:nvPr/>
        </p:nvSpPr>
        <p:spPr>
          <a:xfrm>
            <a:off x="3494304" y="423653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내가 만든 설문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4" name="도형 19"/>
          <p:cNvCxnSpPr>
            <a:stCxn id="36" idx="2"/>
            <a:endCxn id="43" idx="0"/>
          </p:cNvCxnSpPr>
          <p:nvPr/>
        </p:nvCxnSpPr>
        <p:spPr>
          <a:xfrm flipH="1">
            <a:off x="4270812" y="3581350"/>
            <a:ext cx="1" cy="65518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7779625" y="4982616"/>
            <a:ext cx="3553855" cy="110322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도형 19"/>
          <p:cNvCxnSpPr>
            <a:stCxn id="33" idx="2"/>
            <a:endCxn id="47" idx="0"/>
          </p:cNvCxnSpPr>
          <p:nvPr/>
        </p:nvCxnSpPr>
        <p:spPr>
          <a:xfrm>
            <a:off x="9542383" y="4546548"/>
            <a:ext cx="14170" cy="43606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3"/>
          <p:cNvSpPr>
            <a:spLocks/>
          </p:cNvSpPr>
          <p:nvPr/>
        </p:nvSpPr>
        <p:spPr>
          <a:xfrm>
            <a:off x="2668069" y="5593443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63" name="도형 3"/>
          <p:cNvSpPr>
            <a:spLocks/>
          </p:cNvSpPr>
          <p:nvPr/>
        </p:nvSpPr>
        <p:spPr>
          <a:xfrm>
            <a:off x="4373693" y="5593442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493884" y="5416429"/>
            <a:ext cx="3553855" cy="110322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도형 19"/>
          <p:cNvCxnSpPr>
            <a:stCxn id="43" idx="2"/>
            <a:endCxn id="64" idx="0"/>
          </p:cNvCxnSpPr>
          <p:nvPr/>
        </p:nvCxnSpPr>
        <p:spPr>
          <a:xfrm>
            <a:off x="4270812" y="4982616"/>
            <a:ext cx="0" cy="43381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30523"/>
              </p:ext>
            </p:extLst>
          </p:nvPr>
        </p:nvGraphicFramePr>
        <p:xfrm>
          <a:off x="858520" y="792711"/>
          <a:ext cx="10474960" cy="7922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39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P-GRB-M01-001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조직 관리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도형 3"/>
          <p:cNvSpPr>
            <a:spLocks/>
          </p:cNvSpPr>
          <p:nvPr/>
        </p:nvSpPr>
        <p:spPr>
          <a:xfrm>
            <a:off x="2000785" y="206350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조직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3"/>
          <p:cNvSpPr>
            <a:spLocks/>
          </p:cNvSpPr>
          <p:nvPr/>
        </p:nvSpPr>
        <p:spPr>
          <a:xfrm>
            <a:off x="4636570" y="206350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계정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19"/>
          <p:cNvCxnSpPr>
            <a:stCxn id="36" idx="3"/>
            <a:endCxn id="15" idx="1"/>
          </p:cNvCxnSpPr>
          <p:nvPr/>
        </p:nvCxnSpPr>
        <p:spPr>
          <a:xfrm>
            <a:off x="3553800" y="2436546"/>
            <a:ext cx="1082770" cy="128929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4636570" y="335279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그룹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6" name="도형 19"/>
          <p:cNvCxnSpPr>
            <a:stCxn id="36" idx="3"/>
            <a:endCxn id="11" idx="1"/>
          </p:cNvCxnSpPr>
          <p:nvPr/>
        </p:nvCxnSpPr>
        <p:spPr>
          <a:xfrm>
            <a:off x="3553800" y="2436546"/>
            <a:ext cx="1082770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19"/>
          <p:cNvCxnSpPr>
            <a:stCxn id="11" idx="3"/>
            <a:endCxn id="47" idx="1"/>
          </p:cNvCxnSpPr>
          <p:nvPr/>
        </p:nvCxnSpPr>
        <p:spPr>
          <a:xfrm>
            <a:off x="6189585" y="2436546"/>
            <a:ext cx="820815" cy="903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3"/>
          <p:cNvSpPr>
            <a:spLocks/>
          </p:cNvSpPr>
          <p:nvPr/>
        </p:nvSpPr>
        <p:spPr>
          <a:xfrm>
            <a:off x="7184585" y="2070980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2" name="도형 3"/>
          <p:cNvSpPr>
            <a:spLocks/>
          </p:cNvSpPr>
          <p:nvPr/>
        </p:nvSpPr>
        <p:spPr>
          <a:xfrm>
            <a:off x="8890209" y="2070979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취소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10400" y="1893966"/>
            <a:ext cx="3553855" cy="110322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도형 19"/>
          <p:cNvCxnSpPr>
            <a:stCxn id="15" idx="3"/>
          </p:cNvCxnSpPr>
          <p:nvPr/>
        </p:nvCxnSpPr>
        <p:spPr>
          <a:xfrm flipV="1">
            <a:off x="6189585" y="3724258"/>
            <a:ext cx="820815" cy="157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3"/>
          <p:cNvSpPr>
            <a:spLocks/>
          </p:cNvSpPr>
          <p:nvPr/>
        </p:nvSpPr>
        <p:spPr>
          <a:xfrm>
            <a:off x="7184585" y="3351217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계정 생성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1" name="도형 3"/>
          <p:cNvSpPr>
            <a:spLocks/>
          </p:cNvSpPr>
          <p:nvPr/>
        </p:nvSpPr>
        <p:spPr>
          <a:xfrm>
            <a:off x="7184584" y="4172965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비밀번호 초기화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10400" y="3174203"/>
            <a:ext cx="1879809" cy="274947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도형 3"/>
          <p:cNvSpPr>
            <a:spLocks/>
          </p:cNvSpPr>
          <p:nvPr/>
        </p:nvSpPr>
        <p:spPr>
          <a:xfrm>
            <a:off x="7184583" y="4994714"/>
            <a:ext cx="1511951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권한부여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42315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P-GRB-M01-002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 로그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748142" y="260856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시스템 로그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</p:cNvCxnSpPr>
          <p:nvPr/>
        </p:nvCxnSpPr>
        <p:spPr>
          <a:xfrm>
            <a:off x="5301157" y="2981607"/>
            <a:ext cx="1112517" cy="1559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6607447" y="260856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조회하기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6607447" y="348196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부정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접속자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차단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3"/>
          <p:cNvSpPr>
            <a:spLocks/>
          </p:cNvSpPr>
          <p:nvPr/>
        </p:nvSpPr>
        <p:spPr>
          <a:xfrm>
            <a:off x="6607447" y="435537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차단 해제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13675" y="2407921"/>
            <a:ext cx="1940560" cy="28956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86868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P-GRB-M01-003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그룹웨어 결제 정보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711822" y="266952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그룹웨어 결제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 flipV="1">
            <a:off x="4264837" y="3042566"/>
            <a:ext cx="1112517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5377354" y="266952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결제 내역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8042886" y="266952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추가 결제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도형 3"/>
          <p:cNvSpPr>
            <a:spLocks/>
          </p:cNvSpPr>
          <p:nvPr/>
        </p:nvSpPr>
        <p:spPr>
          <a:xfrm>
            <a:off x="5377353" y="371702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결제 수단 변경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2" name="도형 19"/>
          <p:cNvCxnSpPr>
            <a:stCxn id="21" idx="3"/>
            <a:endCxn id="24" idx="1"/>
          </p:cNvCxnSpPr>
          <p:nvPr/>
        </p:nvCxnSpPr>
        <p:spPr>
          <a:xfrm>
            <a:off x="4264837" y="3042567"/>
            <a:ext cx="1112516" cy="104750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9"/>
          <p:cNvCxnSpPr>
            <a:stCxn id="22" idx="3"/>
            <a:endCxn id="23" idx="1"/>
          </p:cNvCxnSpPr>
          <p:nvPr/>
        </p:nvCxnSpPr>
        <p:spPr>
          <a:xfrm>
            <a:off x="6930369" y="3042566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8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비회원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51151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P-GRB-N01-001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데모 버전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748142" y="260856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체험판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기능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</p:cNvCxnSpPr>
          <p:nvPr/>
        </p:nvCxnSpPr>
        <p:spPr>
          <a:xfrm flipV="1">
            <a:off x="5301157" y="2981606"/>
            <a:ext cx="1112517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6607447" y="260856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6607447" y="348196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소셜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아이디인증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13675" y="2407921"/>
            <a:ext cx="1940560" cy="203199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비회원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19538"/>
              </p:ext>
            </p:extLst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P-GRB-N01-002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748142" y="260856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소셜 로그인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</p:cNvCxnSpPr>
          <p:nvPr/>
        </p:nvCxnSpPr>
        <p:spPr>
          <a:xfrm flipV="1">
            <a:off x="5301157" y="2981606"/>
            <a:ext cx="1112517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6607447" y="260856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데모 버전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6607447" y="3481968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결제하기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13675" y="2407921"/>
            <a:ext cx="1940560" cy="203199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운영자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/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P-GRB-O01-001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721982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회원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>
            <a:off x="4274997" y="3012087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5387514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결제 회원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8060327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mtClean="0">
                <a:latin typeface="배달의민족 주아" charset="0"/>
                <a:ea typeface="배달의민족 주아" charset="0"/>
              </a:rPr>
              <a:t>정보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6555" y="2496448"/>
            <a:ext cx="1940560" cy="286803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8060327" y="3543952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기능 및 접속제한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도형 3"/>
          <p:cNvSpPr>
            <a:spLocks/>
          </p:cNvSpPr>
          <p:nvPr/>
        </p:nvSpPr>
        <p:spPr>
          <a:xfrm>
            <a:off x="8060327" y="443775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비밀번호 초기화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도형 19"/>
          <p:cNvCxnSpPr>
            <a:stCxn id="22" idx="3"/>
          </p:cNvCxnSpPr>
          <p:nvPr/>
        </p:nvCxnSpPr>
        <p:spPr>
          <a:xfrm>
            <a:off x="6940529" y="3012087"/>
            <a:ext cx="926026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3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4901"/>
              </p:ext>
            </p:extLst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P-GRB-O01-001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자기계발 도서 추천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627854" y="348621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>
            <a:off x="4180869" y="3859253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5293386" y="348621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자기계발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3"/>
          <p:cNvSpPr>
            <a:spLocks/>
          </p:cNvSpPr>
          <p:nvPr/>
        </p:nvSpPr>
        <p:spPr>
          <a:xfrm>
            <a:off x="7958918" y="348621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자기계발 도서 추천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도형 19"/>
          <p:cNvCxnSpPr>
            <a:stCxn id="22" idx="3"/>
            <a:endCxn id="16" idx="1"/>
          </p:cNvCxnSpPr>
          <p:nvPr/>
        </p:nvCxnSpPr>
        <p:spPr>
          <a:xfrm>
            <a:off x="6846401" y="3859253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9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07087"/>
              </p:ext>
            </p:extLst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P-GRB-O01-002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적합도 설정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721982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인사 관리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>
            <a:off x="4274997" y="3012087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5387514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적합도 설정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8060327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6555" y="2496448"/>
            <a:ext cx="1940560" cy="192763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8060327" y="3543952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취소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도형 19"/>
          <p:cNvCxnSpPr>
            <a:stCxn id="22" idx="3"/>
          </p:cNvCxnSpPr>
          <p:nvPr/>
        </p:nvCxnSpPr>
        <p:spPr>
          <a:xfrm>
            <a:off x="6940529" y="3012087"/>
            <a:ext cx="926026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16938"/>
              </p:ext>
            </p:extLst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P-GRB-O01-003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자격증 추천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775771" y="343242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>
            <a:off x="4328786" y="3805463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5441303" y="343242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자기 계발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8114116" y="343242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자격증 추천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도형 19"/>
          <p:cNvCxnSpPr>
            <a:stCxn id="22" idx="3"/>
          </p:cNvCxnSpPr>
          <p:nvPr/>
        </p:nvCxnSpPr>
        <p:spPr>
          <a:xfrm>
            <a:off x="6994318" y="3805463"/>
            <a:ext cx="926026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28086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P-GRB-U01-001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개인정보 조회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1122390" y="278371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6852592" y="187006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프로필 사진 변경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3959088" y="279826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개인정보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2675405" y="3156756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6852592" y="3309216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상세정보 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도형 19"/>
          <p:cNvCxnSpPr>
            <a:stCxn id="54" idx="3"/>
            <a:endCxn id="33" idx="1"/>
          </p:cNvCxnSpPr>
          <p:nvPr/>
        </p:nvCxnSpPr>
        <p:spPr>
          <a:xfrm flipV="1">
            <a:off x="5512103" y="2243109"/>
            <a:ext cx="1340489" cy="92820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9"/>
          <p:cNvCxnSpPr>
            <a:stCxn id="54" idx="3"/>
            <a:endCxn id="37" idx="1"/>
          </p:cNvCxnSpPr>
          <p:nvPr/>
        </p:nvCxnSpPr>
        <p:spPr>
          <a:xfrm>
            <a:off x="5512103" y="3171310"/>
            <a:ext cx="1340489" cy="510948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6852592" y="4792577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생체정보 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54" idx="3"/>
          </p:cNvCxnSpPr>
          <p:nvPr/>
        </p:nvCxnSpPr>
        <p:spPr>
          <a:xfrm>
            <a:off x="5512103" y="3171310"/>
            <a:ext cx="1283683" cy="212078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3"/>
          <p:cNvSpPr>
            <a:spLocks/>
          </p:cNvSpPr>
          <p:nvPr/>
        </p:nvSpPr>
        <p:spPr>
          <a:xfrm>
            <a:off x="9780465" y="4207760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얼굴정보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도형 3"/>
          <p:cNvSpPr>
            <a:spLocks/>
          </p:cNvSpPr>
          <p:nvPr/>
        </p:nvSpPr>
        <p:spPr>
          <a:xfrm>
            <a:off x="9780465" y="5400339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음성정보 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도형 19"/>
          <p:cNvCxnSpPr>
            <a:stCxn id="12" idx="3"/>
            <a:endCxn id="16" idx="1"/>
          </p:cNvCxnSpPr>
          <p:nvPr/>
        </p:nvCxnSpPr>
        <p:spPr>
          <a:xfrm flipV="1">
            <a:off x="8405607" y="4602908"/>
            <a:ext cx="1374858" cy="58481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19"/>
          <p:cNvCxnSpPr>
            <a:stCxn id="12" idx="3"/>
            <a:endCxn id="17" idx="1"/>
          </p:cNvCxnSpPr>
          <p:nvPr/>
        </p:nvCxnSpPr>
        <p:spPr>
          <a:xfrm>
            <a:off x="8405607" y="5187725"/>
            <a:ext cx="1374858" cy="60776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12857"/>
              </p:ext>
            </p:extLst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P-GRB-A01-004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경제 전망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721982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dirty="0" smtClean="0">
                <a:latin typeface="배달의민족 주아" charset="0"/>
                <a:ea typeface="배달의민족 주아" charset="0"/>
              </a:rPr>
              <a:t>Ai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어시스턴트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>
            <a:off x="4274997" y="3012087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5387514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경제 전망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도형 3"/>
          <p:cNvSpPr>
            <a:spLocks/>
          </p:cNvSpPr>
          <p:nvPr/>
        </p:nvSpPr>
        <p:spPr>
          <a:xfrm>
            <a:off x="8060327" y="2639045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업종 선택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66555" y="2496448"/>
            <a:ext cx="1940560" cy="192763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형 3"/>
          <p:cNvSpPr>
            <a:spLocks/>
          </p:cNvSpPr>
          <p:nvPr/>
        </p:nvSpPr>
        <p:spPr>
          <a:xfrm>
            <a:off x="8060327" y="3543952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종목 선택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도형 19"/>
          <p:cNvCxnSpPr>
            <a:stCxn id="22" idx="3"/>
          </p:cNvCxnSpPr>
          <p:nvPr/>
        </p:nvCxnSpPr>
        <p:spPr>
          <a:xfrm>
            <a:off x="6940529" y="3012087"/>
            <a:ext cx="926026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7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43156"/>
              </p:ext>
            </p:extLst>
          </p:nvPr>
        </p:nvGraphicFramePr>
        <p:xfrm>
          <a:off x="88900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P-GRB-A01-005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오늘 메뉴 추천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748142" y="339208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자유게시판 메뉴 추천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8" name="도형 19"/>
          <p:cNvCxnSpPr>
            <a:stCxn id="21" idx="3"/>
            <a:endCxn id="22" idx="1"/>
          </p:cNvCxnSpPr>
          <p:nvPr/>
        </p:nvCxnSpPr>
        <p:spPr>
          <a:xfrm>
            <a:off x="5301157" y="3765123"/>
            <a:ext cx="1112517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"/>
          <p:cNvSpPr>
            <a:spLocks/>
          </p:cNvSpPr>
          <p:nvPr/>
        </p:nvSpPr>
        <p:spPr>
          <a:xfrm>
            <a:off x="6413674" y="3392081"/>
            <a:ext cx="1553015" cy="746083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오늘 메뉴 추천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45121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P-GRB-U01-002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비밀번호 변경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267506" y="323553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8028188" y="2756601"/>
            <a:ext cx="1766052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비밀번호 정규식 검증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104204" y="325008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비밀번호 변경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3820521" y="3608577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8028188" y="3640591"/>
            <a:ext cx="1766052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입력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일치여부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4" name="도형 19"/>
          <p:cNvCxnSpPr>
            <a:stCxn id="54" idx="3"/>
            <a:endCxn id="19" idx="1"/>
          </p:cNvCxnSpPr>
          <p:nvPr/>
        </p:nvCxnSpPr>
        <p:spPr>
          <a:xfrm>
            <a:off x="6657219" y="3623131"/>
            <a:ext cx="118591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7843132" y="2588560"/>
            <a:ext cx="2103508" cy="206914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32984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P-GRB-U01-003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접속 로그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267506" y="323553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내 정보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8104194" y="276797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기간별 조회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104204" y="325008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접속로그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3820521" y="3608577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8104194" y="3667765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항목별 정렬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40902" y="2634491"/>
            <a:ext cx="1879600" cy="197728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도형 19"/>
          <p:cNvCxnSpPr>
            <a:stCxn id="54" idx="3"/>
            <a:endCxn id="12" idx="1"/>
          </p:cNvCxnSpPr>
          <p:nvPr/>
        </p:nvCxnSpPr>
        <p:spPr>
          <a:xfrm>
            <a:off x="6657219" y="3623131"/>
            <a:ext cx="1283683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71843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P-GRB-U02-001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기안 문서 양식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2533905" y="270426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문서함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5981193" y="2270701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기안양식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수정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45" idx="1"/>
          </p:cNvCxnSpPr>
          <p:nvPr/>
        </p:nvCxnSpPr>
        <p:spPr>
          <a:xfrm flipV="1">
            <a:off x="4086920" y="3037840"/>
            <a:ext cx="1703892" cy="3946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7670412" y="223508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기안양식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등록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도형 3"/>
          <p:cNvSpPr>
            <a:spLocks/>
          </p:cNvSpPr>
          <p:nvPr/>
        </p:nvSpPr>
        <p:spPr>
          <a:xfrm>
            <a:off x="5981192" y="307730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기안양식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삭제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3"/>
          <p:cNvSpPr>
            <a:spLocks/>
          </p:cNvSpPr>
          <p:nvPr/>
        </p:nvSpPr>
        <p:spPr>
          <a:xfrm>
            <a:off x="2530025" y="424064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문서양식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17" name="도형 3"/>
          <p:cNvSpPr>
            <a:spLocks/>
          </p:cNvSpPr>
          <p:nvPr/>
        </p:nvSpPr>
        <p:spPr>
          <a:xfrm>
            <a:off x="7670413" y="307194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기안양식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즐겨찾기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2" name="도형 19"/>
          <p:cNvCxnSpPr>
            <a:stCxn id="21" idx="2"/>
            <a:endCxn id="16" idx="0"/>
          </p:cNvCxnSpPr>
          <p:nvPr/>
        </p:nvCxnSpPr>
        <p:spPr>
          <a:xfrm flipH="1">
            <a:off x="3306533" y="3450345"/>
            <a:ext cx="3880" cy="79029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3"/>
          <p:cNvSpPr>
            <a:spLocks/>
          </p:cNvSpPr>
          <p:nvPr/>
        </p:nvSpPr>
        <p:spPr>
          <a:xfrm>
            <a:off x="5948786" y="5175007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업무별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도형 3"/>
          <p:cNvSpPr>
            <a:spLocks/>
          </p:cNvSpPr>
          <p:nvPr/>
        </p:nvSpPr>
        <p:spPr>
          <a:xfrm>
            <a:off x="5948786" y="433478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부서별 검색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790812" y="2103120"/>
            <a:ext cx="3627508" cy="186944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90812" y="4240641"/>
            <a:ext cx="1879600" cy="180456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도형 19"/>
          <p:cNvCxnSpPr>
            <a:stCxn id="16" idx="3"/>
            <a:endCxn id="48" idx="1"/>
          </p:cNvCxnSpPr>
          <p:nvPr/>
        </p:nvCxnSpPr>
        <p:spPr>
          <a:xfrm>
            <a:off x="4083040" y="4613682"/>
            <a:ext cx="1707772" cy="52923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5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774" y="483704"/>
            <a:ext cx="119203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6602"/>
            <a:ext cx="3748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프로세스흐름도 </a:t>
            </a:r>
            <a:r>
              <a:rPr lang="en-US" altLang="ko-KR" sz="2500" b="1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22072"/>
              </p:ext>
            </p:extLst>
          </p:nvPr>
        </p:nvGraphicFramePr>
        <p:xfrm>
          <a:off x="858520" y="792711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en-US" altLang="ko-KR" sz="1800" b="1" i="0" kern="1200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P-GRB-U02-002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2023.06.08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기안서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작성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정시윤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도형 3"/>
          <p:cNvSpPr>
            <a:spLocks/>
          </p:cNvSpPr>
          <p:nvPr/>
        </p:nvSpPr>
        <p:spPr>
          <a:xfrm>
            <a:off x="364265" y="218850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 문서함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33" name="도형 3"/>
          <p:cNvSpPr>
            <a:spLocks/>
          </p:cNvSpPr>
          <p:nvPr/>
        </p:nvSpPr>
        <p:spPr>
          <a:xfrm>
            <a:off x="5611686" y="4340025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파일 첨부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4" name="도형 3"/>
          <p:cNvSpPr>
            <a:spLocks/>
          </p:cNvSpPr>
          <p:nvPr/>
        </p:nvSpPr>
        <p:spPr>
          <a:xfrm>
            <a:off x="3200963" y="2203058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기안한 문서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9" name="도형 19"/>
          <p:cNvCxnSpPr>
            <a:stCxn id="21" idx="3"/>
            <a:endCxn id="54" idx="1"/>
          </p:cNvCxnSpPr>
          <p:nvPr/>
        </p:nvCxnSpPr>
        <p:spPr>
          <a:xfrm>
            <a:off x="1917280" y="2561546"/>
            <a:ext cx="1283683" cy="14554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"/>
          <p:cNvSpPr>
            <a:spLocks/>
          </p:cNvSpPr>
          <p:nvPr/>
        </p:nvSpPr>
        <p:spPr>
          <a:xfrm>
            <a:off x="3200961" y="4325471"/>
            <a:ext cx="1553015" cy="79029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기안서</a:t>
            </a: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 작성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0" name="도형 19"/>
          <p:cNvCxnSpPr>
            <a:stCxn id="37" idx="3"/>
            <a:endCxn id="78" idx="1"/>
          </p:cNvCxnSpPr>
          <p:nvPr/>
        </p:nvCxnSpPr>
        <p:spPr>
          <a:xfrm>
            <a:off x="4753976" y="4720619"/>
            <a:ext cx="778429" cy="46735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9"/>
          <p:cNvCxnSpPr>
            <a:stCxn id="21" idx="3"/>
            <a:endCxn id="37" idx="1"/>
          </p:cNvCxnSpPr>
          <p:nvPr/>
        </p:nvCxnSpPr>
        <p:spPr>
          <a:xfrm>
            <a:off x="1917280" y="2561546"/>
            <a:ext cx="1283681" cy="2159073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"/>
          <p:cNvSpPr>
            <a:spLocks/>
          </p:cNvSpPr>
          <p:nvPr/>
        </p:nvSpPr>
        <p:spPr>
          <a:xfrm>
            <a:off x="3200962" y="330762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반려된 문서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4" name="도형 19"/>
          <p:cNvCxnSpPr>
            <a:stCxn id="21" idx="3"/>
            <a:endCxn id="12" idx="1"/>
          </p:cNvCxnSpPr>
          <p:nvPr/>
        </p:nvCxnSpPr>
        <p:spPr>
          <a:xfrm>
            <a:off x="1917280" y="2561546"/>
            <a:ext cx="1283682" cy="111912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"/>
          <p:cNvSpPr>
            <a:spLocks/>
          </p:cNvSpPr>
          <p:nvPr/>
        </p:nvSpPr>
        <p:spPr>
          <a:xfrm>
            <a:off x="7328725" y="434002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결재선 설정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9" name="도형 19"/>
          <p:cNvCxnSpPr>
            <a:stCxn id="12" idx="3"/>
            <a:endCxn id="36" idx="1"/>
          </p:cNvCxnSpPr>
          <p:nvPr/>
        </p:nvCxnSpPr>
        <p:spPr>
          <a:xfrm flipV="1">
            <a:off x="4753977" y="3677256"/>
            <a:ext cx="818017" cy="3415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3"/>
          <p:cNvSpPr>
            <a:spLocks/>
          </p:cNvSpPr>
          <p:nvPr/>
        </p:nvSpPr>
        <p:spPr>
          <a:xfrm>
            <a:off x="5571994" y="3304214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반려된 문서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도형 19"/>
          <p:cNvCxnSpPr>
            <a:stCxn id="50" idx="3"/>
            <a:endCxn id="55" idx="1"/>
          </p:cNvCxnSpPr>
          <p:nvPr/>
        </p:nvCxnSpPr>
        <p:spPr>
          <a:xfrm flipV="1">
            <a:off x="9360754" y="3677254"/>
            <a:ext cx="682730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19"/>
          <p:cNvCxnSpPr>
            <a:stCxn id="36" idx="3"/>
            <a:endCxn id="50" idx="1"/>
          </p:cNvCxnSpPr>
          <p:nvPr/>
        </p:nvCxnSpPr>
        <p:spPr>
          <a:xfrm flipV="1">
            <a:off x="7125009" y="3677255"/>
            <a:ext cx="682730" cy="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5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도형 3"/>
          <p:cNvSpPr>
            <a:spLocks/>
          </p:cNvSpPr>
          <p:nvPr/>
        </p:nvSpPr>
        <p:spPr>
          <a:xfrm>
            <a:off x="7807739" y="3304213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반려 사유 확인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5" name="도형 3"/>
          <p:cNvSpPr>
            <a:spLocks/>
          </p:cNvSpPr>
          <p:nvPr/>
        </p:nvSpPr>
        <p:spPr>
          <a:xfrm>
            <a:off x="10043484" y="3304212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재 기안하기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58" name="도형 3"/>
          <p:cNvSpPr>
            <a:spLocks/>
          </p:cNvSpPr>
          <p:nvPr/>
        </p:nvSpPr>
        <p:spPr>
          <a:xfrm>
            <a:off x="7328725" y="5302440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smtClean="0">
                <a:latin typeface="배달의민족 주아" charset="0"/>
                <a:ea typeface="배달의민족 주아" charset="0"/>
              </a:rPr>
              <a:t>기안하기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60" name="도형 3"/>
          <p:cNvSpPr>
            <a:spLocks/>
          </p:cNvSpPr>
          <p:nvPr/>
        </p:nvSpPr>
        <p:spPr>
          <a:xfrm>
            <a:off x="5611684" y="5302439"/>
            <a:ext cx="1553015" cy="7460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dirty="0" err="1" smtClean="0">
                <a:latin typeface="배달의민족 주아" charset="0"/>
                <a:ea typeface="배달의민족 주아" charset="0"/>
              </a:rPr>
              <a:t>임시저장</a:t>
            </a:r>
            <a:endParaRPr lang="en-US" altLang="ko-KR" dirty="0" smtClean="0">
              <a:latin typeface="배달의민족 주아" charset="0"/>
              <a:ea typeface="배달의민족 주아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532405" y="4218983"/>
            <a:ext cx="3428715" cy="193797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1267</Words>
  <Application>Microsoft Office PowerPoint</Application>
  <PresentationFormat>와이드스크린</PresentationFormat>
  <Paragraphs>781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배달의민족 주아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PC-04</cp:lastModifiedBy>
  <cp:revision>293</cp:revision>
  <dcterms:created xsi:type="dcterms:W3CDTF">2023-04-23T03:26:29Z</dcterms:created>
  <dcterms:modified xsi:type="dcterms:W3CDTF">2023-06-12T08:04:54Z</dcterms:modified>
</cp:coreProperties>
</file>