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handoutMasterIdLst>
    <p:handoutMasterId r:id="rId3"/>
  </p:handoutMasterIdLst>
  <p:sldIdLst>
    <p:sldId id="257" r:id="rId4"/>
    <p:sldId id="258" r:id="rId5"/>
    <p:sldId id="260" r:id="rId6"/>
    <p:sldId id="264" r:id="rId7"/>
    <p:sldId id="265" r:id="rId8"/>
    <p:sldId id="263" r:id="rId9"/>
    <p:sldId id="261" r:id="rId10"/>
    <p:sldId id="262" r:id="rId11"/>
    <p:sldId id="276" r:id="rId12"/>
    <p:sldId id="291" r:id="rId13"/>
  </p:sldIdLst>
  <p:sldSz type="custom" cy="4498975" cx="7235825"/>
  <p:notesSz cx="6858000" cy="9144000"/>
  <p:defaultTex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autoAdjust="0"/>
    <p:restoredTop sz="94660" autoAdjust="0"/>
  </p:normalViewPr>
  <p:slideViewPr>
    <p:cSldViewPr showGuides="1" snapToGrid="0" snapToObjects="1">
      <p:cViewPr varScale="1">
        <p:scale>
          <a:sx n="69" d="100"/>
          <a:sy n="69" d="100"/>
        </p:scale>
        <p:origin x="-138" y="-102"/>
      </p:cViewPr>
      <p:guideLst>
        <p:guide orient="horz" pos="1433"/>
        <p:guide orient="vert" pos="2311"/>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04" name=""/>
        <p:cNvGrpSpPr/>
        <p:nvPr/>
      </p:nvGrpSpPr>
      <p:grpSpPr>
        <a:xfrm rot="0">
          <a:off x="0" y="0"/>
          <a:ext cx="0" cy="0"/>
          <a:chOff x="0" y="0"/>
          <a:chExt cx="0" cy="0"/>
        </a:xfrm>
      </p:grpSpPr>
      <p:sp>
        <p:nvSpPr>
          <p:cNvPr id="1049099" name="页眉占位符 1"/>
          <p:cNvSpPr/>
          <p:nvPr>
            <p:ph type="hdr" sz="quarter" idx="4294967295"/>
          </p:nvPr>
        </p:nvSpPr>
        <p:spPr>
          <a:xfrm rot="0">
            <a:off x="0" y="0"/>
            <a:ext cx="2971800" cy="458787"/>
          </a:xfrm>
          <a:prstGeom prst="rect"/>
          <a:noFill/>
          <a:ln>
            <a:noFill/>
          </a:ln>
        </p:spPr>
        <p:txBody>
          <a:bodyPr anchor="t" bIns="45720" lIns="91440" rIns="91440" tIns="45720" vert="horz"/>
          <a:p>
            <a:pPr lvl="0"/>
            <a:endParaRPr altLang="en-US" lang="zh-CN"/>
          </a:p>
        </p:txBody>
      </p:sp>
      <p:sp>
        <p:nvSpPr>
          <p:cNvPr id="1049100" name="日期占位符 2"/>
          <p:cNvSpPr/>
          <p:nvPr>
            <p:ph type="dt" sz="quarter" idx="4294967295"/>
          </p:nvPr>
        </p:nvSpPr>
        <p:spPr>
          <a:xfrm rot="0">
            <a:off x="3884612" y="0"/>
            <a:ext cx="2971800" cy="458787"/>
          </a:xfrm>
          <a:prstGeom prst="rect"/>
          <a:noFill/>
          <a:ln>
            <a:noFill/>
          </a:ln>
        </p:spPr>
        <p:txBody>
          <a:bodyPr anchor="t" bIns="45720" lIns="91440" rIns="91440" tIns="45720" vert="horz"/>
          <a:p>
            <a:pPr algn="r" lvl="0"/>
            <a:fld id="{566ABCEB-ACFC-4714-9973-3DA970169C29}" type="datetime1">
              <a:rPr altLang="en-US" lang="zh-CN"/>
              <a:pPr algn="r" lvl="0"/>
            </a:fld>
            <a:endParaRPr altLang="en-US" lang="zh-CN"/>
          </a:p>
        </p:txBody>
      </p:sp>
      <p:sp>
        <p:nvSpPr>
          <p:cNvPr id="1049101" name="页脚占位符 3"/>
          <p:cNvSpPr/>
          <p:nvPr>
            <p:ph type="ftr" sz="quarter" idx="4294967295"/>
          </p:nvPr>
        </p:nvSpPr>
        <p:spPr>
          <a:xfrm rot="0">
            <a:off x="0" y="8685212"/>
            <a:ext cx="2971800" cy="458787"/>
          </a:xfrm>
          <a:prstGeom prst="rect"/>
          <a:noFill/>
          <a:ln>
            <a:noFill/>
          </a:ln>
        </p:spPr>
        <p:txBody>
          <a:bodyPr anchor="b" bIns="45720" lIns="91440" rIns="91440" tIns="45720" vert="horz"/>
          <a:p>
            <a:pPr lvl="0"/>
            <a:endParaRPr altLang="en-US" lang="zh-CN"/>
          </a:p>
        </p:txBody>
      </p:sp>
      <p:sp>
        <p:nvSpPr>
          <p:cNvPr id="1049102" name="灯片编号占位符 4"/>
          <p:cNvSpPr/>
          <p:nvPr>
            <p:ph type="sldNum" sz="quarter" idx="429496729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lang="zh-CN"/>
              <a:pPr algn="r" lvl="0"/>
            </a:fld>
            <a:endParaRPr altLang="en-US" lang="zh-CN"/>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03" name=""/>
        <p:cNvGrpSpPr/>
        <p:nvPr/>
      </p:nvGrpSpPr>
      <p:grpSpPr>
        <a:xfrm rot="0">
          <a:off x="0" y="0"/>
          <a:ext cx="0" cy="0"/>
          <a:chOff x="0" y="0"/>
          <a:chExt cx="0" cy="0"/>
        </a:xfrm>
      </p:grpSpPr>
      <p:sp>
        <p:nvSpPr>
          <p:cNvPr id="1049093" name="页眉占位符 1"/>
          <p:cNvSpPr/>
          <p:nvPr>
            <p:ph type="hdr" sz="quarter" idx="4294967295"/>
          </p:nvPr>
        </p:nvSpPr>
        <p:spPr>
          <a:xfrm rot="0">
            <a:off x="0" y="0"/>
            <a:ext cx="2971800" cy="458787"/>
          </a:xfrm>
          <a:prstGeom prst="rect"/>
          <a:noFill/>
          <a:ln>
            <a:noFill/>
          </a:ln>
        </p:spPr>
        <p:txBody>
          <a:bodyPr anchor="t" bIns="45720" lIns="91440" rIns="91440" tIns="45720" vert="horz"/>
          <a:p>
            <a:pPr lvl="0"/>
            <a:endParaRPr altLang="en-US" lang="zh-CN">
              <a:ea typeface="Arial" pitchFamily="34" charset="0"/>
            </a:endParaRPr>
          </a:p>
        </p:txBody>
      </p:sp>
      <p:sp>
        <p:nvSpPr>
          <p:cNvPr id="1049094" name="日期占位符 2"/>
          <p:cNvSpPr/>
          <p:nvPr>
            <p:ph type="dt" sz="full" idx="4294967295"/>
          </p:nvPr>
        </p:nvSpPr>
        <p:spPr>
          <a:xfrm rot="0">
            <a:off x="3884612" y="0"/>
            <a:ext cx="2971800" cy="458787"/>
          </a:xfrm>
          <a:prstGeom prst="rect"/>
          <a:noFill/>
          <a:ln>
            <a:noFill/>
          </a:ln>
        </p:spPr>
        <p:txBody>
          <a:bodyPr anchor="t" bIns="45720" lIns="91440" rIns="91440" tIns="45720" vert="horz"/>
          <a:p>
            <a:pPr algn="r" lvl="0"/>
            <a:endParaRPr altLang="en-US" lang="zh-CN">
              <a:ea typeface="Arial" pitchFamily="34" charset="0"/>
            </a:endParaRPr>
          </a:p>
        </p:txBody>
      </p:sp>
      <p:sp>
        <p:nvSpPr>
          <p:cNvPr id="1049095" name="幻灯片图像占位符 3"/>
          <p:cNvSpPr/>
          <p:nvPr>
            <p:ph type="sldImg" sz="full" idx="4294967295"/>
          </p:nvPr>
        </p:nvSpPr>
        <p:spPr>
          <a:xfrm rot="0">
            <a:off x="947737" y="1143000"/>
            <a:ext cx="4962525" cy="3086100"/>
          </a:xfrm>
          <a:prstGeom prst="rect"/>
          <a:noFill/>
          <a:ln w="12700" cap="flat" cmpd="sng">
            <a:solidFill>
              <a:srgbClr val="000000">
                <a:alpha val="100000"/>
              </a:srgbClr>
            </a:solidFill>
            <a:prstDash val="solid"/>
            <a:round/>
          </a:ln>
        </p:spPr>
        <p:txBody>
          <a:bodyPr anchor="t" bIns="45720" lIns="91440" rIns="91440" tIns="45720" vert="horz"/>
          <a:p/>
        </p:txBody>
      </p:sp>
      <p:sp>
        <p:nvSpPr>
          <p:cNvPr id="1049096" name="备注占位符 4"/>
          <p:cNvSpPr/>
          <p:nvPr>
            <p:ph type="body" sz="quarter" idx="4294967295"/>
          </p:nvPr>
        </p:nvSpPr>
        <p:spPr>
          <a:xfrm rot="0">
            <a:off x="685800" y="4400550"/>
            <a:ext cx="5486400" cy="3600450"/>
          </a:xfrm>
          <a:prstGeom prst="rect"/>
          <a:noFill/>
          <a:ln>
            <a:noFill/>
          </a:ln>
        </p:spPr>
        <p:txBody>
          <a:bodyPr anchor="t" bIns="45720" lIns="91440" rIns="91440" tIns="45720" vert="horz"/>
          <a:p>
            <a:pPr lvl="0"/>
            <a:r>
              <a:rPr altLang="en-US" lang="zh-CN"/>
              <a:t>Click to edit Master text style</a:t>
            </a:r>
          </a:p>
          <a:p>
            <a:pPr lvl="1"/>
            <a:r>
              <a:rPr altLang="en-US" lang="zh-CN"/>
              <a:t>Second level</a:t>
            </a:r>
          </a:p>
          <a:p>
            <a:pPr lvl="2"/>
            <a:r>
              <a:rPr altLang="en-US" lang="zh-CN"/>
              <a:t>Third level</a:t>
            </a:r>
          </a:p>
          <a:p>
            <a:pPr lvl="3"/>
            <a:r>
              <a:rPr altLang="en-US" lang="zh-CN"/>
              <a:t>Fourth level</a:t>
            </a:r>
          </a:p>
          <a:p>
            <a:pPr lvl="4"/>
            <a:r>
              <a:rPr altLang="en-US" lang="zh-CN"/>
              <a:t>Fifth level</a:t>
            </a:r>
          </a:p>
        </p:txBody>
      </p:sp>
      <p:sp>
        <p:nvSpPr>
          <p:cNvPr id="1049097" name="页脚占位符 5"/>
          <p:cNvSpPr/>
          <p:nvPr>
            <p:ph type="ftr" sz="quarter" idx="4294967295"/>
          </p:nvPr>
        </p:nvSpPr>
        <p:spPr>
          <a:xfrm rot="0">
            <a:off x="0" y="8685212"/>
            <a:ext cx="2971800" cy="458787"/>
          </a:xfrm>
          <a:prstGeom prst="rect"/>
          <a:noFill/>
          <a:ln>
            <a:noFill/>
          </a:ln>
        </p:spPr>
        <p:txBody>
          <a:bodyPr anchor="b" bIns="45720" lIns="91440" rIns="91440" tIns="45720" vert="horz"/>
          <a:p>
            <a:pPr lvl="0"/>
            <a:endParaRPr altLang="en-US" lang="zh-CN">
              <a:ea typeface="Arial" pitchFamily="34" charset="0"/>
            </a:endParaRPr>
          </a:p>
        </p:txBody>
      </p:sp>
      <p:sp>
        <p:nvSpPr>
          <p:cNvPr id="1049098" name="灯片编号占位符 6"/>
          <p:cNvSpPr/>
          <p:nvPr>
            <p:ph type="sldNum" sz="quarter" idx="429496729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lang="zh-CN">
                <a:ea typeface="Arial" pitchFamily="34" charset="0"/>
              </a:rPr>
              <a:pPr algn="r" lvl="0"/>
            </a:fld>
            <a:endParaRPr altLang="en-US" lang="zh-CN">
              <a:ea typeface="Arial" pitchFamily="34" charset="0"/>
            </a:endParaRPr>
          </a:p>
        </p:txBody>
      </p:sp>
    </p:spTree>
  </p:cSld>
  <p:clrMap accent1="dk1" accent2="dk1" accent3="dk1" accent4="dk1" accent5="dk1" accent6="dk1" bg1="dk1" bg2="dk1" tx1="dk1" tx2="dk1" hlink="dk1" folHlink="dk1"/>
  <p:notesStyle>
    <a:lvl1pPr algn="l" eaLnBrk="1" fontAlgn="base" hangingPunct="1" indent="0" latinLnBrk="1" marL="0" rtl="0">
      <a:lnSpc>
        <a:spcPct val="100000"/>
      </a:lnSpc>
      <a:spcBef>
        <a:spcPct val="0"/>
      </a:spcBef>
      <a:spcAft>
        <a:spcPct val="0"/>
      </a:spcAft>
      <a:buFontTx/>
      <a:buNone/>
      <a:defRPr sz="1200">
        <a:solidFill>
          <a:schemeClr val="dk1"/>
        </a:solidFill>
        <a:latin typeface="Calibri" pitchFamily="2"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sz="1200">
        <a:solidFill>
          <a:schemeClr val="dk1"/>
        </a:solidFill>
        <a:latin typeface="Calibri" pitchFamily="2"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sz="1200">
        <a:solidFill>
          <a:schemeClr val="dk1"/>
        </a:solidFill>
        <a:latin typeface="Calibri" pitchFamily="2"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sz="1200">
        <a:solidFill>
          <a:schemeClr val="dk1"/>
        </a:solidFill>
        <a:latin typeface="Calibri" pitchFamily="2"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sz="1200">
        <a:solidFill>
          <a:schemeClr val="dk1"/>
        </a:solidFill>
        <a:latin typeface="Calibri" pitchFamily="2" charset="0"/>
        <a:ea typeface="Arial" pitchFamily="34" charset="0"/>
        <a:sym typeface="Arial"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rot="0">
          <a:off x="0" y="0"/>
          <a:ext cx="0" cy="0"/>
          <a:chOff x="0" y="0"/>
          <a:chExt cx="0" cy="0"/>
        </a:xfrm>
      </p:grpSpPr>
      <p:sp>
        <p:nvSpPr>
          <p:cNvPr id="1048587" name="幻灯片图像占位符 1"/>
          <p:cNvSpPr/>
          <p:nvPr>
            <p:ph type="sldImg" sz="full" idx="4294967295"/>
          </p:nvPr>
        </p:nvSpPr>
        <p:spPr>
          <a:xfrm rot="0">
            <a:off x="947737" y="1143000"/>
            <a:ext cx="4962525" cy="3086100"/>
          </a:xfrm>
          <a:prstGeom prst="rect"/>
        </p:spPr>
        <p:txBody>
          <a:bodyPr anchor="t" bIns="45720" lIns="91440" rIns="91440" tIns="45720" vert="horz"/>
          <a:p/>
        </p:txBody>
      </p:sp>
      <p:sp>
        <p:nvSpPr>
          <p:cNvPr id="1048588"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
        <p:nvSpPr>
          <p:cNvPr id="1048589" name="灯片编号占位符 3"/>
          <p:cNvSpPr/>
          <p:nvPr/>
        </p:nvSpPr>
        <p:spPr>
          <a:xfrm rot="0">
            <a:off x="3884612" y="8685212"/>
            <a:ext cx="2971800" cy="458787"/>
          </a:xfrm>
          <a:prstGeom prst="rect"/>
          <a:solidFill>
            <a:srgbClr val="FFFFFF"/>
          </a:solidFill>
          <a:ln w="9525" cap="flat" cmpd="sng">
            <a:solidFill>
              <a:srgbClr val="000000">
                <a:alpha val="100000"/>
              </a:srgbClr>
            </a:solidFill>
            <a:prstDash val="solid"/>
            <a:miter/>
          </a:ln>
        </p:spPr>
        <p:txBody>
          <a:bodyPr anchor="b" bIns="45720" lIns="91440" rIns="91440" tIns="45720" vert="horz"/>
          <a:p>
            <a:pPr algn="r" lvl="0"/>
            <a:fld id="{566ABCEB-ACFC-4714-9973-3DA970169C29}" type="slidenum">
              <a:rPr altLang="en-US" lang="zh-CN">
                <a:ea typeface="Arial" pitchFamily="34" charset="0"/>
              </a:rPr>
              <a:pPr algn="r" lvl="0"/>
            </a:fld>
            <a:endParaRPr altLang="en-US" lang="zh-CN">
              <a:ea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rot="0">
          <a:off x="0" y="0"/>
          <a:ext cx="0" cy="0"/>
          <a:chOff x="0" y="0"/>
          <a:chExt cx="0" cy="0"/>
        </a:xfrm>
      </p:grpSpPr>
      <p:sp>
        <p:nvSpPr>
          <p:cNvPr id="1048606" name="幻灯片图像占位符 1"/>
          <p:cNvSpPr/>
          <p:nvPr>
            <p:ph type="sldImg" sz="full" idx="4294967295"/>
          </p:nvPr>
        </p:nvSpPr>
        <p:spPr>
          <a:xfrm rot="0">
            <a:off x="947737" y="1143000"/>
            <a:ext cx="4962525" cy="3086100"/>
          </a:xfrm>
          <a:prstGeom prst="rect"/>
        </p:spPr>
        <p:txBody>
          <a:bodyPr anchor="t" bIns="45720" lIns="91440" rIns="91440" tIns="45720" vert="horz"/>
          <a:p/>
        </p:txBody>
      </p:sp>
      <p:sp>
        <p:nvSpPr>
          <p:cNvPr id="1048607"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
        <p:nvSpPr>
          <p:cNvPr id="1048608" name="灯片编号占位符 3"/>
          <p:cNvSpPr/>
          <p:nvPr/>
        </p:nvSpPr>
        <p:spPr>
          <a:xfrm rot="0">
            <a:off x="3884612" y="8685212"/>
            <a:ext cx="2971800" cy="458787"/>
          </a:xfrm>
          <a:prstGeom prst="rect"/>
          <a:solidFill>
            <a:srgbClr val="FFFFFF"/>
          </a:solidFill>
          <a:ln w="9525" cap="flat" cmpd="sng">
            <a:solidFill>
              <a:srgbClr val="000000">
                <a:alpha val="100000"/>
              </a:srgbClr>
            </a:solidFill>
            <a:prstDash val="solid"/>
            <a:miter/>
          </a:ln>
        </p:spPr>
        <p:txBody>
          <a:bodyPr anchor="b" bIns="45720" lIns="91440" rIns="91440" tIns="45720" vert="horz"/>
          <a:p>
            <a:pPr algn="r" lvl="0"/>
            <a:fld id="{566ABCEB-ACFC-4714-9973-3DA970169C29}" type="slidenum">
              <a:rPr altLang="en-US" lang="zh-CN">
                <a:ea typeface="Arial" pitchFamily="34" charset="0"/>
              </a:rPr>
              <a:pPr algn="r" lvl="0"/>
            </a:fld>
            <a:endParaRPr altLang="en-US" lang="zh-CN">
              <a:ea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rot="0">
          <a:off x="0" y="0"/>
          <a:ext cx="0" cy="0"/>
          <a:chOff x="0" y="0"/>
          <a:chExt cx="0" cy="0"/>
        </a:xfrm>
      </p:grpSpPr>
      <p:sp>
        <p:nvSpPr>
          <p:cNvPr id="1048611" name="幻灯片图像占位符 1"/>
          <p:cNvSpPr/>
          <p:nvPr>
            <p:ph type="sldImg" sz="full" idx="4294967295"/>
          </p:nvPr>
        </p:nvSpPr>
        <p:spPr>
          <a:xfrm rot="0">
            <a:off x="947737" y="1143000"/>
            <a:ext cx="4962525" cy="3086100"/>
          </a:xfrm>
          <a:prstGeom prst="rect"/>
        </p:spPr>
        <p:txBody>
          <a:bodyPr anchor="t" bIns="45720" lIns="91440" rIns="91440" tIns="45720" vert="horz"/>
          <a:p/>
        </p:txBody>
      </p:sp>
      <p:sp>
        <p:nvSpPr>
          <p:cNvPr id="1048612"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
        <p:nvSpPr>
          <p:cNvPr id="1048613" name="灯片编号占位符 3"/>
          <p:cNvSpPr/>
          <p:nvPr/>
        </p:nvSpPr>
        <p:spPr>
          <a:xfrm rot="0">
            <a:off x="3884612" y="8685212"/>
            <a:ext cx="2971800" cy="458787"/>
          </a:xfrm>
          <a:prstGeom prst="rect"/>
          <a:solidFill>
            <a:srgbClr val="FFFFFF"/>
          </a:solidFill>
          <a:ln w="9525" cap="flat" cmpd="sng">
            <a:solidFill>
              <a:srgbClr val="000000">
                <a:alpha val="100000"/>
              </a:srgbClr>
            </a:solidFill>
            <a:prstDash val="solid"/>
            <a:miter/>
          </a:ln>
        </p:spPr>
        <p:txBody>
          <a:bodyPr anchor="b" bIns="45720" lIns="91440" rIns="91440" tIns="45720" vert="horz"/>
          <a:p>
            <a:pPr algn="r" lvl="0"/>
            <a:fld id="{566ABCEB-ACFC-4714-9973-3DA970169C29}" type="slidenum">
              <a:rPr altLang="en-US" lang="zh-CN">
                <a:ea typeface="Arial" pitchFamily="34" charset="0"/>
              </a:rPr>
              <a:pPr algn="r" lvl="0"/>
            </a:fld>
            <a:endParaRPr altLang="en-US" lang="zh-CN">
              <a:ea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92" name=""/>
        <p:cNvGrpSpPr/>
        <p:nvPr/>
      </p:nvGrpSpPr>
      <p:grpSpPr>
        <a:xfrm rot="0">
          <a:off x="0" y="0"/>
          <a:ext cx="0" cy="0"/>
          <a:chOff x="0" y="0"/>
          <a:chExt cx="0" cy="0"/>
        </a:xfrm>
      </p:grpSpPr>
      <p:sp>
        <p:nvSpPr>
          <p:cNvPr id="1049035" name="幻灯片图像占位符 1"/>
          <p:cNvSpPr/>
          <p:nvPr>
            <p:ph type="sldImg" sz="full" idx="4294967295"/>
          </p:nvPr>
        </p:nvSpPr>
        <p:spPr>
          <a:xfrm rot="0">
            <a:off x="947737" y="1143000"/>
            <a:ext cx="4962525" cy="3086100"/>
          </a:xfrm>
          <a:prstGeom prst="rect"/>
        </p:spPr>
        <p:txBody>
          <a:bodyPr anchor="t" bIns="45720" lIns="91440" rIns="91440" tIns="45720" vert="horz"/>
          <a:p/>
        </p:txBody>
      </p:sp>
      <p:sp>
        <p:nvSpPr>
          <p:cNvPr id="1049036" name="文本占位符 2"/>
          <p:cNvSpPr/>
          <p:nvPr>
            <p:ph type="body" sz="full" idx="4294967295"/>
          </p:nvPr>
        </p:nvSpPr>
        <p:spPr>
          <a:xfrm rot="0">
            <a:off x="685800" y="4400550"/>
            <a:ext cx="5486400" cy="3600450"/>
          </a:xfrm>
          <a:prstGeom prst="rect"/>
        </p:spPr>
        <p:txBody>
          <a:bodyPr anchor="t" bIns="45720" lIns="91440" rIns="91440" tIns="45720" vert="horz"/>
          <a:p>
            <a:pPr lvl="0"/>
            <a:endParaRPr altLang="en-US" lang="zh-CN"/>
          </a:p>
        </p:txBody>
      </p:sp>
      <p:sp>
        <p:nvSpPr>
          <p:cNvPr id="1049037" name="灯片编号占位符 3"/>
          <p:cNvSpPr/>
          <p:nvPr/>
        </p:nvSpPr>
        <p:spPr>
          <a:xfrm rot="0">
            <a:off x="3884612" y="8685212"/>
            <a:ext cx="2971800" cy="458787"/>
          </a:xfrm>
          <a:prstGeom prst="rect"/>
          <a:solidFill>
            <a:srgbClr val="FFFFFF"/>
          </a:solidFill>
          <a:ln w="9525" cap="flat" cmpd="sng">
            <a:solidFill>
              <a:srgbClr val="000000">
                <a:alpha val="100000"/>
              </a:srgbClr>
            </a:solidFill>
            <a:prstDash val="solid"/>
            <a:miter/>
          </a:ln>
        </p:spPr>
        <p:txBody>
          <a:bodyPr anchor="b" bIns="45720" lIns="91440" rIns="91440" tIns="45720" vert="horz"/>
          <a:p>
            <a:pPr algn="r" lvl="0"/>
            <a:fld id="{566ABCEB-ACFC-4714-9973-3DA970169C29}" type="slidenum">
              <a:rPr altLang="en-US" lang="zh-CN">
                <a:ea typeface="Arial" pitchFamily="34" charset="0"/>
              </a:rPr>
              <a:pPr algn="r" lvl="0"/>
            </a:fld>
            <a:endParaRPr altLang="en-US" lang="zh-CN">
              <a:ea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3" name=""/>
        <p:cNvGrpSpPr/>
        <p:nvPr/>
      </p:nvGrpSpPr>
      <p:grpSpPr>
        <a:xfrm>
          <a:off x="0" y="0"/>
          <a:ext cx="0" cy="0"/>
          <a:chOff x="0" y="0"/>
          <a:chExt cx="0" cy="0"/>
        </a:xfrm>
      </p:grpSpPr>
      <p:sp>
        <p:nvSpPr>
          <p:cNvPr id="1049038" name="Title 1"/>
          <p:cNvSpPr>
            <a:spLocks noGrp="1"/>
          </p:cNvSpPr>
          <p:nvPr>
            <p:ph type="ctrTitle"/>
          </p:nvPr>
        </p:nvSpPr>
        <p:spPr>
          <a:xfrm>
            <a:off x="904478" y="736290"/>
            <a:ext cx="5426868" cy="1566309"/>
          </a:xfrm>
        </p:spPr>
        <p:txBody>
          <a:bodyPr anchor="b"/>
          <a:lstStyle>
            <a:lvl1pPr>
              <a:defRPr sz="6000"/>
            </a:lvl1pPr>
          </a:lstStyle>
          <a:p>
            <a:r>
              <a:rPr altLang="zh-CN" lang="en-US" smtClean="0"/>
              <a:t>Click to edit Master title style</a:t>
            </a:r>
            <a:endParaRPr altLang="en-US" lang="zh-CN"/>
          </a:p>
        </p:txBody>
      </p:sp>
      <p:sp>
        <p:nvSpPr>
          <p:cNvPr id="1049039" name="Subtitle 2"/>
          <p:cNvSpPr>
            <a:spLocks noGrp="1"/>
          </p:cNvSpPr>
          <p:nvPr>
            <p:ph type="subTitle" idx="1"/>
          </p:nvPr>
        </p:nvSpPr>
        <p:spPr>
          <a:xfrm>
            <a:off x="904478" y="2363003"/>
            <a:ext cx="5426868" cy="1086210"/>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9040" name="日期占位符 1027"/>
          <p:cNvSpPr/>
          <p:nvPr>
            <p:ph type="dt" sz="half" idx="4294967295"/>
          </p:nvPr>
        </p:nvSpPr>
        <p:spPr>
          <a:xfrm rot="0">
            <a:off x="361950"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lvl="0"/>
            <a:endParaRPr altLang="en-US" sz="900" lang="zh-CN">
              <a:ea typeface="Arial" pitchFamily="34" charset="0"/>
            </a:endParaRPr>
          </a:p>
        </p:txBody>
      </p:sp>
      <p:sp>
        <p:nvSpPr>
          <p:cNvPr id="1049041" name="灯片编号占位符 1029"/>
          <p:cNvSpPr/>
          <p:nvPr>
            <p:ph type="sldNum" sz="quarter" idx="4294967295"/>
          </p:nvPr>
        </p:nvSpPr>
        <p:spPr>
          <a:xfrm rot="0">
            <a:off x="5184775"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r" lvl="0"/>
            <a:fld id="{566ABCEB-ACFC-4714-9973-3DA970169C29}" type="slidenum">
              <a:rPr altLang="en-US" sz="900" lang="zh-CN">
                <a:ea typeface="Arial" pitchFamily="34" charset="0"/>
              </a:rPr>
              <a:pPr algn="r" lvl="0"/>
            </a:fld>
            <a:endParaRPr altLang="en-US" sz="900" lang="zh-CN">
              <a:ea typeface="Arial" pitchFamily="34" charset="0"/>
            </a:endParaRPr>
          </a:p>
        </p:txBody>
      </p:sp>
      <p:sp>
        <p:nvSpPr>
          <p:cNvPr id="1049042" name="页脚占位符 1028"/>
          <p:cNvSpPr/>
          <p:nvPr>
            <p:ph type="ftr" sz="quarter" idx="4294967295"/>
          </p:nvPr>
        </p:nvSpPr>
        <p:spPr>
          <a:xfrm rot="0">
            <a:off x="2473325" y="4098925"/>
            <a:ext cx="229235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ctr" lvl="0"/>
            <a:endParaRPr altLang="en-US" sz="900" lang="zh-CN">
              <a:ea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8" name=""/>
        <p:cNvGrpSpPr/>
        <p:nvPr/>
      </p:nvGrpSpPr>
      <p:grpSpPr>
        <a:xfrm>
          <a:off x="0" y="0"/>
          <a:ext cx="0" cy="0"/>
          <a:chOff x="0" y="0"/>
          <a:chExt cx="0" cy="0"/>
        </a:xfrm>
      </p:grpSpPr>
      <p:sp>
        <p:nvSpPr>
          <p:cNvPr id="1049063" name="Title 1"/>
          <p:cNvSpPr>
            <a:spLocks noGrp="1"/>
          </p:cNvSpPr>
          <p:nvPr>
            <p:ph type="title"/>
          </p:nvPr>
        </p:nvSpPr>
        <p:spPr/>
        <p:txBody>
          <a:bodyPr/>
          <a:p>
            <a:r>
              <a:rPr altLang="zh-CN" lang="en-US" smtClean="0"/>
              <a:t>Click to edit Master title style</a:t>
            </a:r>
            <a:endParaRPr altLang="en-US" lang="zh-CN"/>
          </a:p>
        </p:txBody>
      </p:sp>
      <p:sp>
        <p:nvSpPr>
          <p:cNvPr id="1049064"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65" name="日期占位符 1027"/>
          <p:cNvSpPr/>
          <p:nvPr>
            <p:ph type="dt" sz="half" idx="4294967295"/>
          </p:nvPr>
        </p:nvSpPr>
        <p:spPr>
          <a:xfrm rot="0">
            <a:off x="361950"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lvl="0"/>
            <a:endParaRPr altLang="en-US" sz="900" lang="zh-CN">
              <a:ea typeface="Arial" pitchFamily="34" charset="0"/>
            </a:endParaRPr>
          </a:p>
        </p:txBody>
      </p:sp>
      <p:sp>
        <p:nvSpPr>
          <p:cNvPr id="1049066" name="灯片编号占位符 1029"/>
          <p:cNvSpPr/>
          <p:nvPr>
            <p:ph type="sldNum" sz="quarter" idx="4294967295"/>
          </p:nvPr>
        </p:nvSpPr>
        <p:spPr>
          <a:xfrm rot="0">
            <a:off x="5184775"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r" lvl="0"/>
            <a:fld id="{566ABCEB-ACFC-4714-9973-3DA970169C29}" type="slidenum">
              <a:rPr altLang="en-US" sz="900" lang="zh-CN">
                <a:ea typeface="Arial" pitchFamily="34" charset="0"/>
              </a:rPr>
              <a:pPr algn="r" lvl="0"/>
            </a:fld>
            <a:endParaRPr altLang="en-US" sz="900" lang="zh-CN">
              <a:ea typeface="Arial" pitchFamily="34" charset="0"/>
            </a:endParaRPr>
          </a:p>
        </p:txBody>
      </p:sp>
      <p:sp>
        <p:nvSpPr>
          <p:cNvPr id="1049067" name="页脚占位符 1028"/>
          <p:cNvSpPr/>
          <p:nvPr>
            <p:ph type="ftr" sz="quarter" idx="4294967295"/>
          </p:nvPr>
        </p:nvSpPr>
        <p:spPr>
          <a:xfrm rot="0">
            <a:off x="2473325" y="4098925"/>
            <a:ext cx="229235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ctr" lvl="0"/>
            <a:endParaRPr altLang="en-US" sz="900" lang="zh-CN">
              <a:ea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5" name=""/>
        <p:cNvGrpSpPr/>
        <p:nvPr/>
      </p:nvGrpSpPr>
      <p:grpSpPr>
        <a:xfrm>
          <a:off x="0" y="0"/>
          <a:ext cx="0" cy="0"/>
          <a:chOff x="0" y="0"/>
          <a:chExt cx="0" cy="0"/>
        </a:xfrm>
      </p:grpSpPr>
      <p:sp>
        <p:nvSpPr>
          <p:cNvPr id="1049047" name="Vertical Title 1"/>
          <p:cNvSpPr>
            <a:spLocks noGrp="1"/>
          </p:cNvSpPr>
          <p:nvPr>
            <p:ph type="title" orient="vert"/>
          </p:nvPr>
        </p:nvSpPr>
        <p:spPr>
          <a:xfrm>
            <a:off x="5178137" y="239528"/>
            <a:ext cx="1560224" cy="3812673"/>
          </a:xfrm>
        </p:spPr>
        <p:txBody>
          <a:bodyPr vert="eaVert"/>
          <a:p>
            <a:r>
              <a:rPr altLang="zh-CN" lang="en-US" smtClean="0"/>
              <a:t>Click to edit Master title style</a:t>
            </a:r>
            <a:endParaRPr altLang="en-US" lang="zh-CN"/>
          </a:p>
        </p:txBody>
      </p:sp>
      <p:sp>
        <p:nvSpPr>
          <p:cNvPr id="1049048" name="Vertical Text Placeholder 2"/>
          <p:cNvSpPr>
            <a:spLocks noGrp="1"/>
          </p:cNvSpPr>
          <p:nvPr>
            <p:ph type="body" orient="vert" idx="1"/>
          </p:nvPr>
        </p:nvSpPr>
        <p:spPr>
          <a:xfrm>
            <a:off x="497462" y="239528"/>
            <a:ext cx="4590226" cy="3812673"/>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49" name="日期占位符 1027"/>
          <p:cNvSpPr/>
          <p:nvPr>
            <p:ph type="dt" sz="half" idx="4294967295"/>
          </p:nvPr>
        </p:nvSpPr>
        <p:spPr>
          <a:xfrm rot="0">
            <a:off x="361950"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lvl="0"/>
            <a:endParaRPr altLang="en-US" sz="900" lang="zh-CN">
              <a:ea typeface="Arial" pitchFamily="34" charset="0"/>
            </a:endParaRPr>
          </a:p>
        </p:txBody>
      </p:sp>
      <p:sp>
        <p:nvSpPr>
          <p:cNvPr id="1049050" name="灯片编号占位符 1029"/>
          <p:cNvSpPr/>
          <p:nvPr>
            <p:ph type="sldNum" sz="quarter" idx="4294967295"/>
          </p:nvPr>
        </p:nvSpPr>
        <p:spPr>
          <a:xfrm rot="0">
            <a:off x="5184775"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r" lvl="0"/>
            <a:fld id="{566ABCEB-ACFC-4714-9973-3DA970169C29}" type="slidenum">
              <a:rPr altLang="en-US" sz="900" lang="zh-CN">
                <a:ea typeface="Arial" pitchFamily="34" charset="0"/>
              </a:rPr>
              <a:pPr algn="r" lvl="0"/>
            </a:fld>
            <a:endParaRPr altLang="en-US" sz="900" lang="zh-CN">
              <a:ea typeface="Arial" pitchFamily="34" charset="0"/>
            </a:endParaRPr>
          </a:p>
        </p:txBody>
      </p:sp>
      <p:sp>
        <p:nvSpPr>
          <p:cNvPr id="1049051" name="页脚占位符 1028"/>
          <p:cNvSpPr/>
          <p:nvPr>
            <p:ph type="ftr" sz="quarter" idx="4294967295"/>
          </p:nvPr>
        </p:nvSpPr>
        <p:spPr>
          <a:xfrm rot="0">
            <a:off x="2473325" y="4098925"/>
            <a:ext cx="229235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ctr" lvl="0"/>
            <a:endParaRPr altLang="en-US" sz="900" lang="zh-CN">
              <a:ea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6" name=""/>
        <p:cNvGrpSpPr/>
        <p:nvPr/>
      </p:nvGrpSpPr>
      <p:grpSpPr>
        <a:xfrm>
          <a:off x="0" y="0"/>
          <a:ext cx="0" cy="0"/>
          <a:chOff x="0" y="0"/>
          <a:chExt cx="0" cy="0"/>
        </a:xfrm>
      </p:grpSpPr>
      <p:sp>
        <p:nvSpPr>
          <p:cNvPr id="1049052" name="Title 1"/>
          <p:cNvSpPr>
            <a:spLocks noGrp="1"/>
          </p:cNvSpPr>
          <p:nvPr>
            <p:ph type="title"/>
          </p:nvPr>
        </p:nvSpPr>
        <p:spPr/>
        <p:txBody>
          <a:bodyPr/>
          <a:p>
            <a:r>
              <a:rPr altLang="zh-CN" lang="en-US" smtClean="0"/>
              <a:t>Click to edit Master title style</a:t>
            </a:r>
            <a:endParaRPr altLang="en-US" lang="zh-CN"/>
          </a:p>
        </p:txBody>
      </p:sp>
      <p:sp>
        <p:nvSpPr>
          <p:cNvPr id="1049053"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54" name="日期占位符 1027"/>
          <p:cNvSpPr/>
          <p:nvPr>
            <p:ph type="dt" sz="half" idx="4294967295"/>
          </p:nvPr>
        </p:nvSpPr>
        <p:spPr>
          <a:xfrm rot="0">
            <a:off x="361950"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lvl="0"/>
            <a:endParaRPr altLang="en-US" sz="900" lang="zh-CN">
              <a:ea typeface="Arial" pitchFamily="34" charset="0"/>
            </a:endParaRPr>
          </a:p>
        </p:txBody>
      </p:sp>
      <p:sp>
        <p:nvSpPr>
          <p:cNvPr id="1049055" name="灯片编号占位符 1029"/>
          <p:cNvSpPr/>
          <p:nvPr>
            <p:ph type="sldNum" sz="quarter" idx="4294967295"/>
          </p:nvPr>
        </p:nvSpPr>
        <p:spPr>
          <a:xfrm rot="0">
            <a:off x="5184775"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r" lvl="0"/>
            <a:fld id="{566ABCEB-ACFC-4714-9973-3DA970169C29}" type="slidenum">
              <a:rPr altLang="en-US" sz="900" lang="zh-CN">
                <a:ea typeface="Arial" pitchFamily="34" charset="0"/>
              </a:rPr>
              <a:pPr algn="r" lvl="0"/>
            </a:fld>
            <a:endParaRPr altLang="en-US" sz="900" lang="zh-CN">
              <a:ea typeface="Arial" pitchFamily="34" charset="0"/>
            </a:endParaRPr>
          </a:p>
        </p:txBody>
      </p:sp>
      <p:sp>
        <p:nvSpPr>
          <p:cNvPr id="1049056" name="页脚占位符 1028"/>
          <p:cNvSpPr/>
          <p:nvPr>
            <p:ph type="ftr" sz="quarter" idx="4294967295"/>
          </p:nvPr>
        </p:nvSpPr>
        <p:spPr>
          <a:xfrm rot="0">
            <a:off x="2473325" y="4098925"/>
            <a:ext cx="229235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ctr" lvl="0"/>
            <a:endParaRPr altLang="en-US" sz="900" lang="zh-CN">
              <a:ea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9" name=""/>
        <p:cNvGrpSpPr/>
        <p:nvPr/>
      </p:nvGrpSpPr>
      <p:grpSpPr>
        <a:xfrm>
          <a:off x="0" y="0"/>
          <a:ext cx="0" cy="0"/>
          <a:chOff x="0" y="0"/>
          <a:chExt cx="0" cy="0"/>
        </a:xfrm>
      </p:grpSpPr>
      <p:sp>
        <p:nvSpPr>
          <p:cNvPr id="1049068" name="Title 1"/>
          <p:cNvSpPr>
            <a:spLocks noGrp="1"/>
          </p:cNvSpPr>
          <p:nvPr>
            <p:ph type="title"/>
          </p:nvPr>
        </p:nvSpPr>
        <p:spPr>
          <a:xfrm>
            <a:off x="493694" y="1121619"/>
            <a:ext cx="6240899" cy="1871448"/>
          </a:xfrm>
        </p:spPr>
        <p:txBody>
          <a:bodyPr anchor="b"/>
          <a:lstStyle>
            <a:lvl1pPr>
              <a:defRPr sz="6000"/>
            </a:lvl1pPr>
          </a:lstStyle>
          <a:p>
            <a:r>
              <a:rPr altLang="zh-CN" lang="en-US" smtClean="0"/>
              <a:t>Click to edit Master title style</a:t>
            </a:r>
            <a:endParaRPr altLang="en-US" lang="zh-CN"/>
          </a:p>
        </p:txBody>
      </p:sp>
      <p:sp>
        <p:nvSpPr>
          <p:cNvPr id="1049069" name="Text Placeholder 2"/>
          <p:cNvSpPr>
            <a:spLocks noGrp="1"/>
          </p:cNvSpPr>
          <p:nvPr>
            <p:ph type="body" idx="1"/>
          </p:nvPr>
        </p:nvSpPr>
        <p:spPr>
          <a:xfrm>
            <a:off x="493694" y="3010772"/>
            <a:ext cx="6240899" cy="98415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9070" name="日期占位符 1027"/>
          <p:cNvSpPr/>
          <p:nvPr>
            <p:ph type="dt" sz="half" idx="4294967295"/>
          </p:nvPr>
        </p:nvSpPr>
        <p:spPr>
          <a:xfrm rot="0">
            <a:off x="361950"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lvl="0"/>
            <a:endParaRPr altLang="en-US" sz="900" lang="zh-CN">
              <a:ea typeface="Arial" pitchFamily="34" charset="0"/>
            </a:endParaRPr>
          </a:p>
        </p:txBody>
      </p:sp>
      <p:sp>
        <p:nvSpPr>
          <p:cNvPr id="1049071" name="灯片编号占位符 1029"/>
          <p:cNvSpPr/>
          <p:nvPr>
            <p:ph type="sldNum" sz="quarter" idx="4294967295"/>
          </p:nvPr>
        </p:nvSpPr>
        <p:spPr>
          <a:xfrm rot="0">
            <a:off x="5184775"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r" lvl="0"/>
            <a:fld id="{566ABCEB-ACFC-4714-9973-3DA970169C29}" type="slidenum">
              <a:rPr altLang="en-US" sz="900" lang="zh-CN">
                <a:ea typeface="Arial" pitchFamily="34" charset="0"/>
              </a:rPr>
              <a:pPr algn="r" lvl="0"/>
            </a:fld>
            <a:endParaRPr altLang="en-US" sz="900" lang="zh-CN">
              <a:ea typeface="Arial" pitchFamily="34" charset="0"/>
            </a:endParaRPr>
          </a:p>
        </p:txBody>
      </p:sp>
      <p:sp>
        <p:nvSpPr>
          <p:cNvPr id="1049072" name="页脚占位符 1028"/>
          <p:cNvSpPr/>
          <p:nvPr>
            <p:ph type="ftr" sz="quarter" idx="4294967295"/>
          </p:nvPr>
        </p:nvSpPr>
        <p:spPr>
          <a:xfrm rot="0">
            <a:off x="2473325" y="4098925"/>
            <a:ext cx="229235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ctr" lvl="0"/>
            <a:endParaRPr altLang="en-US" sz="900" lang="zh-CN">
              <a:ea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0" name=""/>
        <p:cNvGrpSpPr/>
        <p:nvPr/>
      </p:nvGrpSpPr>
      <p:grpSpPr>
        <a:xfrm>
          <a:off x="0" y="0"/>
          <a:ext cx="0" cy="0"/>
          <a:chOff x="0" y="0"/>
          <a:chExt cx="0" cy="0"/>
        </a:xfrm>
      </p:grpSpPr>
      <p:sp>
        <p:nvSpPr>
          <p:cNvPr id="1049073" name="Title 1"/>
          <p:cNvSpPr>
            <a:spLocks noGrp="1"/>
          </p:cNvSpPr>
          <p:nvPr>
            <p:ph type="title"/>
          </p:nvPr>
        </p:nvSpPr>
        <p:spPr/>
        <p:txBody>
          <a:bodyPr/>
          <a:p>
            <a:r>
              <a:rPr altLang="zh-CN" lang="en-US" smtClean="0"/>
              <a:t>Click to edit Master title style</a:t>
            </a:r>
            <a:endParaRPr altLang="en-US" lang="zh-CN"/>
          </a:p>
        </p:txBody>
      </p:sp>
      <p:sp>
        <p:nvSpPr>
          <p:cNvPr id="1049074" name="Content Placeholder 2"/>
          <p:cNvSpPr>
            <a:spLocks noGrp="1"/>
          </p:cNvSpPr>
          <p:nvPr>
            <p:ph sz="half" idx="1"/>
          </p:nvPr>
        </p:nvSpPr>
        <p:spPr>
          <a:xfrm>
            <a:off x="497462" y="1197643"/>
            <a:ext cx="3075225" cy="285455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75" name="Content Placeholder 3"/>
          <p:cNvSpPr>
            <a:spLocks noGrp="1"/>
          </p:cNvSpPr>
          <p:nvPr>
            <p:ph sz="half" idx="2"/>
          </p:nvPr>
        </p:nvSpPr>
        <p:spPr>
          <a:xfrm>
            <a:off x="3663136" y="1197643"/>
            <a:ext cx="3075225" cy="285455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76" name="日期占位符 1027"/>
          <p:cNvSpPr/>
          <p:nvPr>
            <p:ph type="dt" sz="half" idx="4294967295"/>
          </p:nvPr>
        </p:nvSpPr>
        <p:spPr>
          <a:xfrm rot="0">
            <a:off x="361950"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lvl="0"/>
            <a:endParaRPr altLang="en-US" sz="900" lang="zh-CN">
              <a:ea typeface="Arial" pitchFamily="34" charset="0"/>
            </a:endParaRPr>
          </a:p>
        </p:txBody>
      </p:sp>
      <p:sp>
        <p:nvSpPr>
          <p:cNvPr id="1049077" name="灯片编号占位符 1029"/>
          <p:cNvSpPr/>
          <p:nvPr>
            <p:ph type="sldNum" sz="quarter" idx="4294967295"/>
          </p:nvPr>
        </p:nvSpPr>
        <p:spPr>
          <a:xfrm rot="0">
            <a:off x="5184775"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r" lvl="0"/>
            <a:fld id="{566ABCEB-ACFC-4714-9973-3DA970169C29}" type="slidenum">
              <a:rPr altLang="en-US" sz="900" lang="zh-CN">
                <a:ea typeface="Arial" pitchFamily="34" charset="0"/>
              </a:rPr>
              <a:pPr algn="r" lvl="0"/>
            </a:fld>
            <a:endParaRPr altLang="en-US" sz="900" lang="zh-CN">
              <a:ea typeface="Arial" pitchFamily="34" charset="0"/>
            </a:endParaRPr>
          </a:p>
        </p:txBody>
      </p:sp>
      <p:sp>
        <p:nvSpPr>
          <p:cNvPr id="1049078" name="页脚占位符 1028"/>
          <p:cNvSpPr/>
          <p:nvPr>
            <p:ph type="ftr" sz="quarter" idx="4294967295"/>
          </p:nvPr>
        </p:nvSpPr>
        <p:spPr>
          <a:xfrm rot="0">
            <a:off x="2473325" y="4098925"/>
            <a:ext cx="229235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ctr" lvl="0"/>
            <a:endParaRPr altLang="en-US" sz="900" lang="zh-CN">
              <a:ea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1" name=""/>
        <p:cNvGrpSpPr/>
        <p:nvPr/>
      </p:nvGrpSpPr>
      <p:grpSpPr>
        <a:xfrm>
          <a:off x="0" y="0"/>
          <a:ext cx="0" cy="0"/>
          <a:chOff x="0" y="0"/>
          <a:chExt cx="0" cy="0"/>
        </a:xfrm>
      </p:grpSpPr>
      <p:sp>
        <p:nvSpPr>
          <p:cNvPr id="1049079" name="Title 1"/>
          <p:cNvSpPr>
            <a:spLocks noGrp="1"/>
          </p:cNvSpPr>
          <p:nvPr>
            <p:ph type="title"/>
          </p:nvPr>
        </p:nvSpPr>
        <p:spPr>
          <a:xfrm>
            <a:off x="498405" y="239528"/>
            <a:ext cx="6240899" cy="869593"/>
          </a:xfrm>
        </p:spPr>
        <p:txBody>
          <a:bodyPr/>
          <a:p>
            <a:r>
              <a:rPr altLang="zh-CN" lang="en-US" smtClean="0"/>
              <a:t>Click to edit Master title style</a:t>
            </a:r>
            <a:endParaRPr altLang="en-US" lang="zh-CN"/>
          </a:p>
        </p:txBody>
      </p:sp>
      <p:sp>
        <p:nvSpPr>
          <p:cNvPr id="1049080" name="Text Placeholder 2"/>
          <p:cNvSpPr>
            <a:spLocks noGrp="1"/>
          </p:cNvSpPr>
          <p:nvPr>
            <p:ph type="body" idx="1"/>
          </p:nvPr>
        </p:nvSpPr>
        <p:spPr>
          <a:xfrm>
            <a:off x="498405" y="1102874"/>
            <a:ext cx="3061093" cy="540501"/>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081" name="Content Placeholder 3"/>
          <p:cNvSpPr>
            <a:spLocks noGrp="1"/>
          </p:cNvSpPr>
          <p:nvPr>
            <p:ph sz="half" idx="2"/>
          </p:nvPr>
        </p:nvSpPr>
        <p:spPr>
          <a:xfrm>
            <a:off x="498405" y="1643375"/>
            <a:ext cx="3061093" cy="241715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82" name="Text Placeholder 4"/>
          <p:cNvSpPr>
            <a:spLocks noGrp="1"/>
          </p:cNvSpPr>
          <p:nvPr>
            <p:ph type="body" sz="quarter" idx="3"/>
          </p:nvPr>
        </p:nvSpPr>
        <p:spPr>
          <a:xfrm>
            <a:off x="3663136" y="1102874"/>
            <a:ext cx="3076168" cy="540501"/>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083" name="Content Placeholder 5"/>
          <p:cNvSpPr>
            <a:spLocks noGrp="1"/>
          </p:cNvSpPr>
          <p:nvPr>
            <p:ph sz="quarter" idx="4"/>
          </p:nvPr>
        </p:nvSpPr>
        <p:spPr>
          <a:xfrm>
            <a:off x="3663136" y="1643375"/>
            <a:ext cx="3076168" cy="241715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84" name="日期占位符 1027"/>
          <p:cNvSpPr/>
          <p:nvPr>
            <p:ph type="dt" sz="half" idx="4294967295"/>
          </p:nvPr>
        </p:nvSpPr>
        <p:spPr>
          <a:xfrm rot="0">
            <a:off x="361950"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lvl="0"/>
            <a:endParaRPr altLang="en-US" sz="900" lang="zh-CN">
              <a:ea typeface="Arial" pitchFamily="34" charset="0"/>
            </a:endParaRPr>
          </a:p>
        </p:txBody>
      </p:sp>
      <p:sp>
        <p:nvSpPr>
          <p:cNvPr id="1049085" name="灯片编号占位符 1029"/>
          <p:cNvSpPr/>
          <p:nvPr>
            <p:ph type="sldNum" sz="quarter" idx="4294967295"/>
          </p:nvPr>
        </p:nvSpPr>
        <p:spPr>
          <a:xfrm rot="0">
            <a:off x="5184775"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r" lvl="0"/>
            <a:fld id="{566ABCEB-ACFC-4714-9973-3DA970169C29}" type="slidenum">
              <a:rPr altLang="en-US" sz="900" lang="zh-CN">
                <a:ea typeface="Arial" pitchFamily="34" charset="0"/>
              </a:rPr>
              <a:pPr algn="r" lvl="0"/>
            </a:fld>
            <a:endParaRPr altLang="en-US" sz="900" lang="zh-CN">
              <a:ea typeface="Arial" pitchFamily="34" charset="0"/>
            </a:endParaRPr>
          </a:p>
        </p:txBody>
      </p:sp>
      <p:sp>
        <p:nvSpPr>
          <p:cNvPr id="1049086" name="页脚占位符 1028"/>
          <p:cNvSpPr/>
          <p:nvPr>
            <p:ph type="ftr" sz="quarter" idx="4294967295"/>
          </p:nvPr>
        </p:nvSpPr>
        <p:spPr>
          <a:xfrm rot="0">
            <a:off x="2473325" y="4098925"/>
            <a:ext cx="229235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ctr" lvl="0"/>
            <a:endParaRPr altLang="en-US" sz="900" lang="zh-CN">
              <a:ea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4" name=""/>
        <p:cNvGrpSpPr/>
        <p:nvPr/>
      </p:nvGrpSpPr>
      <p:grpSpPr>
        <a:xfrm>
          <a:off x="0" y="0"/>
          <a:ext cx="0" cy="0"/>
          <a:chOff x="0" y="0"/>
          <a:chExt cx="0" cy="0"/>
        </a:xfrm>
      </p:grpSpPr>
      <p:sp>
        <p:nvSpPr>
          <p:cNvPr id="1049043" name="Title 1"/>
          <p:cNvSpPr>
            <a:spLocks noGrp="1"/>
          </p:cNvSpPr>
          <p:nvPr>
            <p:ph type="title"/>
          </p:nvPr>
        </p:nvSpPr>
        <p:spPr/>
        <p:txBody>
          <a:bodyPr/>
          <a:p>
            <a:r>
              <a:rPr altLang="zh-CN" lang="en-US" smtClean="0"/>
              <a:t>Click to edit Master title style</a:t>
            </a:r>
            <a:endParaRPr altLang="en-US" lang="zh-CN"/>
          </a:p>
        </p:txBody>
      </p:sp>
      <p:sp>
        <p:nvSpPr>
          <p:cNvPr id="1049044" name="日期占位符 1027"/>
          <p:cNvSpPr/>
          <p:nvPr>
            <p:ph type="dt" sz="half" idx="4294967295"/>
          </p:nvPr>
        </p:nvSpPr>
        <p:spPr>
          <a:xfrm rot="0">
            <a:off x="361950"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lvl="0"/>
            <a:endParaRPr altLang="en-US" sz="900" lang="zh-CN">
              <a:ea typeface="Arial" pitchFamily="34" charset="0"/>
            </a:endParaRPr>
          </a:p>
        </p:txBody>
      </p:sp>
      <p:sp>
        <p:nvSpPr>
          <p:cNvPr id="1049045" name="灯片编号占位符 1029"/>
          <p:cNvSpPr/>
          <p:nvPr>
            <p:ph type="sldNum" sz="quarter" idx="4294967295"/>
          </p:nvPr>
        </p:nvSpPr>
        <p:spPr>
          <a:xfrm rot="0">
            <a:off x="5184775"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r" lvl="0"/>
            <a:fld id="{566ABCEB-ACFC-4714-9973-3DA970169C29}" type="slidenum">
              <a:rPr altLang="en-US" sz="900" lang="zh-CN">
                <a:ea typeface="Arial" pitchFamily="34" charset="0"/>
              </a:rPr>
              <a:pPr algn="r" lvl="0"/>
            </a:fld>
            <a:endParaRPr altLang="en-US" sz="900" lang="zh-CN">
              <a:ea typeface="Arial" pitchFamily="34" charset="0"/>
            </a:endParaRPr>
          </a:p>
        </p:txBody>
      </p:sp>
      <p:sp>
        <p:nvSpPr>
          <p:cNvPr id="1049046" name="页脚占位符 1028"/>
          <p:cNvSpPr/>
          <p:nvPr>
            <p:ph type="ftr" sz="quarter" idx="4294967295"/>
          </p:nvPr>
        </p:nvSpPr>
        <p:spPr>
          <a:xfrm rot="0">
            <a:off x="2473325" y="4098925"/>
            <a:ext cx="229235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ctr" lvl="0"/>
            <a:endParaRPr altLang="en-US" sz="900" lang="zh-CN">
              <a:ea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5" name=""/>
        <p:cNvGrpSpPr/>
        <p:nvPr/>
      </p:nvGrpSpPr>
      <p:grpSpPr>
        <a:xfrm>
          <a:off x="0" y="0"/>
          <a:ext cx="0" cy="0"/>
          <a:chOff x="0" y="0"/>
          <a:chExt cx="0" cy="0"/>
        </a:xfrm>
      </p:grpSpPr>
      <p:sp>
        <p:nvSpPr>
          <p:cNvPr id="1048581" name="日期占位符 1027"/>
          <p:cNvSpPr/>
          <p:nvPr>
            <p:ph type="dt" sz="half" idx="4294967295"/>
          </p:nvPr>
        </p:nvSpPr>
        <p:spPr>
          <a:xfrm rot="0">
            <a:off x="361950"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lvl="0"/>
            <a:endParaRPr altLang="en-US" sz="900" lang="zh-CN">
              <a:ea typeface="Arial" pitchFamily="34" charset="0"/>
            </a:endParaRPr>
          </a:p>
        </p:txBody>
      </p:sp>
      <p:sp>
        <p:nvSpPr>
          <p:cNvPr id="1048582" name="灯片编号占位符 1029"/>
          <p:cNvSpPr/>
          <p:nvPr>
            <p:ph type="sldNum" sz="quarter" idx="4294967295"/>
          </p:nvPr>
        </p:nvSpPr>
        <p:spPr>
          <a:xfrm rot="0">
            <a:off x="5184775"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r" lvl="0"/>
            <a:fld id="{566ABCEB-ACFC-4714-9973-3DA970169C29}" type="slidenum">
              <a:rPr altLang="en-US" sz="900" lang="zh-CN">
                <a:ea typeface="Arial" pitchFamily="34" charset="0"/>
              </a:rPr>
              <a:pPr algn="r" lvl="0"/>
            </a:fld>
            <a:endParaRPr altLang="en-US" sz="900" lang="zh-CN">
              <a:ea typeface="Arial" pitchFamily="34" charset="0"/>
            </a:endParaRPr>
          </a:p>
        </p:txBody>
      </p:sp>
      <p:sp>
        <p:nvSpPr>
          <p:cNvPr id="1048583" name="页脚占位符 1028"/>
          <p:cNvSpPr/>
          <p:nvPr>
            <p:ph type="ftr" sz="quarter" idx="4294967295"/>
          </p:nvPr>
        </p:nvSpPr>
        <p:spPr>
          <a:xfrm rot="0">
            <a:off x="2473325" y="4098925"/>
            <a:ext cx="229235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ctr" lvl="0"/>
            <a:endParaRPr altLang="en-US" sz="900" lang="zh-CN">
              <a:ea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2" name=""/>
        <p:cNvGrpSpPr/>
        <p:nvPr/>
      </p:nvGrpSpPr>
      <p:grpSpPr>
        <a:xfrm>
          <a:off x="0" y="0"/>
          <a:ext cx="0" cy="0"/>
          <a:chOff x="0" y="0"/>
          <a:chExt cx="0" cy="0"/>
        </a:xfrm>
      </p:grpSpPr>
      <p:sp>
        <p:nvSpPr>
          <p:cNvPr id="1049087" name="Title 1"/>
          <p:cNvSpPr>
            <a:spLocks noGrp="1"/>
          </p:cNvSpPr>
          <p:nvPr>
            <p:ph type="title"/>
          </p:nvPr>
        </p:nvSpPr>
        <p:spPr>
          <a:xfrm>
            <a:off x="498405" y="299931"/>
            <a:ext cx="2333741" cy="1049760"/>
          </a:xfrm>
        </p:spPr>
        <p:txBody>
          <a:bodyPr anchor="b"/>
          <a:lstStyle>
            <a:lvl1pPr>
              <a:defRPr sz="3200"/>
            </a:lvl1pPr>
          </a:lstStyle>
          <a:p>
            <a:r>
              <a:rPr altLang="zh-CN" lang="en-US" smtClean="0"/>
              <a:t>Click to edit Master title style</a:t>
            </a:r>
            <a:endParaRPr altLang="en-US" lang="zh-CN"/>
          </a:p>
        </p:txBody>
      </p:sp>
      <p:sp>
        <p:nvSpPr>
          <p:cNvPr id="1049088" name="Text Placeholder 3"/>
          <p:cNvSpPr>
            <a:spLocks noGrp="1"/>
          </p:cNvSpPr>
          <p:nvPr>
            <p:ph type="body" sz="half" idx="2"/>
          </p:nvPr>
        </p:nvSpPr>
        <p:spPr>
          <a:xfrm>
            <a:off x="498405" y="1349692"/>
            <a:ext cx="2333741" cy="2500472"/>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089" name="Content Placeholder 2"/>
          <p:cNvSpPr>
            <a:spLocks noGrp="1"/>
          </p:cNvSpPr>
          <p:nvPr>
            <p:ph idx="1"/>
          </p:nvPr>
        </p:nvSpPr>
        <p:spPr>
          <a:xfrm>
            <a:off x="3076168" y="647769"/>
            <a:ext cx="3663136" cy="3197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90" name="日期占位符 1027"/>
          <p:cNvSpPr/>
          <p:nvPr>
            <p:ph type="dt" sz="half" idx="4294967295"/>
          </p:nvPr>
        </p:nvSpPr>
        <p:spPr>
          <a:xfrm rot="0">
            <a:off x="361950"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lvl="0"/>
            <a:endParaRPr altLang="en-US" sz="900" lang="zh-CN">
              <a:ea typeface="Arial" pitchFamily="34" charset="0"/>
            </a:endParaRPr>
          </a:p>
        </p:txBody>
      </p:sp>
      <p:sp>
        <p:nvSpPr>
          <p:cNvPr id="1049091" name="灯片编号占位符 1029"/>
          <p:cNvSpPr/>
          <p:nvPr>
            <p:ph type="sldNum" sz="quarter" idx="4294967295"/>
          </p:nvPr>
        </p:nvSpPr>
        <p:spPr>
          <a:xfrm rot="0">
            <a:off x="5184775"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r" lvl="0"/>
            <a:fld id="{566ABCEB-ACFC-4714-9973-3DA970169C29}" type="slidenum">
              <a:rPr altLang="en-US" sz="900" lang="zh-CN">
                <a:ea typeface="Arial" pitchFamily="34" charset="0"/>
              </a:rPr>
              <a:pPr algn="r" lvl="0"/>
            </a:fld>
            <a:endParaRPr altLang="en-US" sz="900" lang="zh-CN">
              <a:ea typeface="Arial" pitchFamily="34" charset="0"/>
            </a:endParaRPr>
          </a:p>
        </p:txBody>
      </p:sp>
      <p:sp>
        <p:nvSpPr>
          <p:cNvPr id="1049092" name="页脚占位符 1028"/>
          <p:cNvSpPr/>
          <p:nvPr>
            <p:ph type="ftr" sz="quarter" idx="4294967295"/>
          </p:nvPr>
        </p:nvSpPr>
        <p:spPr>
          <a:xfrm rot="0">
            <a:off x="2473325" y="4098925"/>
            <a:ext cx="229235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ctr" lvl="0"/>
            <a:endParaRPr altLang="en-US" sz="900" lang="zh-CN">
              <a:ea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7" name=""/>
        <p:cNvGrpSpPr/>
        <p:nvPr/>
      </p:nvGrpSpPr>
      <p:grpSpPr>
        <a:xfrm>
          <a:off x="0" y="0"/>
          <a:ext cx="0" cy="0"/>
          <a:chOff x="0" y="0"/>
          <a:chExt cx="0" cy="0"/>
        </a:xfrm>
      </p:grpSpPr>
      <p:sp>
        <p:nvSpPr>
          <p:cNvPr id="1049057" name="Title 1"/>
          <p:cNvSpPr>
            <a:spLocks noGrp="1"/>
          </p:cNvSpPr>
          <p:nvPr>
            <p:ph type="title"/>
          </p:nvPr>
        </p:nvSpPr>
        <p:spPr>
          <a:xfrm>
            <a:off x="498405" y="299931"/>
            <a:ext cx="2333741" cy="1049760"/>
          </a:xfrm>
        </p:spPr>
        <p:txBody>
          <a:bodyPr anchor="b"/>
          <a:lstStyle>
            <a:lvl1pPr>
              <a:defRPr sz="3200"/>
            </a:lvl1pPr>
          </a:lstStyle>
          <a:p>
            <a:r>
              <a:rPr altLang="zh-CN" lang="en-US" smtClean="0"/>
              <a:t>Click to edit Master title style</a:t>
            </a:r>
            <a:endParaRPr altLang="en-US" lang="zh-CN"/>
          </a:p>
        </p:txBody>
      </p:sp>
      <p:sp>
        <p:nvSpPr>
          <p:cNvPr id="1049058" name="Text Placeholder 3"/>
          <p:cNvSpPr>
            <a:spLocks noGrp="1"/>
          </p:cNvSpPr>
          <p:nvPr>
            <p:ph type="body" sz="half" idx="2"/>
          </p:nvPr>
        </p:nvSpPr>
        <p:spPr>
          <a:xfrm>
            <a:off x="498405" y="1349692"/>
            <a:ext cx="2333741" cy="2500472"/>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059" name="Picture Placeholder 2"/>
          <p:cNvSpPr>
            <a:spLocks noGrp="1"/>
          </p:cNvSpPr>
          <p:nvPr>
            <p:ph type="pic" idx="1"/>
          </p:nvPr>
        </p:nvSpPr>
        <p:spPr>
          <a:xfrm>
            <a:off x="3076168" y="647769"/>
            <a:ext cx="3663136" cy="319718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060" name="日期占位符 1027"/>
          <p:cNvSpPr/>
          <p:nvPr>
            <p:ph type="dt" sz="half" idx="4294967295"/>
          </p:nvPr>
        </p:nvSpPr>
        <p:spPr>
          <a:xfrm rot="0">
            <a:off x="361950"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lvl="0"/>
            <a:endParaRPr altLang="en-US" sz="900" lang="zh-CN">
              <a:ea typeface="Arial" pitchFamily="34" charset="0"/>
            </a:endParaRPr>
          </a:p>
        </p:txBody>
      </p:sp>
      <p:sp>
        <p:nvSpPr>
          <p:cNvPr id="1049061" name="灯片编号占位符 1029"/>
          <p:cNvSpPr/>
          <p:nvPr>
            <p:ph type="sldNum" sz="quarter" idx="4294967295"/>
          </p:nvPr>
        </p:nvSpPr>
        <p:spPr>
          <a:xfrm rot="0">
            <a:off x="5184775"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r" lvl="0"/>
            <a:fld id="{566ABCEB-ACFC-4714-9973-3DA970169C29}" type="slidenum">
              <a:rPr altLang="en-US" sz="900" lang="zh-CN">
                <a:ea typeface="Arial" pitchFamily="34" charset="0"/>
              </a:rPr>
              <a:pPr algn="r" lvl="0"/>
            </a:fld>
            <a:endParaRPr altLang="en-US" sz="900" lang="zh-CN">
              <a:ea typeface="Arial" pitchFamily="34" charset="0"/>
            </a:endParaRPr>
          </a:p>
        </p:txBody>
      </p:sp>
      <p:sp>
        <p:nvSpPr>
          <p:cNvPr id="1049062" name="页脚占位符 1028"/>
          <p:cNvSpPr/>
          <p:nvPr>
            <p:ph type="ftr" sz="quarter" idx="4294967295"/>
          </p:nvPr>
        </p:nvSpPr>
        <p:spPr>
          <a:xfrm rot="0">
            <a:off x="2473325" y="4098925"/>
            <a:ext cx="229235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ctr" lvl="0"/>
            <a:endParaRPr altLang="en-US" sz="900" lang="zh-CN">
              <a:ea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3" name=""/>
        <p:cNvGrpSpPr/>
        <p:nvPr/>
      </p:nvGrpSpPr>
      <p:grpSpPr>
        <a:xfrm rot="0">
          <a:off x="0" y="0"/>
          <a:ext cx="0" cy="0"/>
          <a:chOff x="0" y="0"/>
          <a:chExt cx="0" cy="0"/>
        </a:xfrm>
      </p:grpSpPr>
      <p:sp>
        <p:nvSpPr>
          <p:cNvPr id="1048576" name="标题 1025"/>
          <p:cNvSpPr/>
          <p:nvPr>
            <p:ph type="title" sz="full" idx="4294967295"/>
          </p:nvPr>
        </p:nvSpPr>
        <p:spPr>
          <a:xfrm rot="0">
            <a:off x="361950" y="180975"/>
            <a:ext cx="6511925" cy="749300"/>
          </a:xfrm>
          <a:prstGeom prst="rect"/>
          <a:noFill/>
          <a:ln>
            <a:noFill/>
          </a:ln>
        </p:spPr>
        <p:txBody>
          <a:bodyPr anchor="ctr" bIns="33103" lIns="66207" rIns="66207" tIns="33103" vert="horz"/>
          <a:p>
            <a:pPr lvl="0"/>
            <a:r>
              <a:rPr altLang="en-US" lang="zh-CN"/>
              <a:t>Click to edit Master title style</a:t>
            </a:r>
          </a:p>
        </p:txBody>
      </p:sp>
      <p:sp>
        <p:nvSpPr>
          <p:cNvPr id="1048577" name="文本占位符 1026"/>
          <p:cNvSpPr/>
          <p:nvPr>
            <p:ph type="body" sz="full" idx="4294967295"/>
          </p:nvPr>
        </p:nvSpPr>
        <p:spPr>
          <a:xfrm rot="0">
            <a:off x="361950" y="1049337"/>
            <a:ext cx="6511925" cy="2970212"/>
          </a:xfrm>
          <a:prstGeom prst="rect"/>
          <a:noFill/>
          <a:ln>
            <a:noFill/>
          </a:ln>
        </p:spPr>
        <p:txBody>
          <a:bodyPr anchor="t" bIns="33103" lIns="66207" rIns="66207" tIns="33103" vert="horz"/>
          <a:p>
            <a:pPr lvl="0"/>
            <a:r>
              <a:rPr altLang="en-US" lang="zh-CN"/>
              <a:t>Click to edit Master text style</a:t>
            </a:r>
          </a:p>
          <a:p>
            <a:pPr lvl="1"/>
            <a:r>
              <a:rPr altLang="en-US" lang="zh-CN"/>
              <a:t>Second level</a:t>
            </a:r>
          </a:p>
          <a:p>
            <a:pPr lvl="2"/>
            <a:r>
              <a:rPr altLang="en-US" lang="zh-CN"/>
              <a:t>Third level</a:t>
            </a:r>
          </a:p>
          <a:p>
            <a:pPr lvl="3"/>
            <a:r>
              <a:rPr altLang="en-US" lang="zh-CN"/>
              <a:t>Fourth level</a:t>
            </a:r>
          </a:p>
          <a:p>
            <a:pPr lvl="4"/>
            <a:r>
              <a:rPr altLang="en-US" lang="zh-CN"/>
              <a:t>Fifth level</a:t>
            </a:r>
          </a:p>
        </p:txBody>
      </p:sp>
      <p:sp>
        <p:nvSpPr>
          <p:cNvPr id="1048578" name="日期占位符 1027"/>
          <p:cNvSpPr/>
          <p:nvPr>
            <p:ph type="dt" sz="half" idx="4294967295"/>
          </p:nvPr>
        </p:nvSpPr>
        <p:spPr>
          <a:xfrm rot="0">
            <a:off x="361950"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lvl="0"/>
            <a:endParaRPr altLang="en-US" sz="900" lang="zh-CN">
              <a:ea typeface="Arial" pitchFamily="34" charset="0"/>
            </a:endParaRPr>
          </a:p>
        </p:txBody>
      </p:sp>
      <p:sp>
        <p:nvSpPr>
          <p:cNvPr id="1048579" name="页脚占位符 1028"/>
          <p:cNvSpPr/>
          <p:nvPr>
            <p:ph type="ftr" sz="quarter" idx="4294967295"/>
          </p:nvPr>
        </p:nvSpPr>
        <p:spPr>
          <a:xfrm rot="0">
            <a:off x="2473325" y="4098925"/>
            <a:ext cx="229235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ctr" lvl="0"/>
            <a:endParaRPr altLang="en-US" sz="900" lang="zh-CN">
              <a:ea typeface="Arial" pitchFamily="34" charset="0"/>
            </a:endParaRPr>
          </a:p>
        </p:txBody>
      </p:sp>
      <p:sp>
        <p:nvSpPr>
          <p:cNvPr id="1048580" name="灯片编号占位符 1029"/>
          <p:cNvSpPr/>
          <p:nvPr>
            <p:ph type="sldNum" sz="quarter" idx="4294967295"/>
          </p:nvPr>
        </p:nvSpPr>
        <p:spPr>
          <a:xfrm rot="0">
            <a:off x="5184775" y="4098925"/>
            <a:ext cx="1689100" cy="311150"/>
          </a:xfrm>
          <a:prstGeom prst="rect"/>
          <a:noFill/>
          <a:ln>
            <a:noFill/>
          </a:ln>
        </p:spPr>
        <p:txBody>
          <a:bodyPr anchor="t" bIns="33103" lIns="66207" rIns="66207" tIns="33103" vert="horz"/>
          <a:lst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a:lstStyle>
          <a:p>
            <a:pPr algn="r" lvl="0"/>
            <a:fld id="{566ABCEB-ACFC-4714-9973-3DA970169C29}" type="slidenum">
              <a:rPr altLang="en-US" sz="900" lang="zh-CN">
                <a:ea typeface="Arial" pitchFamily="34" charset="0"/>
              </a:rPr>
              <a:pPr algn="r" lvl="0"/>
            </a:fld>
            <a:endParaRPr altLang="en-US" sz="900" lang="zh-CN">
              <a:ea typeface="Arial" pitchFamily="34" charset="0"/>
            </a:endParaRPr>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1" sldNum="0"/>
  <p:txStyles>
    <p:titleStyle>
      <a:lvl1pPr algn="ctr" eaLnBrk="1" fontAlgn="base" hangingPunct="1" indent="0" latinLnBrk="1" marL="0" rtl="0">
        <a:lnSpc>
          <a:spcPct val="100000"/>
        </a:lnSpc>
        <a:spcBef>
          <a:spcPct val="0"/>
        </a:spcBef>
        <a:spcAft>
          <a:spcPct val="0"/>
        </a:spcAft>
        <a:buFontTx/>
        <a:buNone/>
        <a:defRPr baseline="0" b="0" sz="3000" i="0" u="none">
          <a:solidFill>
            <a:schemeClr val="lt2"/>
          </a:solidFill>
          <a:latin typeface="Arial" pitchFamily="34" charset="0"/>
          <a:ea typeface="Arial" pitchFamily="34" charset="0"/>
        </a:defRPr>
      </a:lvl1pPr>
    </p:titleStyle>
    <p:bodyStyle>
      <a:lvl1pPr algn="l" eaLnBrk="1" fontAlgn="base" hangingPunct="1" indent="-247650" latinLnBrk="1" marL="247650" rtl="0">
        <a:lnSpc>
          <a:spcPct val="100000"/>
        </a:lnSpc>
        <a:spcBef>
          <a:spcPct val="20000"/>
        </a:spcBef>
        <a:spcAft>
          <a:spcPct val="0"/>
        </a:spcAft>
        <a:buSzPct val="100000"/>
        <a:buFontTx/>
        <a:buChar char="•"/>
        <a:defRPr baseline="0" b="0" sz="2200" i="0" u="none">
          <a:solidFill>
            <a:schemeClr val="dk1"/>
          </a:solidFill>
          <a:latin typeface="Arial" pitchFamily="34" charset="0"/>
          <a:ea typeface="Arial" pitchFamily="34" charset="0"/>
        </a:defRPr>
      </a:lvl1pPr>
      <a:lvl2pPr algn="l" eaLnBrk="1" fontAlgn="base" hangingPunct="1" indent="-206375" latinLnBrk="1" marL="538162" rtl="0">
        <a:lnSpc>
          <a:spcPct val="100000"/>
        </a:lnSpc>
        <a:spcBef>
          <a:spcPct val="20000"/>
        </a:spcBef>
        <a:spcAft>
          <a:spcPct val="0"/>
        </a:spcAft>
        <a:buSzPct val="100000"/>
        <a:buFontTx/>
        <a:buChar char="–"/>
        <a:defRPr baseline="0" b="0" sz="1900" i="0" u="none">
          <a:solidFill>
            <a:schemeClr val="dk1"/>
          </a:solidFill>
          <a:latin typeface="Arial" pitchFamily="34" charset="0"/>
          <a:ea typeface="Arial" pitchFamily="34" charset="0"/>
        </a:defRPr>
      </a:lvl2pPr>
      <a:lvl3pPr algn="l" eaLnBrk="1" fontAlgn="base" hangingPunct="1" indent="-166688" latinLnBrk="1" marL="828675" rtl="0">
        <a:lnSpc>
          <a:spcPct val="100000"/>
        </a:lnSpc>
        <a:spcBef>
          <a:spcPct val="20000"/>
        </a:spcBef>
        <a:spcAft>
          <a:spcPct val="0"/>
        </a:spcAft>
        <a:buSzPct val="100000"/>
        <a:buFontTx/>
        <a:buChar char="•"/>
        <a:defRPr baseline="0" b="0" sz="1600" i="0" u="none">
          <a:solidFill>
            <a:schemeClr val="dk1"/>
          </a:solidFill>
          <a:latin typeface="Arial" pitchFamily="34" charset="0"/>
          <a:ea typeface="Arial" pitchFamily="34" charset="0"/>
        </a:defRPr>
      </a:lvl3pPr>
      <a:lvl4pPr algn="l" eaLnBrk="1" fontAlgn="base" hangingPunct="1" indent="-165100" latinLnBrk="1" marL="1158875" rtl="0">
        <a:lnSpc>
          <a:spcPct val="100000"/>
        </a:lnSpc>
        <a:spcBef>
          <a:spcPct val="20000"/>
        </a:spcBef>
        <a:spcAft>
          <a:spcPct val="0"/>
        </a:spcAft>
        <a:buSzPct val="100000"/>
        <a:buFontTx/>
        <a:buChar char="–"/>
        <a:defRPr baseline="0" b="0" sz="1300" i="0" u="none">
          <a:solidFill>
            <a:schemeClr val="dk1"/>
          </a:solidFill>
          <a:latin typeface="Arial" pitchFamily="34" charset="0"/>
          <a:ea typeface="Arial" pitchFamily="34" charset="0"/>
        </a:defRPr>
      </a:lvl4pPr>
      <a:lvl5pPr algn="l" eaLnBrk="1" fontAlgn="base" hangingPunct="1" indent="-165100" latinLnBrk="1" marL="1490662" rtl="0">
        <a:lnSpc>
          <a:spcPct val="100000"/>
        </a:lnSpc>
        <a:spcBef>
          <a:spcPct val="20000"/>
        </a:spcBef>
        <a:spcAft>
          <a:spcPct val="0"/>
        </a:spcAft>
        <a:buSzPct val="100000"/>
        <a:buFontTx/>
        <a:buChar char="»"/>
        <a:defRPr baseline="0" b="0" sz="1300" i="0" u="none">
          <a:solidFill>
            <a:schemeClr val="dk1"/>
          </a:solidFill>
          <a:latin typeface="Arial" pitchFamily="34" charset="0"/>
          <a:ea typeface="Arial" pitchFamily="34" charset="0"/>
        </a:defRPr>
      </a:lvl5pPr>
    </p:bodyStyle>
    <p:otherStyle>
      <a:lvl1pPr algn="l" eaLnBrk="1" fontAlgn="base" hangingPunct="1" indent="0" latinLnBrk="1" marL="0" rtl="0">
        <a:lnSpc>
          <a:spcPct val="100000"/>
        </a:lnSpc>
        <a:spcBef>
          <a:spcPct val="0"/>
        </a:spcBef>
        <a:spcAft>
          <a:spcPct val="0"/>
        </a:spcAft>
        <a:buFont typeface="Arial" pitchFamily="34" charset="0"/>
        <a:buNone/>
        <a:defRPr baseline="0" b="0" sz="1800" i="0" u="none">
          <a:solidFill>
            <a:schemeClr val="dk1"/>
          </a:solidFill>
          <a:latin typeface="Arial" pitchFamily="34" charset="0"/>
          <a:ea typeface="Arial" pitchFamily="34" charset="0"/>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Arial" pitchFamily="34"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 Id="rId3"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slideLayout" Target="../slideLayouts/slideLayout7.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8.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 Id="rId3"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1" showMasterSp="1">
  <p:cSld>
    <p:bg bwMode="white">
      <p:bgPr>
        <a:blipFill rotWithShape="0">
          <a:blip xmlns:r="http://schemas.openxmlformats.org/officeDocument/2006/relationships" r:embed="rId1">
            <a:alphaModFix amt="100000"/>
          </a:blip>
          <a:srcRect/>
          <a:stretch>
            <a:fillRect/>
          </a:stretch>
        </a:blipFill>
      </p:bgPr>
    </p:bg>
    <p:spTree>
      <p:nvGrpSpPr>
        <p:cNvPr id="26" name=""/>
        <p:cNvGrpSpPr/>
        <p:nvPr/>
      </p:nvGrpSpPr>
      <p:grpSpPr>
        <a:xfrm rot="0">
          <a:off x="0" y="0"/>
          <a:ext cx="0" cy="0"/>
          <a:chOff x="0" y="0"/>
          <a:chExt cx="0" cy="0"/>
        </a:xfrm>
      </p:grpSpPr>
      <p:sp>
        <p:nvSpPr>
          <p:cNvPr id="1048584" name="文本框 3073"/>
          <p:cNvSpPr txBox="1"/>
          <p:nvPr/>
        </p:nvSpPr>
        <p:spPr>
          <a:xfrm rot="0">
            <a:off x="914399" y="816020"/>
            <a:ext cx="5440362" cy="8153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dist" lvl="0"/>
            <a:r>
              <a:rPr altLang="zh-CN" b="1" sz="4800" lang="en-US">
                <a:solidFill>
                  <a:schemeClr val="lt1"/>
                </a:solidFill>
                <a:effectLst>
                  <a:outerShdw algn="tl" blurRad="38100" dir="2700000" dist="38100">
                    <a:srgbClr val="C0C0C0"/>
                  </a:outerShdw>
                </a:effectLst>
                <a:ea typeface="Arial" pitchFamily="34" charset="0"/>
              </a:rPr>
              <a:t>POWERPOINT</a:t>
            </a:r>
          </a:p>
        </p:txBody>
      </p:sp>
      <p:sp>
        <p:nvSpPr>
          <p:cNvPr id="1049113" name="文本框 3073"/>
          <p:cNvSpPr txBox="1"/>
          <p:nvPr/>
        </p:nvSpPr>
        <p:spPr>
          <a:xfrm rot="0">
            <a:off x="738971" y="1784666"/>
            <a:ext cx="5757881" cy="9296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5pPr>
          </a:lstStyle>
          <a:p>
            <a:pPr algn="dist" lvl="0"/>
            <a:r>
              <a:rPr altLang="zh-CN" b="1" sz="2800" lang="en-US">
                <a:solidFill>
                  <a:srgbClr val="FFFFFF"/>
                </a:solidFill>
                <a:effectLst>
                  <a:outerShdw algn="tl" blurRad="38100" dir="2700000" dist="38100">
                    <a:srgbClr val="C0C0C0"/>
                  </a:outerShdw>
                </a:effectLst>
                <a:latin typeface="Calibri"/>
                <a:ea typeface="Arial" pitchFamily="34" charset="0"/>
              </a:rPr>
              <a:t>P</a:t>
            </a:r>
            <a:r>
              <a:rPr altLang="id" b="1" sz="2800" lang="en-US">
                <a:solidFill>
                  <a:srgbClr val="FFFFFF"/>
                </a:solidFill>
                <a:effectLst>
                  <a:outerShdw algn="tl" blurRad="38100" dir="2700000" dist="38100">
                    <a:srgbClr val="C0C0C0"/>
                  </a:outerShdw>
                </a:effectLst>
                <a:latin typeface="Calibri"/>
                <a:ea typeface="Arial" pitchFamily="34" charset="0"/>
              </a:rPr>
              <a:t>B</a:t>
            </a:r>
            <a:r>
              <a:rPr altLang="id" b="1" sz="2800" lang="en-US">
                <a:solidFill>
                  <a:srgbClr val="FFFFFF"/>
                </a:solidFill>
                <a:effectLst>
                  <a:outerShdw algn="tl" blurRad="38100" dir="2700000" dist="38100">
                    <a:srgbClr val="C0C0C0"/>
                  </a:outerShdw>
                </a:effectLst>
                <a:latin typeface="Calibri"/>
                <a:ea typeface="Arial" pitchFamily="34" charset="0"/>
              </a:rPr>
              <a:t>O</a:t>
            </a:r>
            <a:r>
              <a:rPr altLang="id" b="1" sz="2800" lang="en-US">
                <a:solidFill>
                  <a:srgbClr val="FFFFFF"/>
                </a:solidFill>
                <a:effectLst>
                  <a:outerShdw algn="tl" blurRad="38100" dir="2700000" dist="38100">
                    <a:srgbClr val="C0C0C0"/>
                  </a:outerShdw>
                </a:effectLst>
                <a:latin typeface="Calibri"/>
                <a:ea typeface="Arial" pitchFamily="34" charset="0"/>
              </a:rPr>
              <a:t> </a:t>
            </a:r>
            <a:endParaRPr altLang="en-US" sz="700" lang="zh-CN"/>
          </a:p>
          <a:p>
            <a:pPr algn="dist" lvl="0"/>
            <a:r>
              <a:rPr altLang="id" b="1" sz="2800" lang="en-US">
                <a:solidFill>
                  <a:srgbClr val="FFFFFF"/>
                </a:solidFill>
                <a:effectLst>
                  <a:outerShdw algn="tl" blurRad="38100" dir="2700000" dist="38100">
                    <a:srgbClr val="C0C0C0"/>
                  </a:outerShdw>
                </a:effectLst>
                <a:latin typeface="Calibri"/>
                <a:ea typeface="Arial" pitchFamily="34" charset="0"/>
              </a:rPr>
              <a:t>(</a:t>
            </a:r>
            <a:r>
              <a:rPr altLang="id" b="1" sz="2800" lang="en-US">
                <a:solidFill>
                  <a:srgbClr val="FFFFFF"/>
                </a:solidFill>
                <a:effectLst>
                  <a:outerShdw algn="tl" blurRad="38100" dir="2700000" dist="38100">
                    <a:srgbClr val="C0C0C0"/>
                  </a:outerShdw>
                </a:effectLst>
                <a:latin typeface="Calibri"/>
                <a:ea typeface="Arial" pitchFamily="34" charset="0"/>
              </a:rPr>
              <a:t>Pemrograman Berorientasi Objek</a:t>
            </a:r>
            <a:r>
              <a:rPr altLang="id" b="1" sz="2800" lang="en-US">
                <a:solidFill>
                  <a:srgbClr val="FFFFFF"/>
                </a:solidFill>
                <a:effectLst>
                  <a:outerShdw algn="tl" blurRad="38100" dir="2700000" dist="38100">
                    <a:srgbClr val="C0C0C0"/>
                  </a:outerShdw>
                </a:effectLst>
                <a:latin typeface="Calibri"/>
                <a:ea typeface="Arial" pitchFamily="34" charset="0"/>
              </a:rPr>
              <a:t>)</a:t>
            </a:r>
            <a:r>
              <a:rPr altLang="id" b="1" sz="2800" lang="en-US">
                <a:solidFill>
                  <a:srgbClr val="FFFFFF"/>
                </a:solidFill>
                <a:effectLst>
                  <a:outerShdw algn="tl" blurRad="38100" dir="2700000" dist="38100">
                    <a:srgbClr val="C0C0C0"/>
                  </a:outerShdw>
                </a:effectLst>
                <a:latin typeface="Calibri"/>
                <a:ea typeface="Arial" pitchFamily="34" charset="0"/>
              </a:rPr>
              <a:t> </a:t>
            </a:r>
            <a:endParaRPr altLang="en-US" lang="zh-CN"/>
          </a:p>
        </p:txBody>
      </p:sp>
      <p:sp>
        <p:nvSpPr>
          <p:cNvPr id="1049114" name=""/>
          <p:cNvSpPr txBox="1"/>
          <p:nvPr/>
        </p:nvSpPr>
        <p:spPr>
          <a:xfrm>
            <a:off x="4663173" y="3324832"/>
            <a:ext cx="2154032" cy="815340"/>
          </a:xfrm>
          <a:prstGeom prst="rect"/>
        </p:spPr>
        <p:txBody>
          <a:bodyPr rtlCol="0" wrap="square">
            <a:spAutoFit/>
          </a:bodyPr>
          <a:p>
            <a:r>
              <a:rPr altLang="id" sz="1600" lang="en-US">
                <a:solidFill>
                  <a:srgbClr val="FFFFFF"/>
                </a:solidFill>
              </a:rPr>
              <a:t>R</a:t>
            </a:r>
            <a:r>
              <a:rPr altLang="id" sz="1600" lang="en-US">
                <a:solidFill>
                  <a:srgbClr val="FFFFFF"/>
                </a:solidFill>
              </a:rPr>
              <a:t>e</a:t>
            </a:r>
            <a:r>
              <a:rPr altLang="id" sz="1600" lang="en-US">
                <a:solidFill>
                  <a:srgbClr val="FFFFFF"/>
                </a:solidFill>
              </a:rPr>
              <a:t>v</a:t>
            </a:r>
            <a:r>
              <a:rPr altLang="id" sz="1600" lang="en-US">
                <a:solidFill>
                  <a:srgbClr val="FFFFFF"/>
                </a:solidFill>
              </a:rPr>
              <a:t>a</a:t>
            </a:r>
            <a:r>
              <a:rPr altLang="id" sz="1600" lang="en-US">
                <a:solidFill>
                  <a:srgbClr val="FFFFFF"/>
                </a:solidFill>
              </a:rPr>
              <a:t> </a:t>
            </a:r>
            <a:r>
              <a:rPr altLang="id" sz="1600" lang="en-US">
                <a:solidFill>
                  <a:srgbClr val="FFFFFF"/>
                </a:solidFill>
              </a:rPr>
              <a:t>M</a:t>
            </a:r>
            <a:r>
              <a:rPr altLang="id" sz="1600" lang="en-US">
                <a:solidFill>
                  <a:srgbClr val="FFFFFF"/>
                </a:solidFill>
              </a:rPr>
              <a:t>a</a:t>
            </a:r>
            <a:r>
              <a:rPr altLang="id" sz="1600" lang="en-US">
                <a:solidFill>
                  <a:srgbClr val="FFFFFF"/>
                </a:solidFill>
              </a:rPr>
              <a:t>u</a:t>
            </a:r>
            <a:r>
              <a:rPr altLang="id" sz="1600" lang="en-US">
                <a:solidFill>
                  <a:srgbClr val="FFFFFF"/>
                </a:solidFill>
              </a:rPr>
              <a:t>l</a:t>
            </a:r>
            <a:r>
              <a:rPr altLang="id" sz="1600" lang="en-US">
                <a:solidFill>
                  <a:srgbClr val="FFFFFF"/>
                </a:solidFill>
              </a:rPr>
              <a:t>a</a:t>
            </a:r>
            <a:r>
              <a:rPr altLang="id" sz="1600" lang="en-US">
                <a:solidFill>
                  <a:srgbClr val="FFFFFF"/>
                </a:solidFill>
              </a:rPr>
              <a:t>n</a:t>
            </a:r>
            <a:r>
              <a:rPr altLang="id" sz="1600" lang="en-US">
                <a:solidFill>
                  <a:srgbClr val="FFFFFF"/>
                </a:solidFill>
              </a:rPr>
              <a:t>i</a:t>
            </a:r>
            <a:r>
              <a:rPr altLang="id" sz="1600" lang="en-US">
                <a:solidFill>
                  <a:srgbClr val="FFFFFF"/>
                </a:solidFill>
              </a:rPr>
              <a:t> </a:t>
            </a:r>
            <a:r>
              <a:rPr altLang="id" sz="1600" lang="en-US">
                <a:solidFill>
                  <a:srgbClr val="FFFFFF"/>
                </a:solidFill>
              </a:rPr>
              <a:t>L</a:t>
            </a:r>
            <a:r>
              <a:rPr altLang="id" sz="1600" lang="en-US">
                <a:solidFill>
                  <a:srgbClr val="FFFFFF"/>
                </a:solidFill>
              </a:rPr>
              <a:t>e</a:t>
            </a:r>
            <a:r>
              <a:rPr altLang="id" sz="1600" lang="en-US">
                <a:solidFill>
                  <a:srgbClr val="FFFFFF"/>
                </a:solidFill>
              </a:rPr>
              <a:t>s</a:t>
            </a:r>
            <a:r>
              <a:rPr altLang="id" sz="1600" lang="en-US">
                <a:solidFill>
                  <a:srgbClr val="FFFFFF"/>
                </a:solidFill>
              </a:rPr>
              <a:t>t</a:t>
            </a:r>
            <a:r>
              <a:rPr altLang="id" sz="1600" lang="en-US">
                <a:solidFill>
                  <a:srgbClr val="FFFFFF"/>
                </a:solidFill>
              </a:rPr>
              <a:t>a</a:t>
            </a:r>
            <a:r>
              <a:rPr altLang="id" sz="1600" lang="en-US">
                <a:solidFill>
                  <a:srgbClr val="FFFFFF"/>
                </a:solidFill>
              </a:rPr>
              <a:t>r</a:t>
            </a:r>
            <a:r>
              <a:rPr altLang="id" sz="1600" lang="en-US">
                <a:solidFill>
                  <a:srgbClr val="FFFFFF"/>
                </a:solidFill>
              </a:rPr>
              <a:t>i</a:t>
            </a:r>
            <a:endParaRPr sz="1600" lang="in-ID">
              <a:solidFill>
                <a:srgbClr val="FFFFFF"/>
              </a:solidFill>
            </a:endParaRPr>
          </a:p>
          <a:p>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X</a:t>
            </a:r>
            <a:r>
              <a:rPr altLang="id" sz="1600" lang="en-US">
                <a:solidFill>
                  <a:srgbClr val="FFFFFF"/>
                </a:solidFill>
              </a:rPr>
              <a:t>I</a:t>
            </a:r>
            <a:r>
              <a:rPr altLang="id" sz="1600" lang="en-US">
                <a:solidFill>
                  <a:srgbClr val="FFFFFF"/>
                </a:solidFill>
              </a:rPr>
              <a:t>R</a:t>
            </a:r>
            <a:r>
              <a:rPr altLang="id" sz="1600" lang="en-US">
                <a:solidFill>
                  <a:srgbClr val="FFFFFF"/>
                </a:solidFill>
              </a:rPr>
              <a:t>P</a:t>
            </a:r>
            <a:r>
              <a:rPr altLang="id" sz="1600" lang="en-US">
                <a:solidFill>
                  <a:srgbClr val="FFFFFF"/>
                </a:solidFill>
              </a:rPr>
              <a:t>L</a:t>
            </a:r>
            <a:r>
              <a:rPr altLang="id" sz="1600" lang="en-US">
                <a:solidFill>
                  <a:srgbClr val="FFFFFF"/>
                </a:solidFill>
              </a:rPr>
              <a:t>2</a:t>
            </a:r>
            <a:endParaRPr sz="1600" lang="in-ID">
              <a:solidFill>
                <a:srgbClr val="FFFFFF"/>
              </a:solidFill>
            </a:endParaRPr>
          </a:p>
          <a:p>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 </a:t>
            </a:r>
            <a:r>
              <a:rPr altLang="id" sz="1600" lang="en-US">
                <a:solidFill>
                  <a:srgbClr val="FFFFFF"/>
                </a:solidFill>
              </a:rPr>
              <a:t>P</a:t>
            </a:r>
            <a:r>
              <a:rPr altLang="id" sz="1600" lang="en-US">
                <a:solidFill>
                  <a:srgbClr val="FFFFFF"/>
                </a:solidFill>
              </a:rPr>
              <a:t>R</a:t>
            </a:r>
            <a:r>
              <a:rPr altLang="id" sz="1600" lang="en-US">
                <a:solidFill>
                  <a:srgbClr val="FFFFFF"/>
                </a:solidFill>
              </a:rPr>
              <a:t>O</a:t>
            </a:r>
            <a:r>
              <a:rPr altLang="id" sz="1600" lang="en-US">
                <a:solidFill>
                  <a:srgbClr val="FFFFFF"/>
                </a:solidFill>
              </a:rPr>
              <a:t>D</a:t>
            </a:r>
            <a:r>
              <a:rPr altLang="id" sz="1600" lang="en-US">
                <a:solidFill>
                  <a:srgbClr val="FFFFFF"/>
                </a:solidFill>
              </a:rPr>
              <a:t>U</a:t>
            </a:r>
            <a:r>
              <a:rPr altLang="id" sz="1600" lang="en-US">
                <a:solidFill>
                  <a:srgbClr val="FFFFFF"/>
                </a:solidFill>
              </a:rPr>
              <a:t>K</a:t>
            </a:r>
            <a:r>
              <a:rPr altLang="id" sz="1600" lang="en-US">
                <a:solidFill>
                  <a:srgbClr val="FFFFFF"/>
                </a:solidFill>
              </a:rPr>
              <a:t>T</a:t>
            </a:r>
            <a:r>
              <a:rPr altLang="id" sz="1600" lang="en-US">
                <a:solidFill>
                  <a:srgbClr val="FFFFFF"/>
                </a:solidFill>
              </a:rPr>
              <a:t>I</a:t>
            </a:r>
            <a:r>
              <a:rPr altLang="id" sz="1600" lang="en-US">
                <a:solidFill>
                  <a:srgbClr val="FFFFFF"/>
                </a:solidFill>
              </a:rPr>
              <a:t>F</a:t>
            </a:r>
            <a:endParaRPr sz="1600" lang="in-ID">
              <a:solidFill>
                <a:srgbClr val="FFFFFF"/>
              </a:solidFill>
            </a:endParaRPr>
          </a:p>
        </p:txBody>
      </p:sp>
    </p:spTree>
  </p:cSld>
  <p:clrMapOvr>
    <a:masterClrMapping/>
  </p:clrMapOvr>
  <p:transition spd="fast" advClick="1">
    <p:fade thruBlk="1"/>
  </p:transition>
</p:sld>
</file>

<file path=ppt/slides/slide10.xml><?xml version="1.0" encoding="utf-8"?>
<p:sld xmlns:a="http://schemas.openxmlformats.org/drawingml/2006/main" xmlns:r="http://schemas.openxmlformats.org/officeDocument/2006/relationships" xmlns:p="http://schemas.openxmlformats.org/presentationml/2006/main" show="1" showMasterSp="1">
  <p:cSld>
    <p:bg bwMode="white">
      <p:bgPr>
        <a:blipFill rotWithShape="0">
          <a:blip xmlns:r="http://schemas.openxmlformats.org/officeDocument/2006/relationships" r:embed="rId1">
            <a:alphaModFix amt="100000"/>
          </a:blip>
          <a:srcRect/>
          <a:stretch>
            <a:fillRect/>
          </a:stretch>
        </a:blipFill>
      </p:bgPr>
    </p:bg>
    <p:spTree>
      <p:nvGrpSpPr>
        <p:cNvPr id="90" name=""/>
        <p:cNvGrpSpPr/>
        <p:nvPr/>
      </p:nvGrpSpPr>
      <p:grpSpPr>
        <a:xfrm rot="0">
          <a:off x="0" y="0"/>
          <a:ext cx="0" cy="0"/>
          <a:chOff x="0" y="0"/>
          <a:chExt cx="0" cy="0"/>
        </a:xfrm>
      </p:grpSpPr>
      <p:sp>
        <p:nvSpPr>
          <p:cNvPr id="1049032" name="文本框 3073"/>
          <p:cNvSpPr txBox="1"/>
          <p:nvPr/>
        </p:nvSpPr>
        <p:spPr>
          <a:xfrm rot="0">
            <a:off x="1505743" y="2098374"/>
            <a:ext cx="4224337" cy="8153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dist" lvl="0"/>
            <a:r>
              <a:rPr altLang="zh-CN" b="1" sz="4800" lang="en-US">
                <a:solidFill>
                  <a:schemeClr val="lt1"/>
                </a:solidFill>
                <a:effectLst>
                  <a:outerShdw algn="tl" blurRad="38100" dir="2700000" dist="38100">
                    <a:srgbClr val="C0C0C0"/>
                  </a:outerShdw>
                </a:effectLst>
                <a:ea typeface="Arial" pitchFamily="34" charset="0"/>
              </a:rPr>
              <a:t>THANKS</a:t>
            </a:r>
          </a:p>
        </p:txBody>
      </p:sp>
    </p:spTree>
  </p:cSld>
  <p:clrMapOvr>
    <a:masterClrMapping/>
  </p:clrMapOvr>
  <p:transition spd="fast" advClick="1">
    <p:fade thruBlk="1"/>
  </p:transition>
</p:sld>
</file>

<file path=ppt/slides/slide2.xml><?xml version="1.0" encoding="utf-8"?>
<p:sld xmlns:a="http://schemas.openxmlformats.org/drawingml/2006/main" xmlns:r="http://schemas.openxmlformats.org/officeDocument/2006/relationships" xmlns:p="http://schemas.openxmlformats.org/presentationml/2006/main" show="1" showMasterSp="1">
  <p:cSld>
    <p:bg bwMode="white">
      <p:bgPr>
        <a:blipFill rotWithShape="0">
          <a:blip xmlns:r="http://schemas.openxmlformats.org/officeDocument/2006/relationships" r:embed="rId1">
            <a:alphaModFix amt="100000"/>
          </a:blip>
          <a:srcRect/>
          <a:stretch>
            <a:fillRect/>
          </a:stretch>
        </a:blipFill>
      </p:bgPr>
    </p:bg>
    <p:spTree>
      <p:nvGrpSpPr>
        <p:cNvPr id="53" name=""/>
        <p:cNvGrpSpPr/>
        <p:nvPr/>
      </p:nvGrpSpPr>
      <p:grpSpPr>
        <a:xfrm rot="0">
          <a:off x="0" y="0"/>
          <a:ext cx="0" cy="0"/>
          <a:chOff x="0" y="0"/>
          <a:chExt cx="0" cy="0"/>
        </a:xfrm>
      </p:grpSpPr>
      <p:sp>
        <p:nvSpPr>
          <p:cNvPr id="1048590" name="文本框 150"/>
          <p:cNvSpPr txBox="1"/>
          <p:nvPr/>
        </p:nvSpPr>
        <p:spPr>
          <a:xfrm rot="0">
            <a:off x="4828823" y="684353"/>
            <a:ext cx="1701679" cy="1038420"/>
          </a:xfrm>
          <a:prstGeom prst="rect"/>
          <a:noFill/>
          <a:ln>
            <a:noFill/>
          </a:ln>
        </p:spPr>
        <p:txBody>
          <a:bodyPr anchor="ctr" bIns="0" lIns="0" rIns="0" tIns="0"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just" lvl="0">
              <a:lnSpc>
                <a:spcPct val="130000"/>
              </a:lnSpc>
            </a:pPr>
            <a:r>
              <a:rPr sz="900">
                <a:solidFill>
                  <a:srgbClr val="FFFFFF"/>
                </a:solidFill>
              </a:rPr>
              <a:t>2.Objek (Object)</a:t>
            </a:r>
            <a:endParaRPr altLang="en-US" sz="900" lang="zh-CN">
              <a:solidFill>
                <a:srgbClr val="FFFFFF"/>
              </a:solidFill>
            </a:endParaRPr>
          </a:p>
          <a:p>
            <a:pPr algn="just" lvl="0">
              <a:lnSpc>
                <a:spcPct val="130000"/>
              </a:lnSpc>
            </a:pPr>
            <a:r>
              <a:rPr altLang="en-US" sz="900" lang="zh-CN">
                <a:solidFill>
                  <a:srgbClr val="FFFFFF"/>
                </a:solidFill>
              </a:rPr>
              <a:t>Objek merupakan teknik dalam menyelesaikan masalah yang kerap muncul dalam pengembangan perangkat lunak.</a:t>
            </a:r>
            <a:endParaRPr altLang="en-US" sz="900" lang="zh-CN">
              <a:solidFill>
                <a:srgbClr val="FFFFFF"/>
              </a:solidFill>
            </a:endParaRPr>
          </a:p>
        </p:txBody>
      </p:sp>
      <p:sp>
        <p:nvSpPr>
          <p:cNvPr id="1048591" name="文本框 151"/>
          <p:cNvSpPr txBox="1"/>
          <p:nvPr/>
        </p:nvSpPr>
        <p:spPr>
          <a:xfrm rot="0">
            <a:off x="690561" y="869585"/>
            <a:ext cx="1777902" cy="930438"/>
          </a:xfrm>
          <a:prstGeom prst="rect"/>
          <a:noFill/>
          <a:ln>
            <a:noFill/>
          </a:ln>
        </p:spPr>
        <p:txBody>
          <a:bodyPr anchor="ctr" bIns="0" lIns="0" rIns="0" tIns="0"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just" lvl="0">
              <a:lnSpc>
                <a:spcPct val="130000"/>
              </a:lnSpc>
            </a:pPr>
            <a:r>
              <a:rPr sz="900">
                <a:solidFill>
                  <a:srgbClr val="FFFFFF"/>
                </a:solidFill>
              </a:rPr>
              <a:t>3.Abstaksi (Abstraction)</a:t>
            </a:r>
            <a:endParaRPr altLang="en-US" sz="900" lang="zh-CN">
              <a:solidFill>
                <a:srgbClr val="FFFFFF"/>
              </a:solidFill>
            </a:endParaRPr>
          </a:p>
          <a:p>
            <a:pPr algn="just" lvl="0">
              <a:lnSpc>
                <a:spcPct val="130000"/>
              </a:lnSpc>
            </a:pPr>
            <a:r>
              <a:rPr altLang="en-US" sz="900" lang="zh-CN">
                <a:solidFill>
                  <a:srgbClr val="FFFFFF"/>
                </a:solidFill>
              </a:rPr>
              <a:t>Kemampuan sebuah program untuk melewati aspek informasi yang diolah adalah kemampuan untuk fokus pada inti permasalahan. </a:t>
            </a:r>
            <a:endParaRPr altLang="en-US" sz="900" lang="zh-CN">
              <a:solidFill>
                <a:srgbClr val="FFFFFF"/>
              </a:solidFill>
            </a:endParaRPr>
          </a:p>
        </p:txBody>
      </p:sp>
      <p:sp>
        <p:nvSpPr>
          <p:cNvPr id="1048592" name="文本框 152"/>
          <p:cNvSpPr txBox="1"/>
          <p:nvPr/>
        </p:nvSpPr>
        <p:spPr>
          <a:xfrm rot="0">
            <a:off x="690562" y="2702389"/>
            <a:ext cx="1689083" cy="877865"/>
          </a:xfrm>
          <a:prstGeom prst="rect"/>
          <a:noFill/>
          <a:ln>
            <a:noFill/>
          </a:ln>
        </p:spPr>
        <p:txBody>
          <a:bodyPr anchor="ctr" bIns="0" lIns="0" rIns="0" tIns="0"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just" lvl="0">
              <a:lnSpc>
                <a:spcPct val="130000"/>
              </a:lnSpc>
            </a:pPr>
            <a:r>
              <a:rPr sz="900">
                <a:solidFill>
                  <a:srgbClr val="FFFFFF"/>
                </a:solidFill>
              </a:rPr>
              <a:t>6.Inheritas (Pewarisan)</a:t>
            </a:r>
            <a:endParaRPr altLang="en-US" sz="900" lang="zh-CN">
              <a:solidFill>
                <a:srgbClr val="FFFFFF"/>
              </a:solidFill>
            </a:endParaRPr>
          </a:p>
          <a:p>
            <a:pPr algn="just" lvl="0">
              <a:lnSpc>
                <a:spcPct val="130000"/>
              </a:lnSpc>
            </a:pPr>
            <a:r>
              <a:rPr altLang="en-US" sz="900" lang="zh-CN">
                <a:solidFill>
                  <a:srgbClr val="FFFFFF"/>
                </a:solidFill>
              </a:rPr>
              <a:t>Konsep inheritas mempunyai fungsi mengatur polimorfise dan enkapsulasi dengan mengizinkan objek didefinisikan dan diciptakan dengan jenis khusus dari objek yang sudah ada. </a:t>
            </a:r>
            <a:endParaRPr altLang="en-US" sz="900" lang="zh-CN">
              <a:solidFill>
                <a:srgbClr val="FFFFFF"/>
              </a:solidFill>
            </a:endParaRPr>
          </a:p>
        </p:txBody>
      </p:sp>
      <p:pic>
        <p:nvPicPr>
          <p:cNvPr id="2097152" name=""/>
          <p:cNvPicPr>
            <a:picLocks/>
          </p:cNvPicPr>
          <p:nvPr/>
        </p:nvPicPr>
        <p:blipFill>
          <a:blip xmlns:r="http://schemas.openxmlformats.org/officeDocument/2006/relationships" r:embed="rId2"/>
          <a:stretch>
            <a:fillRect/>
          </a:stretch>
        </p:blipFill>
        <p:spPr>
          <a:xfrm rot="0">
            <a:off x="2704052" y="1615280"/>
            <a:ext cx="1827718" cy="1330278"/>
          </a:xfrm>
          <a:prstGeom prst="rect"/>
        </p:spPr>
      </p:pic>
      <p:sp>
        <p:nvSpPr>
          <p:cNvPr id="1048593" name="文本框 149"/>
          <p:cNvSpPr txBox="1"/>
          <p:nvPr/>
        </p:nvSpPr>
        <p:spPr>
          <a:xfrm rot="0">
            <a:off x="2878143" y="357187"/>
            <a:ext cx="1588144" cy="977617"/>
          </a:xfrm>
          <a:prstGeom prst="rect"/>
          <a:noFill/>
          <a:ln>
            <a:noFill/>
          </a:ln>
        </p:spPr>
        <p:txBody>
          <a:bodyPr anchor="ctr" bIns="0" lIns="0" rIns="0" tIns="0"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5pPr>
          </a:lstStyle>
          <a:p>
            <a:pPr algn="just" lvl="0">
              <a:lnSpc>
                <a:spcPct val="130000"/>
              </a:lnSpc>
            </a:pPr>
            <a:r>
              <a:rPr sz="900">
                <a:solidFill>
                  <a:srgbClr val="FFFFFF"/>
                </a:solidFill>
              </a:rPr>
              <a:t>1.Kelas (class)</a:t>
            </a:r>
            <a:endParaRPr altLang="en-US" sz="900" lang="zh-CN">
              <a:solidFill>
                <a:srgbClr val="FFFFFF"/>
              </a:solidFill>
            </a:endParaRPr>
          </a:p>
          <a:p>
            <a:pPr algn="just" lvl="0">
              <a:lnSpc>
                <a:spcPct val="130000"/>
              </a:lnSpc>
            </a:pPr>
            <a:r>
              <a:rPr altLang="en-US" sz="900" lang="zh-CN">
                <a:solidFill>
                  <a:srgbClr val="FFFFFF"/>
                </a:solidFill>
                <a:latin typeface="宋体"/>
              </a:rPr>
              <a:t>Kelas (class) merupakan penggambaran satu set objek yang memiliki atribut yang sama. </a:t>
            </a:r>
            <a:endParaRPr altLang="en-US" lang="zh-CN">
              <a:solidFill>
                <a:srgbClr val="FFFFFF"/>
              </a:solidFill>
            </a:endParaRPr>
          </a:p>
        </p:txBody>
      </p:sp>
      <p:sp>
        <p:nvSpPr>
          <p:cNvPr id="1048594" name="文本框 152"/>
          <p:cNvSpPr txBox="1"/>
          <p:nvPr/>
        </p:nvSpPr>
        <p:spPr>
          <a:xfrm rot="21582048">
            <a:off x="4756340" y="2706710"/>
            <a:ext cx="1656768" cy="785828"/>
          </a:xfrm>
          <a:prstGeom prst="rect"/>
          <a:noFill/>
          <a:ln>
            <a:noFill/>
          </a:ln>
        </p:spPr>
        <p:txBody>
          <a:bodyPr anchor="ctr" bIns="0" lIns="0" rIns="0" tIns="0"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5pPr>
          </a:lstStyle>
          <a:p>
            <a:pPr algn="just" lvl="0">
              <a:lnSpc>
                <a:spcPct val="130000"/>
              </a:lnSpc>
            </a:pPr>
            <a:r>
              <a:rPr sz="900">
                <a:solidFill>
                  <a:srgbClr val="FFFFFF"/>
                </a:solidFill>
              </a:rPr>
              <a:t>5.Polimorfisme</a:t>
            </a:r>
            <a:endParaRPr altLang="en-US" sz="900" lang="zh-CN">
              <a:solidFill>
                <a:srgbClr val="FFFFFF"/>
              </a:solidFill>
            </a:endParaRPr>
          </a:p>
          <a:p>
            <a:pPr algn="just" lvl="0">
              <a:lnSpc>
                <a:spcPct val="130000"/>
              </a:lnSpc>
            </a:pPr>
            <a:r>
              <a:rPr altLang="en-US" sz="900" lang="zh-CN">
                <a:solidFill>
                  <a:srgbClr val="FFFFFF"/>
                </a:solidFill>
              </a:rPr>
              <a:t>Polimorfise merupakan suatu fungsionalitas yang diimplikasikan dengan berbagai cara yang berbeda. Pada program berorientasi objek, pembuat program dapat memiliki  berbagai implementasi untuk sebagian fungsi tertentu.</a:t>
            </a:r>
            <a:endParaRPr altLang="en-US" sz="900" lang="zh-CN">
              <a:solidFill>
                <a:srgbClr val="FFFFFF"/>
              </a:solidFill>
            </a:endParaRPr>
          </a:p>
        </p:txBody>
      </p:sp>
      <p:sp>
        <p:nvSpPr>
          <p:cNvPr id="1048595" name="文本框 152"/>
          <p:cNvSpPr txBox="1"/>
          <p:nvPr/>
        </p:nvSpPr>
        <p:spPr>
          <a:xfrm rot="0">
            <a:off x="2725166" y="3099623"/>
            <a:ext cx="1806604" cy="1169807"/>
          </a:xfrm>
          <a:prstGeom prst="rect"/>
          <a:noFill/>
          <a:ln>
            <a:noFill/>
          </a:ln>
        </p:spPr>
        <p:txBody>
          <a:bodyPr anchor="ctr" bIns="0" lIns="0" rIns="0" tIns="0"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5pPr>
          </a:lstStyle>
          <a:p>
            <a:pPr algn="just" lvl="0">
              <a:lnSpc>
                <a:spcPct val="130000"/>
              </a:lnSpc>
            </a:pPr>
            <a:r>
              <a:rPr sz="900">
                <a:solidFill>
                  <a:srgbClr val="FFFFFF"/>
                </a:solidFill>
              </a:rPr>
              <a:t>4.Enkapsulasi(Pembungkus)</a:t>
            </a:r>
            <a:endParaRPr altLang="en-US" sz="900" lang="zh-CN">
              <a:solidFill>
                <a:srgbClr val="FFFFFF"/>
              </a:solidFill>
            </a:endParaRPr>
          </a:p>
          <a:p>
            <a:pPr algn="just" lvl="0">
              <a:lnSpc>
                <a:spcPct val="130000"/>
              </a:lnSpc>
            </a:pPr>
            <a:r>
              <a:rPr altLang="en-US" sz="900" lang="zh-CN">
                <a:solidFill>
                  <a:srgbClr val="FFFFFF"/>
                </a:solidFill>
              </a:rPr>
              <a:t>Enkapsulasiadalah proses memastikan pengguna sebuah objek tidak dapat menggantikan keadaan dari sebuah objek dengan cara yang tidak sesuai prosedur. </a:t>
            </a:r>
            <a:endParaRPr altLang="en-US" sz="900" lang="zh-CN">
              <a:solidFill>
                <a:srgbClr val="FFFFFF"/>
              </a:solidFill>
            </a:endParaRPr>
          </a:p>
        </p:txBody>
      </p:sp>
      <p:sp>
        <p:nvSpPr>
          <p:cNvPr id="1049116" name=""/>
          <p:cNvSpPr txBox="1"/>
          <p:nvPr/>
        </p:nvSpPr>
        <p:spPr>
          <a:xfrm>
            <a:off x="297596" y="209866"/>
            <a:ext cx="1432737" cy="294640"/>
          </a:xfrm>
          <a:prstGeom prst="rect"/>
        </p:spPr>
        <p:txBody>
          <a:bodyPr rtlCol="0" wrap="square">
            <a:spAutoFit/>
          </a:bodyPr>
          <a:p>
            <a:r>
              <a:rPr altLang="id" sz="1400" lang="en-US">
                <a:solidFill>
                  <a:srgbClr val="FFFFFF"/>
                </a:solidFill>
              </a:rPr>
              <a:t>P</a:t>
            </a:r>
            <a:r>
              <a:rPr altLang="id" sz="1400" lang="en-US">
                <a:solidFill>
                  <a:srgbClr val="FFFFFF"/>
                </a:solidFill>
              </a:rPr>
              <a:t>E</a:t>
            </a:r>
            <a:r>
              <a:rPr altLang="id" sz="1400" lang="en-US">
                <a:solidFill>
                  <a:srgbClr val="FFFFFF"/>
                </a:solidFill>
              </a:rPr>
              <a:t>N</a:t>
            </a:r>
            <a:r>
              <a:rPr altLang="id" sz="1400" lang="en-US">
                <a:solidFill>
                  <a:srgbClr val="FFFFFF"/>
                </a:solidFill>
              </a:rPr>
              <a:t>G</a:t>
            </a:r>
            <a:r>
              <a:rPr altLang="id" sz="1400" lang="en-US">
                <a:solidFill>
                  <a:srgbClr val="FFFFFF"/>
                </a:solidFill>
              </a:rPr>
              <a:t>E</a:t>
            </a:r>
            <a:r>
              <a:rPr altLang="id" sz="1400" lang="en-US">
                <a:solidFill>
                  <a:srgbClr val="FFFFFF"/>
                </a:solidFill>
              </a:rPr>
              <a:t>R</a:t>
            </a:r>
            <a:r>
              <a:rPr altLang="id" sz="1400" lang="en-US">
                <a:solidFill>
                  <a:srgbClr val="FFFFFF"/>
                </a:solidFill>
              </a:rPr>
              <a:t>T</a:t>
            </a:r>
            <a:r>
              <a:rPr altLang="id" sz="1400" lang="en-US">
                <a:solidFill>
                  <a:srgbClr val="FFFFFF"/>
                </a:solidFill>
              </a:rPr>
              <a:t>I</a:t>
            </a:r>
            <a:r>
              <a:rPr altLang="id" sz="1400" lang="en-US">
                <a:solidFill>
                  <a:srgbClr val="FFFFFF"/>
                </a:solidFill>
              </a:rPr>
              <a:t>A</a:t>
            </a:r>
            <a:r>
              <a:rPr altLang="id" sz="1400" lang="en-US">
                <a:solidFill>
                  <a:srgbClr val="FFFFFF"/>
                </a:solidFill>
              </a:rPr>
              <a:t>N</a:t>
            </a:r>
            <a:endParaRPr sz="1400" lang="in-ID">
              <a:solidFill>
                <a:srgbClr val="FFFFFF"/>
              </a:solidFill>
            </a:endParaRPr>
          </a:p>
        </p:txBody>
      </p:sp>
    </p:spTree>
  </p:cSld>
  <p:clrMapOvr>
    <a:masterClrMapping/>
  </p:clrMapOvr>
  <p:transition spd="fast" advClick="1">
    <p:fade thruBlk="1"/>
  </p:transition>
</p:sld>
</file>

<file path=ppt/slides/slide3.xml><?xml version="1.0" encoding="utf-8"?>
<p:sld xmlns:a="http://schemas.openxmlformats.org/drawingml/2006/main" xmlns:r="http://schemas.openxmlformats.org/officeDocument/2006/relationships" xmlns:p="http://schemas.openxmlformats.org/presentationml/2006/main" show="1" showMasterSp="1">
  <p:cSld>
    <p:bg bwMode="white">
      <p:bgPr>
        <a:blipFill rotWithShape="0">
          <a:blip xmlns:r="http://schemas.openxmlformats.org/officeDocument/2006/relationships" r:embed="rId1">
            <a:alphaModFix amt="100000"/>
          </a:blip>
          <a:srcRect/>
          <a:stretch>
            <a:fillRect/>
          </a:stretch>
        </a:blipFill>
      </p:bgPr>
    </p:bg>
    <p:spTree>
      <p:nvGrpSpPr>
        <p:cNvPr id="55" name=""/>
        <p:cNvGrpSpPr/>
        <p:nvPr/>
      </p:nvGrpSpPr>
      <p:grpSpPr>
        <a:xfrm rot="0">
          <a:off x="0" y="0"/>
          <a:ext cx="0" cy="0"/>
          <a:chOff x="0" y="0"/>
          <a:chExt cx="0" cy="0"/>
        </a:xfrm>
      </p:grpSpPr>
      <p:sp>
        <p:nvSpPr>
          <p:cNvPr id="1048605" name="文本框 9"/>
          <p:cNvSpPr txBox="1"/>
          <p:nvPr/>
        </p:nvSpPr>
        <p:spPr>
          <a:xfrm rot="0">
            <a:off x="1870591" y="149224"/>
            <a:ext cx="3326089" cy="5105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dist" lvl="0"/>
            <a:r>
              <a:rPr altLang="id" b="1" sz="2800" lang="en-US">
                <a:solidFill>
                  <a:schemeClr val="lt1"/>
                </a:solidFill>
              </a:rPr>
              <a:t>F</a:t>
            </a:r>
            <a:r>
              <a:rPr altLang="id" b="1" sz="2800" lang="en-US">
                <a:solidFill>
                  <a:schemeClr val="lt1"/>
                </a:solidFill>
              </a:rPr>
              <a:t>U</a:t>
            </a:r>
            <a:r>
              <a:rPr altLang="id" b="1" sz="2800" lang="en-US">
                <a:solidFill>
                  <a:schemeClr val="lt1"/>
                </a:solidFill>
              </a:rPr>
              <a:t>N</a:t>
            </a:r>
            <a:r>
              <a:rPr altLang="id" b="1" sz="2800" lang="en-US">
                <a:solidFill>
                  <a:schemeClr val="lt1"/>
                </a:solidFill>
              </a:rPr>
              <a:t>G</a:t>
            </a:r>
            <a:r>
              <a:rPr altLang="id" b="1" sz="2800" lang="en-US">
                <a:solidFill>
                  <a:schemeClr val="lt1"/>
                </a:solidFill>
              </a:rPr>
              <a:t>S</a:t>
            </a:r>
            <a:r>
              <a:rPr altLang="id" b="1" sz="2800" lang="en-US">
                <a:solidFill>
                  <a:schemeClr val="lt1"/>
                </a:solidFill>
              </a:rPr>
              <a:t>I</a:t>
            </a:r>
            <a:r>
              <a:rPr altLang="id" b="1" sz="2800" lang="en-US">
                <a:solidFill>
                  <a:schemeClr val="lt1"/>
                </a:solidFill>
              </a:rPr>
              <a:t> </a:t>
            </a:r>
            <a:r>
              <a:rPr altLang="id" b="1" sz="2800" lang="en-US">
                <a:solidFill>
                  <a:schemeClr val="lt1"/>
                </a:solidFill>
              </a:rPr>
              <a:t>P</a:t>
            </a:r>
            <a:r>
              <a:rPr altLang="id" b="1" sz="2800" lang="en-US">
                <a:solidFill>
                  <a:schemeClr val="lt1"/>
                </a:solidFill>
              </a:rPr>
              <a:t>B</a:t>
            </a:r>
            <a:r>
              <a:rPr altLang="id" b="1" sz="2800" lang="en-US">
                <a:solidFill>
                  <a:schemeClr val="lt1"/>
                </a:solidFill>
              </a:rPr>
              <a:t>O</a:t>
            </a:r>
            <a:r>
              <a:rPr altLang="id" b="1" sz="2800" lang="en-US">
                <a:solidFill>
                  <a:schemeClr val="lt1"/>
                </a:solidFill>
              </a:rPr>
              <a:t> </a:t>
            </a:r>
            <a:endParaRPr altLang="en-US" lang="zh-CN"/>
          </a:p>
        </p:txBody>
      </p:sp>
      <p:pic>
        <p:nvPicPr>
          <p:cNvPr id="2097573" name=""/>
          <p:cNvPicPr>
            <a:picLocks/>
          </p:cNvPicPr>
          <p:nvPr/>
        </p:nvPicPr>
        <p:blipFill>
          <a:blip xmlns:r="http://schemas.openxmlformats.org/officeDocument/2006/relationships" r:embed="rId2"/>
          <a:stretch>
            <a:fillRect/>
          </a:stretch>
        </p:blipFill>
        <p:spPr>
          <a:xfrm rot="0">
            <a:off x="2008980" y="2249486"/>
            <a:ext cx="3344271" cy="2015144"/>
          </a:xfrm>
          <a:prstGeom prst="rect"/>
        </p:spPr>
      </p:pic>
      <p:sp>
        <p:nvSpPr>
          <p:cNvPr id="1049103" name=""/>
          <p:cNvSpPr txBox="1"/>
          <p:nvPr/>
        </p:nvSpPr>
        <p:spPr>
          <a:xfrm>
            <a:off x="718065" y="723264"/>
            <a:ext cx="5926099" cy="1310641"/>
          </a:xfrm>
          <a:prstGeom prst="rect"/>
        </p:spPr>
        <p:txBody>
          <a:bodyPr rtlCol="0" wrap="square">
            <a:spAutoFit/>
          </a:bodyPr>
          <a:p>
            <a:r>
              <a:rPr sz="1400" lang="in-ID">
                <a:solidFill>
                  <a:srgbClr val="FFFFFF"/>
                </a:solidFill>
              </a:rPr>
              <a:t>PHP bukan bahasa pemrograman yang ‘murni’ berbasis objek seperti Java. Konsep OOP dalam PHP baru hadir dalam PHP versi 4, dan disempurnakan oleh PHP versi 5. Dengan kata lain, OOP di PHP merupakan ‘fitur tambahan’.Sebagai programmer web, OOP adalah salah satu makanan wajib. Pembuatan website modern saat ini akan lebih mudah jika menggunakan template kode program yang dikenal dengan framework. </a:t>
            </a:r>
            <a:endParaRPr sz="2800" lang="in-ID">
              <a:solidFill>
                <a:srgbClr val="FFFFFF"/>
              </a:solidFill>
            </a:endParaRPr>
          </a:p>
        </p:txBody>
      </p:sp>
    </p:spTree>
  </p:cSld>
  <p:clrMapOvr>
    <a:masterClrMapping/>
  </p:clrMapOvr>
  <p:transition spd="fast" advClick="1">
    <p:fade thruBlk="1"/>
  </p:transition>
</p:sld>
</file>

<file path=ppt/slides/slide4.xml><?xml version="1.0" encoding="utf-8"?>
<p:sld xmlns:a="http://schemas.openxmlformats.org/drawingml/2006/main" xmlns:r="http://schemas.openxmlformats.org/officeDocument/2006/relationships" xmlns:p="http://schemas.openxmlformats.org/presentationml/2006/main" show="1" showMasterSp="1">
  <p:cSld>
    <p:bg bwMode="white">
      <p:bgPr>
        <a:blipFill rotWithShape="0">
          <a:blip xmlns:r="http://schemas.openxmlformats.org/officeDocument/2006/relationships" r:embed="rId1">
            <a:alphaModFix amt="100000"/>
          </a:blip>
          <a:srcRect/>
          <a:stretch>
            <a:fillRect/>
          </a:stretch>
        </a:blipFill>
      </p:bgPr>
    </p:bg>
    <p:spTree>
      <p:nvGrpSpPr>
        <p:cNvPr id="63" name=""/>
        <p:cNvGrpSpPr/>
        <p:nvPr/>
      </p:nvGrpSpPr>
      <p:grpSpPr>
        <a:xfrm rot="0">
          <a:off x="0" y="0"/>
          <a:ext cx="0" cy="0"/>
          <a:chOff x="0" y="0"/>
          <a:chExt cx="0" cy="0"/>
        </a:xfrm>
      </p:grpSpPr>
      <p:sp>
        <p:nvSpPr>
          <p:cNvPr id="1048640" name="文本框 234501"/>
          <p:cNvSpPr txBox="1"/>
          <p:nvPr/>
        </p:nvSpPr>
        <p:spPr>
          <a:xfrm rot="0">
            <a:off x="169426" y="1997399"/>
            <a:ext cx="2681079" cy="2193600"/>
          </a:xfrm>
          <a:prstGeom prst="rect"/>
          <a:noFill/>
          <a:ln>
            <a:noFill/>
          </a:ln>
        </p:spPr>
        <p:txBody>
          <a:bodyPr anchor="t" bIns="30000" lIns="60000" rIns="60000" tIns="3000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r>
              <a:rPr>
                <a:solidFill>
                  <a:srgbClr val="FFFFFF"/>
                </a:solidFill>
              </a:rPr>
              <a:t>Class adalah ‘cetak biru’ atau ‘blueprint’ dari object. Class digunakan hanya untuk membuat kerangka dasar. Yang akan kita pakai nantinya adalah hasil cetakan dari class, yakni objec</a:t>
            </a:r>
            <a:r>
              <a:rPr altLang="id" lang="en-US">
                <a:solidFill>
                  <a:srgbClr val="FFFFFF"/>
                </a:solidFill>
              </a:rPr>
              <a:t>.</a:t>
            </a:r>
            <a:r>
              <a:rPr altLang="id" lang="en-US">
                <a:solidFill>
                  <a:srgbClr val="FFFFFF"/>
                </a:solidFill>
              </a:rPr>
              <a:t> </a:t>
            </a:r>
            <a:r>
              <a:rPr>
                <a:solidFill>
                  <a:srgbClr val="FFFFFF"/>
                </a:solidFill>
              </a:rPr>
              <a:t>Di dalam pemrograman nantinya, contoh class seperti: koneksi_database dan profile_user.</a:t>
            </a:r>
            <a:endParaRPr altLang="en-US" lang="zh-CN">
              <a:solidFill>
                <a:srgbClr val="FFFFFF"/>
              </a:solidFill>
            </a:endParaRPr>
          </a:p>
          <a:p>
            <a:pPr lvl="0"/>
            <a:r>
              <a:rPr altLang="id" lang="en-US">
                <a:solidFill>
                  <a:srgbClr val="FFFFFF"/>
                </a:solidFill>
              </a:rPr>
              <a:t>Di dalam PHP, penulisan class diawali dengan keyword class, kemudian diikuti dengan nama dari class. </a:t>
            </a:r>
            <a:r>
              <a:rPr altLang="id" lang="en-US">
                <a:solidFill>
                  <a:srgbClr val="FFFFFF"/>
                </a:solidFill>
              </a:rPr>
              <a:t> </a:t>
            </a:r>
            <a:endParaRPr altLang="en-US" lang="zh-CN">
              <a:solidFill>
                <a:srgbClr val="FFFFFF"/>
              </a:solidFill>
            </a:endParaRPr>
          </a:p>
        </p:txBody>
      </p:sp>
      <p:pic>
        <p:nvPicPr>
          <p:cNvPr id="2097574" name=""/>
          <p:cNvPicPr>
            <a:picLocks/>
          </p:cNvPicPr>
          <p:nvPr/>
        </p:nvPicPr>
        <p:blipFill>
          <a:blip xmlns:r="http://schemas.openxmlformats.org/officeDocument/2006/relationships" r:embed="rId2"/>
          <a:stretch>
            <a:fillRect/>
          </a:stretch>
        </p:blipFill>
        <p:spPr>
          <a:xfrm rot="0">
            <a:off x="3270859" y="2389350"/>
            <a:ext cx="3665669" cy="1174628"/>
          </a:xfrm>
          <a:prstGeom prst="rect"/>
        </p:spPr>
      </p:pic>
      <p:cxnSp>
        <p:nvCxnSpPr>
          <p:cNvPr id="3145736" name=""/>
          <p:cNvCxnSpPr>
            <a:cxnSpLocks/>
          </p:cNvCxnSpPr>
          <p:nvPr/>
        </p:nvCxnSpPr>
        <p:spPr>
          <a:xfrm flipH="1">
            <a:off x="3075238" y="1880384"/>
            <a:ext cx="9473" cy="2534459"/>
          </a:xfrm>
          <a:prstGeom prst="line"/>
          <a:solidFill>
            <a:srgbClr val="FFFFFF"/>
          </a:solidFill>
          <a:ln w="25400">
            <a:solidFill>
              <a:srgbClr val="666666"/>
            </a:solidFill>
          </a:ln>
        </p:spPr>
      </p:cxnSp>
      <p:sp>
        <p:nvSpPr>
          <p:cNvPr id="1049104" name=""/>
          <p:cNvSpPr txBox="1"/>
          <p:nvPr/>
        </p:nvSpPr>
        <p:spPr>
          <a:xfrm>
            <a:off x="3309443" y="940760"/>
            <a:ext cx="3627085" cy="1056639"/>
          </a:xfrm>
          <a:prstGeom prst="rect"/>
        </p:spPr>
        <p:txBody>
          <a:bodyPr rtlCol="0" wrap="square">
            <a:spAutoFit/>
          </a:bodyPr>
          <a:p>
            <a:r>
              <a:rPr sz="1600" lang="in-ID">
                <a:solidFill>
                  <a:srgbClr val="FFFFFF"/>
                </a:solidFill>
              </a:rPr>
              <a:t>Isi dari class berada dalam tanda kurung kurawal.
Berikut adalah contoh penulisan class dalam PHP :</a:t>
            </a:r>
            <a:endParaRPr sz="2800" lang="in-ID">
              <a:solidFill>
                <a:srgbClr val="FFFFFF"/>
              </a:solidFill>
            </a:endParaRPr>
          </a:p>
        </p:txBody>
      </p:sp>
      <p:sp>
        <p:nvSpPr>
          <p:cNvPr id="1049105" name=""/>
          <p:cNvSpPr txBox="1"/>
          <p:nvPr/>
        </p:nvSpPr>
        <p:spPr>
          <a:xfrm>
            <a:off x="499914" y="653740"/>
            <a:ext cx="2584796" cy="574040"/>
          </a:xfrm>
          <a:prstGeom prst="rect"/>
        </p:spPr>
        <p:txBody>
          <a:bodyPr rtlCol="0" wrap="square">
            <a:spAutoFit/>
          </a:bodyPr>
          <a:p>
            <a:r>
              <a:rPr altLang="id" b="1" sz="3200" lang="en-US">
                <a:solidFill>
                  <a:srgbClr val="FFFFFF"/>
                </a:solidFill>
              </a:rPr>
              <a:t>C</a:t>
            </a:r>
            <a:r>
              <a:rPr altLang="id" b="1" sz="3200" lang="en-US">
                <a:solidFill>
                  <a:srgbClr val="FFFFFF"/>
                </a:solidFill>
              </a:rPr>
              <a:t>L</a:t>
            </a:r>
            <a:r>
              <a:rPr altLang="id" b="1" sz="3200" lang="en-US">
                <a:solidFill>
                  <a:srgbClr val="FFFFFF"/>
                </a:solidFill>
              </a:rPr>
              <a:t>A</a:t>
            </a:r>
            <a:r>
              <a:rPr altLang="id" b="1" sz="3200" lang="en-US">
                <a:solidFill>
                  <a:srgbClr val="FFFFFF"/>
                </a:solidFill>
              </a:rPr>
              <a:t>S</a:t>
            </a:r>
            <a:r>
              <a:rPr altLang="id" b="1" sz="3200" lang="en-US">
                <a:solidFill>
                  <a:srgbClr val="FFFFFF"/>
                </a:solidFill>
              </a:rPr>
              <a:t>S</a:t>
            </a:r>
            <a:r>
              <a:rPr altLang="id" b="1" sz="3200" lang="en-US">
                <a:solidFill>
                  <a:srgbClr val="FFFFFF"/>
                </a:solidFill>
              </a:rPr>
              <a:t> </a:t>
            </a:r>
            <a:r>
              <a:rPr altLang="id" b="1" sz="3200" lang="en-US">
                <a:solidFill>
                  <a:srgbClr val="FFFFFF"/>
                </a:solidFill>
              </a:rPr>
              <a:t>P</a:t>
            </a:r>
            <a:r>
              <a:rPr altLang="id" b="1" sz="3200" lang="en-US">
                <a:solidFill>
                  <a:srgbClr val="FFFFFF"/>
                </a:solidFill>
              </a:rPr>
              <a:t>B</a:t>
            </a:r>
            <a:r>
              <a:rPr altLang="id" b="1" sz="3200" lang="en-US">
                <a:solidFill>
                  <a:srgbClr val="FFFFFF"/>
                </a:solidFill>
              </a:rPr>
              <a:t>O</a:t>
            </a:r>
            <a:endParaRPr b="1" sz="2800" lang="in-ID">
              <a:solidFill>
                <a:srgbClr val="FFFFFF"/>
              </a:solidFill>
            </a:endParaRPr>
          </a:p>
        </p:txBody>
      </p:sp>
    </p:spTree>
  </p:cSld>
  <p:clrMapOvr>
    <a:masterClrMapping/>
  </p:clrMapOvr>
  <p:transition spd="fast" advClick="1">
    <p:fade thruBlk="1"/>
  </p:transition>
</p:sld>
</file>

<file path=ppt/slides/slide5.xml><?xml version="1.0" encoding="utf-8"?>
<p:sld xmlns:a="http://schemas.openxmlformats.org/drawingml/2006/main" xmlns:r="http://schemas.openxmlformats.org/officeDocument/2006/relationships" xmlns:p="http://schemas.openxmlformats.org/presentationml/2006/main" show="1" showMasterSp="1">
  <p:cSld>
    <p:bg bwMode="white">
      <p:bgPr>
        <a:blipFill rotWithShape="0">
          <a:blip xmlns:r="http://schemas.openxmlformats.org/officeDocument/2006/relationships" r:embed="rId1">
            <a:alphaModFix amt="100000"/>
          </a:blip>
          <a:srcRect/>
          <a:stretch>
            <a:fillRect/>
          </a:stretch>
        </a:blipFill>
      </p:bgPr>
    </p:bg>
    <p:spTree>
      <p:nvGrpSpPr>
        <p:cNvPr id="64" name=""/>
        <p:cNvGrpSpPr/>
        <p:nvPr/>
      </p:nvGrpSpPr>
      <p:grpSpPr>
        <a:xfrm rot="0">
          <a:off x="0" y="0"/>
          <a:ext cx="0" cy="0"/>
          <a:chOff x="0" y="0"/>
          <a:chExt cx="0" cy="0"/>
        </a:xfrm>
      </p:grpSpPr>
      <p:sp>
        <p:nvSpPr>
          <p:cNvPr id="1048643" name="文本框 238596"/>
          <p:cNvSpPr txBox="1"/>
          <p:nvPr/>
        </p:nvSpPr>
        <p:spPr>
          <a:xfrm rot="0">
            <a:off x="4354812" y="2220434"/>
            <a:ext cx="2380895" cy="4470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r>
              <a:rPr altLang="id" b="1" sz="2400" lang="en-US">
                <a:solidFill>
                  <a:schemeClr val="lt1"/>
                </a:solidFill>
              </a:rPr>
              <a:t>P</a:t>
            </a:r>
            <a:r>
              <a:rPr altLang="id" b="1" sz="2400" lang="en-US">
                <a:solidFill>
                  <a:schemeClr val="lt1"/>
                </a:solidFill>
              </a:rPr>
              <a:t>R</a:t>
            </a:r>
            <a:r>
              <a:rPr altLang="id" b="1" sz="2400" lang="en-US">
                <a:solidFill>
                  <a:schemeClr val="lt1"/>
                </a:solidFill>
              </a:rPr>
              <a:t>O</a:t>
            </a:r>
            <a:r>
              <a:rPr altLang="id" b="1" sz="2400" lang="en-US">
                <a:solidFill>
                  <a:schemeClr val="lt1"/>
                </a:solidFill>
              </a:rPr>
              <a:t>P</a:t>
            </a:r>
            <a:r>
              <a:rPr altLang="id" b="1" sz="2400" lang="en-US">
                <a:solidFill>
                  <a:schemeClr val="lt1"/>
                </a:solidFill>
              </a:rPr>
              <a:t>E</a:t>
            </a:r>
            <a:r>
              <a:rPr altLang="id" b="1" sz="2400" lang="en-US">
                <a:solidFill>
                  <a:schemeClr val="lt1"/>
                </a:solidFill>
              </a:rPr>
              <a:t>R</a:t>
            </a:r>
            <a:r>
              <a:rPr altLang="id" b="1" sz="2400" lang="en-US">
                <a:solidFill>
                  <a:schemeClr val="lt1"/>
                </a:solidFill>
              </a:rPr>
              <a:t>T</a:t>
            </a:r>
            <a:r>
              <a:rPr altLang="id" b="1" sz="2400" lang="en-US">
                <a:solidFill>
                  <a:schemeClr val="lt1"/>
                </a:solidFill>
              </a:rPr>
              <a:t>I</a:t>
            </a:r>
            <a:r>
              <a:rPr altLang="id" b="1" sz="2400" lang="en-US">
                <a:solidFill>
                  <a:schemeClr val="lt1"/>
                </a:solidFill>
              </a:rPr>
              <a:t> </a:t>
            </a:r>
            <a:r>
              <a:rPr altLang="id" b="1" sz="2400" lang="en-US">
                <a:solidFill>
                  <a:schemeClr val="lt1"/>
                </a:solidFill>
              </a:rPr>
              <a:t>P</a:t>
            </a:r>
            <a:r>
              <a:rPr altLang="id" b="1" sz="2400" lang="en-US">
                <a:solidFill>
                  <a:schemeClr val="lt1"/>
                </a:solidFill>
              </a:rPr>
              <a:t>B</a:t>
            </a:r>
            <a:r>
              <a:rPr altLang="id" b="1" sz="2400" lang="en-US">
                <a:solidFill>
                  <a:schemeClr val="lt1"/>
                </a:solidFill>
              </a:rPr>
              <a:t>O</a:t>
            </a:r>
            <a:endParaRPr altLang="en-US" b="1" sz="2400" lang="zh-CN"/>
          </a:p>
        </p:txBody>
      </p:sp>
      <p:sp>
        <p:nvSpPr>
          <p:cNvPr id="1048644" name="文本框 238597"/>
          <p:cNvSpPr txBox="1"/>
          <p:nvPr/>
        </p:nvSpPr>
        <p:spPr>
          <a:xfrm rot="0">
            <a:off x="4032250" y="2825750"/>
            <a:ext cx="2873056" cy="11582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r>
              <a:rPr>
                <a:solidFill>
                  <a:srgbClr val="FFFFFF"/>
                </a:solidFill>
              </a:rPr>
              <a:t>Property (atau disebut juga dengan atribut) adalah data yang terdapat dalam sebuah class. Melanjutkan analogi tentang laptop, property dari laptop bisa berupa merk, warna, jenis processor, ukuran layar, dan lain-lain.</a:t>
            </a:r>
            <a:endParaRPr altLang="en-US" lang="zh-CN">
              <a:solidFill>
                <a:srgbClr val="FFFFFF"/>
              </a:solidFill>
            </a:endParaRPr>
          </a:p>
        </p:txBody>
      </p:sp>
      <p:sp>
        <p:nvSpPr>
          <p:cNvPr id="1048645" name="文本框 238599"/>
          <p:cNvSpPr txBox="1"/>
          <p:nvPr/>
        </p:nvSpPr>
        <p:spPr>
          <a:xfrm rot="0">
            <a:off x="609121" y="304384"/>
            <a:ext cx="2145068" cy="510539"/>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r>
              <a:rPr b="1" sz="2400">
                <a:solidFill>
                  <a:srgbClr val="FFFFFF"/>
                </a:solidFill>
              </a:rPr>
              <a:t>OBJECT</a:t>
            </a:r>
            <a:r>
              <a:rPr altLang="id" b="1" sz="2800" lang="en-US">
                <a:solidFill>
                  <a:srgbClr val="FFFFFF"/>
                </a:solidFill>
              </a:rPr>
              <a:t> </a:t>
            </a:r>
            <a:r>
              <a:rPr altLang="id" b="1" sz="2800" lang="en-US">
                <a:solidFill>
                  <a:srgbClr val="FFFFFF"/>
                </a:solidFill>
              </a:rPr>
              <a:t> </a:t>
            </a:r>
            <a:r>
              <a:rPr altLang="id" b="1" sz="2800" lang="en-US">
                <a:solidFill>
                  <a:srgbClr val="FFFFFF"/>
                </a:solidFill>
              </a:rPr>
              <a:t>P</a:t>
            </a:r>
            <a:r>
              <a:rPr altLang="id" b="1" sz="2800" lang="en-US">
                <a:solidFill>
                  <a:srgbClr val="FFFFFF"/>
                </a:solidFill>
              </a:rPr>
              <a:t>B</a:t>
            </a:r>
            <a:r>
              <a:rPr altLang="id" b="1" sz="2800" lang="en-US">
                <a:solidFill>
                  <a:srgbClr val="FFFFFF"/>
                </a:solidFill>
              </a:rPr>
              <a:t>O</a:t>
            </a:r>
            <a:endParaRPr altLang="en-US" b="1" lang="zh-CN">
              <a:solidFill>
                <a:srgbClr val="FFFFFF"/>
              </a:solidFill>
            </a:endParaRPr>
          </a:p>
        </p:txBody>
      </p:sp>
      <p:sp>
        <p:nvSpPr>
          <p:cNvPr id="1048646" name="文本框 238600"/>
          <p:cNvSpPr txBox="1"/>
          <p:nvPr/>
        </p:nvSpPr>
        <p:spPr>
          <a:xfrm rot="0">
            <a:off x="421476" y="930115"/>
            <a:ext cx="3196435" cy="15138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r>
              <a:rPr sz="1200">
                <a:solidFill>
                  <a:srgbClr val="FFFFFF"/>
                </a:solidFill>
              </a:rPr>
              <a:t>Object atau Objek adalah hasil cetak dari class, atau hasil ‘konkrit’ dari class. Jika menggunakan analogi class laptop, maka objek dari class laptop bisa berupa: laptop_andi, laptop_anto, laptop_yukcoding, dan lain-lain. Objek dari class laptop akan memiliki seluruh ciri-ciri laptop, yaitu property dan method-nya.</a:t>
            </a:r>
            <a:endParaRPr altLang="en-US" sz="1200" lang="zh-CN">
              <a:solidFill>
                <a:srgbClr val="FFFFFF"/>
              </a:solidFill>
            </a:endParaRPr>
          </a:p>
        </p:txBody>
      </p:sp>
      <p:pic>
        <p:nvPicPr>
          <p:cNvPr id="2097576" name=""/>
          <p:cNvPicPr>
            <a:picLocks/>
          </p:cNvPicPr>
          <p:nvPr/>
        </p:nvPicPr>
        <p:blipFill>
          <a:blip xmlns:r="http://schemas.openxmlformats.org/officeDocument/2006/relationships" r:embed="rId2"/>
          <a:stretch>
            <a:fillRect/>
          </a:stretch>
        </p:blipFill>
        <p:spPr>
          <a:xfrm rot="0">
            <a:off x="3709686" y="200741"/>
            <a:ext cx="3374039" cy="1228366"/>
          </a:xfrm>
          <a:prstGeom prst="rect"/>
        </p:spPr>
      </p:pic>
      <p:pic>
        <p:nvPicPr>
          <p:cNvPr id="2097577" name=""/>
          <p:cNvPicPr>
            <a:picLocks/>
          </p:cNvPicPr>
          <p:nvPr/>
        </p:nvPicPr>
        <p:blipFill>
          <a:blip xmlns:r="http://schemas.openxmlformats.org/officeDocument/2006/relationships" r:embed="rId3"/>
          <a:stretch>
            <a:fillRect/>
          </a:stretch>
        </p:blipFill>
        <p:spPr>
          <a:xfrm rot="0">
            <a:off x="454900" y="2825750"/>
            <a:ext cx="3150312" cy="1310035"/>
          </a:xfrm>
          <a:prstGeom prst="rect"/>
        </p:spPr>
      </p:pic>
    </p:spTree>
  </p:cSld>
  <p:clrMapOvr>
    <a:masterClrMapping/>
  </p:clrMapOvr>
  <p:transition spd="fast" advClick="1">
    <p:fade thruBlk="1"/>
  </p:transition>
</p:sld>
</file>

<file path=ppt/slides/slide6.xml><?xml version="1.0" encoding="utf-8"?>
<p:sld xmlns:a="http://schemas.openxmlformats.org/drawingml/2006/main" xmlns:r="http://schemas.openxmlformats.org/officeDocument/2006/relationships" xmlns:p="http://schemas.openxmlformats.org/presentationml/2006/main" show="1" showMasterSp="1">
  <p:cSld>
    <p:bg bwMode="white">
      <p:bgPr>
        <a:blipFill rotWithShape="0">
          <a:blip xmlns:r="http://schemas.openxmlformats.org/officeDocument/2006/relationships" r:embed="rId1">
            <a:alphaModFix amt="100000"/>
          </a:blip>
          <a:srcRect/>
          <a:stretch>
            <a:fillRect/>
          </a:stretch>
        </a:blipFill>
      </p:bgPr>
    </p:bg>
    <p:spTree>
      <p:nvGrpSpPr>
        <p:cNvPr id="62" name=""/>
        <p:cNvGrpSpPr/>
        <p:nvPr/>
      </p:nvGrpSpPr>
      <p:grpSpPr>
        <a:xfrm rot="0">
          <a:off x="0" y="0"/>
          <a:ext cx="0" cy="0"/>
          <a:chOff x="0" y="0"/>
          <a:chExt cx="0" cy="0"/>
        </a:xfrm>
      </p:grpSpPr>
      <p:pic>
        <p:nvPicPr>
          <p:cNvPr id="2097575" name=""/>
          <p:cNvPicPr>
            <a:picLocks/>
          </p:cNvPicPr>
          <p:nvPr/>
        </p:nvPicPr>
        <p:blipFill>
          <a:blip xmlns:r="http://schemas.openxmlformats.org/officeDocument/2006/relationships" r:embed="rId2"/>
          <a:stretch>
            <a:fillRect/>
          </a:stretch>
        </p:blipFill>
        <p:spPr>
          <a:xfrm rot="0">
            <a:off x="2538410" y="265578"/>
            <a:ext cx="4424284" cy="2317583"/>
          </a:xfrm>
          <a:prstGeom prst="rect"/>
        </p:spPr>
      </p:pic>
      <p:sp>
        <p:nvSpPr>
          <p:cNvPr id="1049107" name="文本框 235523"/>
          <p:cNvSpPr txBox="1"/>
          <p:nvPr/>
        </p:nvSpPr>
        <p:spPr>
          <a:xfrm rot="0">
            <a:off x="124577" y="1920326"/>
            <a:ext cx="2136439" cy="2326641"/>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5pPr>
          </a:lstStyle>
          <a:p>
            <a:pPr lvl="0"/>
            <a:r>
              <a:rPr sz="1400">
                <a:solidFill>
                  <a:srgbClr val="FFFFFF"/>
                </a:solidFill>
              </a:rPr>
              <a:t>Method adalah tindakan yang bisa dilakukan didalam class. Jika menggunakan analogi class laptop kita, maka contoh method adalah: menghidupkan laptop, mematikan laptop, mengganti cover laptop, dan berbagai tindakan lain.</a:t>
            </a:r>
            <a:endParaRPr altLang="en-US" lang="zh-CN">
              <a:solidFill>
                <a:srgbClr val="FFFFFF"/>
              </a:solidFill>
            </a:endParaRPr>
          </a:p>
        </p:txBody>
      </p:sp>
      <p:sp>
        <p:nvSpPr>
          <p:cNvPr id="1049109" name="文本框 235523"/>
          <p:cNvSpPr txBox="1"/>
          <p:nvPr/>
        </p:nvSpPr>
        <p:spPr>
          <a:xfrm rot="0">
            <a:off x="2538410" y="2872547"/>
            <a:ext cx="4549418" cy="1107439"/>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rgbClr val="000000"/>
                </a:solidFill>
                <a:latin typeface="Arial" pitchFamily="34" charset="0"/>
                <a:ea typeface="宋体" pitchFamily="2" charset="-122"/>
              </a:defRPr>
            </a:lvl5pPr>
          </a:lstStyle>
          <a:p>
            <a:pPr lvl="0"/>
            <a:r>
              <a:rPr altLang="en-US" sz="1400" lang="zh-CN">
                <a:solidFill>
                  <a:srgbClr val="FFFFFF"/>
                </a:solidFill>
              </a:rPr>
              <a:t>Dari contoh diatas, function hidupkan_laptop() dan function matikan_laptop() adalah method dari class laptop. Seperti yang kita lihat, bahwa penulisan method di dalam PHP sama dengan cara penulisan function. Sebuah class tidak harus memiliki method.</a:t>
            </a:r>
            <a:endParaRPr altLang="en-US" lang="zh-CN">
              <a:solidFill>
                <a:srgbClr val="FFFFFF"/>
              </a:solidFill>
            </a:endParaRPr>
          </a:p>
        </p:txBody>
      </p:sp>
      <p:cxnSp>
        <p:nvCxnSpPr>
          <p:cNvPr id="3145737" name=""/>
          <p:cNvCxnSpPr>
            <a:cxnSpLocks/>
          </p:cNvCxnSpPr>
          <p:nvPr/>
        </p:nvCxnSpPr>
        <p:spPr>
          <a:xfrm flipH="0">
            <a:off x="2391421" y="2583161"/>
            <a:ext cx="16584" cy="1663806"/>
          </a:xfrm>
          <a:prstGeom prst="line"/>
          <a:solidFill>
            <a:srgbClr val="FFFFFF"/>
          </a:solidFill>
          <a:ln w="25400">
            <a:solidFill>
              <a:srgbClr val="666666"/>
            </a:solidFill>
          </a:ln>
        </p:spPr>
      </p:cxnSp>
      <p:sp>
        <p:nvSpPr>
          <p:cNvPr id="1049110" name=""/>
          <p:cNvSpPr txBox="1"/>
          <p:nvPr/>
        </p:nvSpPr>
        <p:spPr>
          <a:xfrm>
            <a:off x="305167" y="265577"/>
            <a:ext cx="1955848" cy="929640"/>
          </a:xfrm>
          <a:prstGeom prst="rect"/>
        </p:spPr>
        <p:txBody>
          <a:bodyPr rtlCol="0" wrap="square">
            <a:spAutoFit/>
          </a:bodyPr>
          <a:p>
            <a:r>
              <a:rPr sz="2800" lang="in-ID">
                <a:solidFill>
                  <a:srgbClr val="FFFFFF"/>
                </a:solidFill>
              </a:rPr>
              <a:t>METHOD</a:t>
            </a:r>
            <a:endParaRPr sz="2800" lang="in-ID">
              <a:solidFill>
                <a:srgbClr val="FFFFFF"/>
              </a:solidFill>
            </a:endParaRPr>
          </a:p>
          <a:p>
            <a:r>
              <a:rPr altLang="id" sz="2800" lang="en-US">
                <a:solidFill>
                  <a:srgbClr val="FFFFFF"/>
                </a:solidFill>
              </a:rPr>
              <a:t> </a:t>
            </a:r>
            <a:r>
              <a:rPr altLang="id" sz="2800" lang="en-US">
                <a:solidFill>
                  <a:srgbClr val="FFFFFF"/>
                </a:solidFill>
              </a:rPr>
              <a:t> </a:t>
            </a:r>
            <a:r>
              <a:rPr altLang="id" sz="2800" lang="en-US">
                <a:solidFill>
                  <a:srgbClr val="FFFFFF"/>
                </a:solidFill>
              </a:rPr>
              <a:t> </a:t>
            </a:r>
            <a:r>
              <a:rPr altLang="id" sz="2800" lang="en-US">
                <a:solidFill>
                  <a:srgbClr val="FFFFFF"/>
                </a:solidFill>
              </a:rPr>
              <a:t> </a:t>
            </a:r>
            <a:r>
              <a:rPr altLang="id" sz="2800" lang="en-US">
                <a:solidFill>
                  <a:srgbClr val="FFFFFF"/>
                </a:solidFill>
              </a:rPr>
              <a:t>P</a:t>
            </a:r>
            <a:r>
              <a:rPr altLang="id" sz="2800" lang="en-US">
                <a:solidFill>
                  <a:srgbClr val="FFFFFF"/>
                </a:solidFill>
              </a:rPr>
              <a:t>B</a:t>
            </a:r>
            <a:r>
              <a:rPr altLang="id" sz="2800" lang="en-US">
                <a:solidFill>
                  <a:srgbClr val="FFFFFF"/>
                </a:solidFill>
              </a:rPr>
              <a:t>O</a:t>
            </a:r>
            <a:endParaRPr sz="2800" lang="in-ID">
              <a:solidFill>
                <a:srgbClr val="FFFFFF"/>
              </a:solidFill>
            </a:endParaRPr>
          </a:p>
        </p:txBody>
      </p:sp>
    </p:spTree>
  </p:cSld>
  <p:clrMapOvr>
    <a:masterClrMapping/>
  </p:clrMapOvr>
  <p:transition spd="fast" advClick="1">
    <p:fade thruBlk="1"/>
  </p:transition>
</p:sld>
</file>

<file path=ppt/slides/slide7.xml><?xml version="1.0" encoding="utf-8"?>
<p:sld xmlns:a="http://schemas.openxmlformats.org/drawingml/2006/main" xmlns:r="http://schemas.openxmlformats.org/officeDocument/2006/relationships" xmlns:p="http://schemas.openxmlformats.org/presentationml/2006/main" show="1" showMasterSp="1">
  <p:cSld>
    <p:bg bwMode="white">
      <p:bgPr>
        <a:blipFill rotWithShape="1">
          <a:blip xmlns:r="http://schemas.openxmlformats.org/officeDocument/2006/relationships" r:embed="rId1"/>
          <a:stretch>
            <a:fillRect/>
          </a:stretch>
        </a:blipFill>
      </p:bgPr>
    </p:bg>
    <p:spTree>
      <p:nvGrpSpPr>
        <p:cNvPr id="58" name=""/>
        <p:cNvGrpSpPr/>
        <p:nvPr/>
      </p:nvGrpSpPr>
      <p:grpSpPr>
        <a:xfrm rot="0">
          <a:off x="0" y="0"/>
          <a:ext cx="0" cy="0"/>
          <a:chOff x="0" y="0"/>
          <a:chExt cx="0" cy="0"/>
        </a:xfrm>
      </p:grpSpPr>
      <p:sp>
        <p:nvSpPr>
          <p:cNvPr id="1048609" name="文本框 3073"/>
          <p:cNvSpPr txBox="1"/>
          <p:nvPr/>
        </p:nvSpPr>
        <p:spPr>
          <a:xfrm rot="0">
            <a:off x="3500556" y="0"/>
            <a:ext cx="2609551" cy="701039"/>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ctr" lvl="0"/>
            <a:r>
              <a:rPr altLang="id" b="1" sz="2000" lang="en-US">
                <a:solidFill>
                  <a:srgbClr val="36363D"/>
                </a:solidFill>
                <a:effectLst>
                  <a:outerShdw algn="tl" blurRad="38100" dir="2700000" dist="38100">
                    <a:srgbClr val="C0C0C0"/>
                  </a:outerShdw>
                </a:effectLst>
                <a:ea typeface="Arial" pitchFamily="34" charset="0"/>
              </a:rPr>
              <a:t>A</a:t>
            </a:r>
            <a:r>
              <a:rPr altLang="id" b="1" sz="2000" lang="en-US">
                <a:solidFill>
                  <a:srgbClr val="36363D"/>
                </a:solidFill>
                <a:effectLst>
                  <a:outerShdw algn="tl" blurRad="38100" dir="2700000" dist="38100">
                    <a:srgbClr val="C0C0C0"/>
                  </a:outerShdw>
                </a:effectLst>
                <a:ea typeface="Arial" pitchFamily="34" charset="0"/>
              </a:rPr>
              <a:t>p</a:t>
            </a:r>
            <a:r>
              <a:rPr altLang="id" b="1" sz="2000" lang="en-US">
                <a:solidFill>
                  <a:srgbClr val="36363D"/>
                </a:solidFill>
                <a:effectLst>
                  <a:outerShdw algn="tl" blurRad="38100" dir="2700000" dist="38100">
                    <a:srgbClr val="C0C0C0"/>
                  </a:outerShdw>
                </a:effectLst>
                <a:ea typeface="Arial" pitchFamily="34" charset="0"/>
              </a:rPr>
              <a:t>a</a:t>
            </a:r>
            <a:r>
              <a:rPr altLang="id" b="1" sz="2000" lang="en-US">
                <a:solidFill>
                  <a:srgbClr val="36363D"/>
                </a:solidFill>
                <a:effectLst>
                  <a:outerShdw algn="tl" blurRad="38100" dir="2700000" dist="38100">
                    <a:srgbClr val="C0C0C0"/>
                  </a:outerShdw>
                </a:effectLst>
                <a:ea typeface="Arial" pitchFamily="34" charset="0"/>
              </a:rPr>
              <a:t> </a:t>
            </a:r>
            <a:r>
              <a:rPr altLang="id" b="1" sz="2000" lang="en-US">
                <a:solidFill>
                  <a:srgbClr val="36363D"/>
                </a:solidFill>
                <a:effectLst>
                  <a:outerShdw algn="tl" blurRad="38100" dir="2700000" dist="38100">
                    <a:srgbClr val="C0C0C0"/>
                  </a:outerShdw>
                </a:effectLst>
                <a:ea typeface="Arial" pitchFamily="34" charset="0"/>
              </a:rPr>
              <a:t>s</a:t>
            </a:r>
            <a:r>
              <a:rPr altLang="id" b="1" sz="2000" lang="en-US">
                <a:solidFill>
                  <a:srgbClr val="36363D"/>
                </a:solidFill>
                <a:effectLst>
                  <a:outerShdw algn="tl" blurRad="38100" dir="2700000" dist="38100">
                    <a:srgbClr val="C0C0C0"/>
                  </a:outerShdw>
                </a:effectLst>
                <a:ea typeface="Arial" pitchFamily="34" charset="0"/>
              </a:rPr>
              <a:t>a</a:t>
            </a:r>
            <a:r>
              <a:rPr altLang="id" b="1" sz="2000" lang="en-US">
                <a:solidFill>
                  <a:srgbClr val="36363D"/>
                </a:solidFill>
                <a:effectLst>
                  <a:outerShdw algn="tl" blurRad="38100" dir="2700000" dist="38100">
                    <a:srgbClr val="C0C0C0"/>
                  </a:outerShdw>
                </a:effectLst>
                <a:ea typeface="Arial" pitchFamily="34" charset="0"/>
              </a:rPr>
              <a:t>j</a:t>
            </a:r>
            <a:r>
              <a:rPr altLang="id" b="1" sz="2000" lang="en-US">
                <a:solidFill>
                  <a:srgbClr val="36363D"/>
                </a:solidFill>
                <a:effectLst>
                  <a:outerShdw algn="tl" blurRad="38100" dir="2700000" dist="38100">
                    <a:srgbClr val="C0C0C0"/>
                  </a:outerShdw>
                </a:effectLst>
                <a:ea typeface="Arial" pitchFamily="34" charset="0"/>
              </a:rPr>
              <a:t>a</a:t>
            </a:r>
            <a:r>
              <a:rPr altLang="id" b="1" sz="2000" lang="en-US">
                <a:solidFill>
                  <a:srgbClr val="36363D"/>
                </a:solidFill>
                <a:effectLst>
                  <a:outerShdw algn="tl" blurRad="38100" dir="2700000" dist="38100">
                    <a:srgbClr val="C0C0C0"/>
                  </a:outerShdw>
                </a:effectLst>
                <a:ea typeface="Arial" pitchFamily="34" charset="0"/>
              </a:rPr>
              <a:t> </a:t>
            </a:r>
            <a:r>
              <a:rPr altLang="id" b="1" sz="2000" lang="en-US">
                <a:solidFill>
                  <a:srgbClr val="36363D"/>
                </a:solidFill>
                <a:effectLst>
                  <a:outerShdw algn="tl" blurRad="38100" dir="2700000" dist="38100">
                    <a:srgbClr val="C0C0C0"/>
                  </a:outerShdw>
                </a:effectLst>
                <a:ea typeface="Arial" pitchFamily="34" charset="0"/>
              </a:rPr>
              <a:t>4</a:t>
            </a:r>
            <a:r>
              <a:rPr altLang="id" b="1" sz="2000" lang="en-US">
                <a:solidFill>
                  <a:srgbClr val="36363D"/>
                </a:solidFill>
                <a:effectLst>
                  <a:outerShdw algn="tl" blurRad="38100" dir="2700000" dist="38100">
                    <a:srgbClr val="C0C0C0"/>
                  </a:outerShdw>
                </a:effectLst>
                <a:ea typeface="Arial" pitchFamily="34" charset="0"/>
              </a:rPr>
              <a:t> </a:t>
            </a:r>
            <a:r>
              <a:rPr altLang="id" b="1" sz="2000" lang="en-US">
                <a:solidFill>
                  <a:srgbClr val="36363D"/>
                </a:solidFill>
                <a:effectLst>
                  <a:outerShdw algn="tl" blurRad="38100" dir="2700000" dist="38100">
                    <a:srgbClr val="C0C0C0"/>
                  </a:outerShdw>
                </a:effectLst>
                <a:ea typeface="Arial" pitchFamily="34" charset="0"/>
              </a:rPr>
              <a:t>p</a:t>
            </a:r>
            <a:r>
              <a:rPr altLang="id" b="1" sz="2000" lang="en-US">
                <a:solidFill>
                  <a:srgbClr val="36363D"/>
                </a:solidFill>
                <a:effectLst>
                  <a:outerShdw algn="tl" blurRad="38100" dir="2700000" dist="38100">
                    <a:srgbClr val="C0C0C0"/>
                  </a:outerShdw>
                </a:effectLst>
                <a:ea typeface="Arial" pitchFamily="34" charset="0"/>
              </a:rPr>
              <a:t>i</a:t>
            </a:r>
            <a:r>
              <a:rPr altLang="id" b="1" sz="2000" lang="en-US">
                <a:solidFill>
                  <a:srgbClr val="36363D"/>
                </a:solidFill>
                <a:effectLst>
                  <a:outerShdw algn="tl" blurRad="38100" dir="2700000" dist="38100">
                    <a:srgbClr val="C0C0C0"/>
                  </a:outerShdw>
                </a:effectLst>
                <a:ea typeface="Arial" pitchFamily="34" charset="0"/>
              </a:rPr>
              <a:t>l</a:t>
            </a:r>
            <a:r>
              <a:rPr altLang="id" b="1" sz="2000" lang="en-US">
                <a:solidFill>
                  <a:srgbClr val="36363D"/>
                </a:solidFill>
                <a:effectLst>
                  <a:outerShdw algn="tl" blurRad="38100" dir="2700000" dist="38100">
                    <a:srgbClr val="C0C0C0"/>
                  </a:outerShdw>
                </a:effectLst>
                <a:ea typeface="Arial" pitchFamily="34" charset="0"/>
              </a:rPr>
              <a:t>a</a:t>
            </a:r>
            <a:r>
              <a:rPr altLang="id" b="1" sz="2000" lang="en-US">
                <a:solidFill>
                  <a:srgbClr val="36363D"/>
                </a:solidFill>
                <a:effectLst>
                  <a:outerShdw algn="tl" blurRad="38100" dir="2700000" dist="38100">
                    <a:srgbClr val="C0C0C0"/>
                  </a:outerShdw>
                </a:effectLst>
                <a:ea typeface="Arial" pitchFamily="34" charset="0"/>
              </a:rPr>
              <a:t>r</a:t>
            </a:r>
            <a:r>
              <a:rPr altLang="id" b="1" sz="2000" lang="en-US">
                <a:solidFill>
                  <a:srgbClr val="36363D"/>
                </a:solidFill>
                <a:effectLst>
                  <a:outerShdw algn="tl" blurRad="38100" dir="2700000" dist="38100">
                    <a:srgbClr val="C0C0C0"/>
                  </a:outerShdw>
                </a:effectLst>
                <a:ea typeface="Arial" pitchFamily="34" charset="0"/>
              </a:rPr>
              <a:t> </a:t>
            </a:r>
            <a:r>
              <a:rPr altLang="id" b="1" sz="2000" lang="en-US">
                <a:solidFill>
                  <a:srgbClr val="36363D"/>
                </a:solidFill>
                <a:effectLst>
                  <a:outerShdw algn="tl" blurRad="38100" dir="2700000" dist="38100">
                    <a:srgbClr val="C0C0C0"/>
                  </a:outerShdw>
                </a:effectLst>
                <a:ea typeface="Arial" pitchFamily="34" charset="0"/>
              </a:rPr>
              <a:t>u</a:t>
            </a:r>
            <a:r>
              <a:rPr altLang="id" b="1" sz="2000" lang="en-US">
                <a:solidFill>
                  <a:srgbClr val="36363D"/>
                </a:solidFill>
                <a:effectLst>
                  <a:outerShdw algn="tl" blurRad="38100" dir="2700000" dist="38100">
                    <a:srgbClr val="C0C0C0"/>
                  </a:outerShdw>
                </a:effectLst>
                <a:ea typeface="Arial" pitchFamily="34" charset="0"/>
              </a:rPr>
              <a:t>t</a:t>
            </a:r>
            <a:r>
              <a:rPr altLang="id" b="1" sz="2000" lang="en-US">
                <a:solidFill>
                  <a:srgbClr val="36363D"/>
                </a:solidFill>
                <a:effectLst>
                  <a:outerShdw algn="tl" blurRad="38100" dir="2700000" dist="38100">
                    <a:srgbClr val="C0C0C0"/>
                  </a:outerShdw>
                </a:effectLst>
                <a:ea typeface="Arial" pitchFamily="34" charset="0"/>
              </a:rPr>
              <a:t>a</a:t>
            </a:r>
            <a:r>
              <a:rPr altLang="id" b="1" sz="2000" lang="en-US">
                <a:solidFill>
                  <a:srgbClr val="36363D"/>
                </a:solidFill>
                <a:effectLst>
                  <a:outerShdw algn="tl" blurRad="38100" dir="2700000" dist="38100">
                    <a:srgbClr val="C0C0C0"/>
                  </a:outerShdw>
                </a:effectLst>
                <a:ea typeface="Arial" pitchFamily="34" charset="0"/>
              </a:rPr>
              <a:t>m</a:t>
            </a:r>
            <a:r>
              <a:rPr altLang="id" b="1" sz="2000" lang="en-US">
                <a:solidFill>
                  <a:srgbClr val="36363D"/>
                </a:solidFill>
                <a:effectLst>
                  <a:outerShdw algn="tl" blurRad="38100" dir="2700000" dist="38100">
                    <a:srgbClr val="C0C0C0"/>
                  </a:outerShdw>
                </a:effectLst>
                <a:ea typeface="Arial" pitchFamily="34" charset="0"/>
              </a:rPr>
              <a:t>a</a:t>
            </a:r>
            <a:r>
              <a:rPr altLang="id" b="1" sz="2000" lang="en-US">
                <a:solidFill>
                  <a:srgbClr val="36363D"/>
                </a:solidFill>
                <a:effectLst>
                  <a:outerShdw algn="tl" blurRad="38100" dir="2700000" dist="38100">
                    <a:srgbClr val="C0C0C0"/>
                  </a:outerShdw>
                </a:effectLst>
                <a:ea typeface="Arial" pitchFamily="34" charset="0"/>
              </a:rPr>
              <a:t> </a:t>
            </a:r>
            <a:r>
              <a:rPr altLang="id" b="1" sz="2000" lang="en-US">
                <a:solidFill>
                  <a:srgbClr val="36363D"/>
                </a:solidFill>
                <a:effectLst>
                  <a:outerShdw algn="tl" blurRad="38100" dir="2700000" dist="38100">
                    <a:srgbClr val="C0C0C0"/>
                  </a:outerShdw>
                </a:effectLst>
                <a:ea typeface="Arial" pitchFamily="34" charset="0"/>
              </a:rPr>
              <a:t>d</a:t>
            </a:r>
            <a:r>
              <a:rPr altLang="id" b="1" sz="2000" lang="en-US">
                <a:solidFill>
                  <a:srgbClr val="36363D"/>
                </a:solidFill>
                <a:effectLst>
                  <a:outerShdw algn="tl" blurRad="38100" dir="2700000" dist="38100">
                    <a:srgbClr val="C0C0C0"/>
                  </a:outerShdw>
                </a:effectLst>
                <a:ea typeface="Arial" pitchFamily="34" charset="0"/>
              </a:rPr>
              <a:t>a</a:t>
            </a:r>
            <a:r>
              <a:rPr altLang="id" b="1" sz="2000" lang="en-US">
                <a:solidFill>
                  <a:srgbClr val="36363D"/>
                </a:solidFill>
                <a:effectLst>
                  <a:outerShdw algn="tl" blurRad="38100" dir="2700000" dist="38100">
                    <a:srgbClr val="C0C0C0"/>
                  </a:outerShdw>
                </a:effectLst>
                <a:ea typeface="Arial" pitchFamily="34" charset="0"/>
              </a:rPr>
              <a:t>l</a:t>
            </a:r>
            <a:r>
              <a:rPr altLang="id" b="1" sz="2000" lang="en-US">
                <a:solidFill>
                  <a:srgbClr val="36363D"/>
                </a:solidFill>
                <a:effectLst>
                  <a:outerShdw algn="tl" blurRad="38100" dir="2700000" dist="38100">
                    <a:srgbClr val="C0C0C0"/>
                  </a:outerShdw>
                </a:effectLst>
                <a:ea typeface="Arial" pitchFamily="34" charset="0"/>
              </a:rPr>
              <a:t>a</a:t>
            </a:r>
            <a:r>
              <a:rPr altLang="id" b="1" sz="2000" lang="en-US">
                <a:solidFill>
                  <a:srgbClr val="36363D"/>
                </a:solidFill>
                <a:effectLst>
                  <a:outerShdw algn="tl" blurRad="38100" dir="2700000" dist="38100">
                    <a:srgbClr val="C0C0C0"/>
                  </a:outerShdw>
                </a:effectLst>
                <a:ea typeface="Arial" pitchFamily="34" charset="0"/>
              </a:rPr>
              <a:t>m</a:t>
            </a:r>
            <a:r>
              <a:rPr altLang="id" b="1" sz="2000" lang="en-US">
                <a:solidFill>
                  <a:srgbClr val="36363D"/>
                </a:solidFill>
                <a:effectLst>
                  <a:outerShdw algn="tl" blurRad="38100" dir="2700000" dist="38100">
                    <a:srgbClr val="C0C0C0"/>
                  </a:outerShdw>
                </a:effectLst>
                <a:ea typeface="Arial" pitchFamily="34" charset="0"/>
              </a:rPr>
              <a:t> </a:t>
            </a:r>
            <a:r>
              <a:rPr altLang="id" b="1" sz="2000" lang="en-US">
                <a:solidFill>
                  <a:srgbClr val="36363D"/>
                </a:solidFill>
                <a:effectLst>
                  <a:outerShdw algn="tl" blurRad="38100" dir="2700000" dist="38100">
                    <a:srgbClr val="C0C0C0"/>
                  </a:outerShdw>
                </a:effectLst>
                <a:ea typeface="Arial" pitchFamily="34" charset="0"/>
              </a:rPr>
              <a:t>P</a:t>
            </a:r>
            <a:r>
              <a:rPr altLang="id" b="1" sz="2000" lang="en-US">
                <a:solidFill>
                  <a:srgbClr val="36363D"/>
                </a:solidFill>
                <a:effectLst>
                  <a:outerShdw algn="tl" blurRad="38100" dir="2700000" dist="38100">
                    <a:srgbClr val="C0C0C0"/>
                  </a:outerShdw>
                </a:effectLst>
                <a:ea typeface="Arial" pitchFamily="34" charset="0"/>
              </a:rPr>
              <a:t>B</a:t>
            </a:r>
            <a:r>
              <a:rPr altLang="id" b="1" sz="2000" lang="en-US">
                <a:solidFill>
                  <a:srgbClr val="36363D"/>
                </a:solidFill>
                <a:effectLst>
                  <a:outerShdw algn="tl" blurRad="38100" dir="2700000" dist="38100">
                    <a:srgbClr val="C0C0C0"/>
                  </a:outerShdw>
                </a:effectLst>
                <a:ea typeface="Arial" pitchFamily="34" charset="0"/>
              </a:rPr>
              <a:t>O</a:t>
            </a:r>
            <a:r>
              <a:rPr altLang="id" b="1" sz="2000" lang="en-US">
                <a:solidFill>
                  <a:srgbClr val="36363D"/>
                </a:solidFill>
                <a:effectLst>
                  <a:outerShdw algn="tl" blurRad="38100" dir="2700000" dist="38100">
                    <a:srgbClr val="C0C0C0"/>
                  </a:outerShdw>
                </a:effectLst>
                <a:ea typeface="Arial" pitchFamily="34" charset="0"/>
              </a:rPr>
              <a:t>?</a:t>
            </a:r>
            <a:endParaRPr altLang="zh-CN" b="1" sz="2400" lang="en-US">
              <a:solidFill>
                <a:srgbClr val="36363D"/>
              </a:solidFill>
              <a:effectLst>
                <a:outerShdw algn="tl" blurRad="38100" dir="2700000" dist="38100">
                  <a:srgbClr val="C0C0C0"/>
                </a:outerShdw>
              </a:effectLst>
              <a:ea typeface="Arial" pitchFamily="34" charset="0"/>
            </a:endParaRPr>
          </a:p>
        </p:txBody>
      </p:sp>
      <p:sp>
        <p:nvSpPr>
          <p:cNvPr id="1048610" name="文本框 2"/>
          <p:cNvSpPr txBox="1"/>
          <p:nvPr/>
        </p:nvSpPr>
        <p:spPr>
          <a:xfrm rot="0">
            <a:off x="3084220" y="2498795"/>
            <a:ext cx="3928283" cy="1310641"/>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ctr" lvl="0"/>
            <a:r>
              <a:rPr sz="2000">
                <a:solidFill>
                  <a:srgbClr val="000000"/>
                </a:solidFill>
              </a:rPr>
              <a:t>Ada empat pilar utama dalam pemrograman berorientasi objek, yaitu enkapsulasi, pewarisan, polimorfisme, dan abstraksi. </a:t>
            </a:r>
            <a:endParaRPr altLang="en-US" sz="1400" lang="zh-CN">
              <a:solidFill>
                <a:srgbClr val="000000"/>
              </a:solidFill>
            </a:endParaRPr>
          </a:p>
        </p:txBody>
      </p:sp>
    </p:spTree>
  </p:cSld>
  <p:clrMapOvr>
    <a:masterClrMapping/>
  </p:clrMapOvr>
  <p:transition spd="fast" advClick="1">
    <p:fade thruBlk="1"/>
  </p:transition>
</p:sld>
</file>

<file path=ppt/slides/slide8.xml><?xml version="1.0" encoding="utf-8"?>
<p:sld xmlns:a="http://schemas.openxmlformats.org/drawingml/2006/main" xmlns:r="http://schemas.openxmlformats.org/officeDocument/2006/relationships" xmlns:p="http://schemas.openxmlformats.org/presentationml/2006/main" show="1" showMasterSp="1">
  <p:cSld>
    <p:bg bwMode="white">
      <p:bgPr>
        <a:blipFill rotWithShape="0">
          <a:blip xmlns:r="http://schemas.openxmlformats.org/officeDocument/2006/relationships" r:embed="rId1">
            <a:alphaModFix amt="100000"/>
          </a:blip>
          <a:srcRect/>
          <a:stretch>
            <a:fillRect/>
          </a:stretch>
        </a:blipFill>
      </p:bgPr>
    </p:bg>
    <p:spTree>
      <p:nvGrpSpPr>
        <p:cNvPr id="61" name=""/>
        <p:cNvGrpSpPr/>
        <p:nvPr/>
      </p:nvGrpSpPr>
      <p:grpSpPr>
        <a:xfrm rot="0">
          <a:off x="0" y="0"/>
          <a:ext cx="0" cy="0"/>
          <a:chOff x="0" y="0"/>
          <a:chExt cx="0" cy="0"/>
        </a:xfrm>
      </p:grpSpPr>
      <p:sp>
        <p:nvSpPr>
          <p:cNvPr id="1048616" name="菱形 104451"/>
          <p:cNvSpPr/>
          <p:nvPr/>
        </p:nvSpPr>
        <p:spPr>
          <a:xfrm rot="0">
            <a:off x="760412" y="1196975"/>
            <a:ext cx="392112" cy="392112"/>
          </a:xfrm>
          <a:prstGeom prst="diamond"/>
          <a:noFill/>
          <a:ln w="19050" cap="flat" cmpd="sng">
            <a:solidFill>
              <a:schemeClr val="lt1">
                <a:alpha val="100000"/>
              </a:schemeClr>
            </a:solidFill>
            <a:prstDash val="solid"/>
            <a:miter/>
          </a:ln>
        </p:spPr>
        <p:txBody>
          <a:bodyPr anchor="ctr" bIns="30000" lIns="60000" rIns="60000" tIns="30000" vert="horz" wrap="none"/>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ctr" lvl="0"/>
            <a:r>
              <a:rPr altLang="en-US" b="1" sz="1000" lang="zh-CN">
                <a:solidFill>
                  <a:schemeClr val="lt1"/>
                </a:solidFill>
              </a:rPr>
              <a:t>1</a:t>
            </a:r>
          </a:p>
        </p:txBody>
      </p:sp>
      <p:sp>
        <p:nvSpPr>
          <p:cNvPr id="1048617" name="文本框 104452"/>
          <p:cNvSpPr txBox="1"/>
          <p:nvPr/>
        </p:nvSpPr>
        <p:spPr>
          <a:xfrm rot="0">
            <a:off x="1152525" y="1130300"/>
            <a:ext cx="678799" cy="237801"/>
          </a:xfrm>
          <a:prstGeom prst="rect"/>
          <a:noFill/>
          <a:ln>
            <a:noFill/>
          </a:ln>
        </p:spPr>
        <p:txBody>
          <a:bodyPr anchor="t" bIns="30000" lIns="60000" rIns="60000" tIns="3000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r>
              <a:rPr altLang="id" b="1" lang="en-US">
                <a:solidFill>
                  <a:schemeClr val="lt1"/>
                </a:solidFill>
              </a:rPr>
              <a:t>A</a:t>
            </a:r>
            <a:r>
              <a:rPr altLang="id" b="1" lang="en-US">
                <a:solidFill>
                  <a:schemeClr val="lt1"/>
                </a:solidFill>
              </a:rPr>
              <a:t>l</a:t>
            </a:r>
            <a:r>
              <a:rPr altLang="id" b="1" lang="en-US">
                <a:solidFill>
                  <a:schemeClr val="lt1"/>
                </a:solidFill>
              </a:rPr>
              <a:t>a</a:t>
            </a:r>
            <a:r>
              <a:rPr altLang="id" b="1" lang="en-US">
                <a:solidFill>
                  <a:schemeClr val="lt1"/>
                </a:solidFill>
              </a:rPr>
              <a:t>m</a:t>
            </a:r>
            <a:r>
              <a:rPr altLang="id" b="1" lang="en-US">
                <a:solidFill>
                  <a:schemeClr val="lt1"/>
                </a:solidFill>
              </a:rPr>
              <a:t>i</a:t>
            </a:r>
            <a:r>
              <a:rPr altLang="id" b="1" lang="en-US">
                <a:solidFill>
                  <a:schemeClr val="lt1"/>
                </a:solidFill>
              </a:rPr>
              <a:t>a</a:t>
            </a:r>
            <a:r>
              <a:rPr altLang="id" b="1" lang="en-US">
                <a:solidFill>
                  <a:schemeClr val="lt1"/>
                </a:solidFill>
              </a:rPr>
              <a:t>h</a:t>
            </a:r>
            <a:endParaRPr altLang="en-US" lang="zh-CN"/>
          </a:p>
        </p:txBody>
      </p:sp>
      <p:sp>
        <p:nvSpPr>
          <p:cNvPr id="1048619" name="菱形 104454"/>
          <p:cNvSpPr/>
          <p:nvPr/>
        </p:nvSpPr>
        <p:spPr>
          <a:xfrm rot="0">
            <a:off x="3802062" y="1196975"/>
            <a:ext cx="392112" cy="392112"/>
          </a:xfrm>
          <a:prstGeom prst="diamond"/>
          <a:solidFill>
            <a:schemeClr val="lt1"/>
          </a:solidFill>
          <a:ln>
            <a:noFill/>
          </a:ln>
        </p:spPr>
        <p:txBody>
          <a:bodyPr anchor="ctr" bIns="30000" lIns="60000" rIns="60000" tIns="30000" vert="horz" wrap="none"/>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ctr" lvl="0"/>
            <a:r>
              <a:rPr altLang="en-US" b="1" sz="1000" lang="zh-CN"/>
              <a:t>2</a:t>
            </a:r>
          </a:p>
        </p:txBody>
      </p:sp>
      <p:sp>
        <p:nvSpPr>
          <p:cNvPr id="1048620" name="文本框 104455"/>
          <p:cNvSpPr txBox="1"/>
          <p:nvPr/>
        </p:nvSpPr>
        <p:spPr>
          <a:xfrm rot="0">
            <a:off x="4192587" y="1162050"/>
            <a:ext cx="2088500" cy="237801"/>
          </a:xfrm>
          <a:prstGeom prst="rect"/>
          <a:noFill/>
          <a:ln>
            <a:noFill/>
          </a:ln>
        </p:spPr>
        <p:txBody>
          <a:bodyPr anchor="t" bIns="30000" lIns="60000" rIns="60000" tIns="3000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r>
              <a:rPr altLang="id" b="1" lang="en-US">
                <a:solidFill>
                  <a:schemeClr val="lt1"/>
                </a:solidFill>
              </a:rPr>
              <a:t>D</a:t>
            </a:r>
            <a:r>
              <a:rPr altLang="id" b="1" lang="en-US">
                <a:solidFill>
                  <a:schemeClr val="lt1"/>
                </a:solidFill>
              </a:rPr>
              <a:t>a</a:t>
            </a:r>
            <a:r>
              <a:rPr altLang="id" b="1" lang="en-US">
                <a:solidFill>
                  <a:schemeClr val="lt1"/>
                </a:solidFill>
              </a:rPr>
              <a:t>p</a:t>
            </a:r>
            <a:r>
              <a:rPr altLang="id" b="1" lang="en-US">
                <a:solidFill>
                  <a:schemeClr val="lt1"/>
                </a:solidFill>
              </a:rPr>
              <a:t>a</a:t>
            </a:r>
            <a:r>
              <a:rPr altLang="id" b="1" lang="en-US">
                <a:solidFill>
                  <a:schemeClr val="lt1"/>
                </a:solidFill>
              </a:rPr>
              <a:t>t</a:t>
            </a:r>
            <a:r>
              <a:rPr altLang="id" b="1" lang="en-US">
                <a:solidFill>
                  <a:schemeClr val="lt1"/>
                </a:solidFill>
              </a:rPr>
              <a:t> </a:t>
            </a:r>
            <a:r>
              <a:rPr altLang="id" b="1" lang="en-US">
                <a:solidFill>
                  <a:schemeClr val="lt1"/>
                </a:solidFill>
              </a:rPr>
              <a:t>d</a:t>
            </a:r>
            <a:r>
              <a:rPr altLang="id" b="1" lang="en-US">
                <a:solidFill>
                  <a:schemeClr val="lt1"/>
                </a:solidFill>
              </a:rPr>
              <a:t>i</a:t>
            </a:r>
            <a:r>
              <a:rPr altLang="id" b="1" lang="en-US">
                <a:solidFill>
                  <a:schemeClr val="lt1"/>
                </a:solidFill>
              </a:rPr>
              <a:t>p</a:t>
            </a:r>
            <a:r>
              <a:rPr altLang="id" b="1" lang="en-US">
                <a:solidFill>
                  <a:schemeClr val="lt1"/>
                </a:solidFill>
              </a:rPr>
              <a:t>e</a:t>
            </a:r>
            <a:r>
              <a:rPr altLang="id" b="1" lang="en-US">
                <a:solidFill>
                  <a:schemeClr val="lt1"/>
                </a:solidFill>
              </a:rPr>
              <a:t>r</a:t>
            </a:r>
            <a:r>
              <a:rPr altLang="id" b="1" lang="en-US">
                <a:solidFill>
                  <a:schemeClr val="lt1"/>
                </a:solidFill>
              </a:rPr>
              <a:t>l</a:t>
            </a:r>
            <a:r>
              <a:rPr altLang="id" b="1" lang="en-US">
                <a:solidFill>
                  <a:schemeClr val="lt1"/>
                </a:solidFill>
              </a:rPr>
              <a:t>u</a:t>
            </a:r>
            <a:r>
              <a:rPr altLang="id" b="1" lang="en-US">
                <a:solidFill>
                  <a:schemeClr val="lt1"/>
                </a:solidFill>
              </a:rPr>
              <a:t>a</a:t>
            </a:r>
            <a:r>
              <a:rPr altLang="id" b="1" lang="en-US">
                <a:solidFill>
                  <a:schemeClr val="lt1"/>
                </a:solidFill>
              </a:rPr>
              <a:t>s</a:t>
            </a:r>
            <a:r>
              <a:rPr altLang="id" b="1" lang="en-US">
                <a:solidFill>
                  <a:schemeClr val="lt1"/>
                </a:solidFill>
              </a:rPr>
              <a:t> </a:t>
            </a:r>
            <a:r>
              <a:rPr altLang="id" b="1" lang="en-US">
                <a:solidFill>
                  <a:schemeClr val="lt1"/>
                </a:solidFill>
              </a:rPr>
              <a:t>(</a:t>
            </a:r>
            <a:r>
              <a:rPr altLang="id" b="1" lang="en-US">
                <a:solidFill>
                  <a:schemeClr val="lt1"/>
                </a:solidFill>
              </a:rPr>
              <a:t>e</a:t>
            </a:r>
            <a:r>
              <a:rPr altLang="id" b="1" lang="en-US">
                <a:solidFill>
                  <a:schemeClr val="lt1"/>
                </a:solidFill>
              </a:rPr>
              <a:t>x</a:t>
            </a:r>
            <a:r>
              <a:rPr altLang="id" b="1" lang="en-US">
                <a:solidFill>
                  <a:schemeClr val="lt1"/>
                </a:solidFill>
              </a:rPr>
              <a:t>t</a:t>
            </a:r>
            <a:r>
              <a:rPr altLang="id" b="1" lang="en-US">
                <a:solidFill>
                  <a:schemeClr val="lt1"/>
                </a:solidFill>
              </a:rPr>
              <a:t>e</a:t>
            </a:r>
            <a:r>
              <a:rPr altLang="id" b="1" lang="en-US">
                <a:solidFill>
                  <a:schemeClr val="lt1"/>
                </a:solidFill>
              </a:rPr>
              <a:t>n</a:t>
            </a:r>
            <a:r>
              <a:rPr altLang="id" b="1" lang="en-US">
                <a:solidFill>
                  <a:schemeClr val="lt1"/>
                </a:solidFill>
              </a:rPr>
              <a:t>d</a:t>
            </a:r>
            <a:r>
              <a:rPr altLang="id" b="1" lang="en-US">
                <a:solidFill>
                  <a:schemeClr val="lt1"/>
                </a:solidFill>
              </a:rPr>
              <a:t>a</a:t>
            </a:r>
            <a:r>
              <a:rPr altLang="id" b="1" lang="en-US">
                <a:solidFill>
                  <a:schemeClr val="lt1"/>
                </a:solidFill>
              </a:rPr>
              <a:t>b</a:t>
            </a:r>
            <a:r>
              <a:rPr altLang="id" b="1" lang="en-US">
                <a:solidFill>
                  <a:schemeClr val="lt1"/>
                </a:solidFill>
              </a:rPr>
              <a:t>l</a:t>
            </a:r>
            <a:r>
              <a:rPr altLang="id" b="1" lang="en-US">
                <a:solidFill>
                  <a:schemeClr val="lt1"/>
                </a:solidFill>
              </a:rPr>
              <a:t>e</a:t>
            </a:r>
            <a:r>
              <a:rPr altLang="id" b="1" lang="en-US">
                <a:solidFill>
                  <a:schemeClr val="lt1"/>
                </a:solidFill>
              </a:rPr>
              <a:t>)</a:t>
            </a:r>
            <a:endParaRPr altLang="en-US" lang="zh-CN"/>
          </a:p>
        </p:txBody>
      </p:sp>
      <p:sp>
        <p:nvSpPr>
          <p:cNvPr id="1048622" name="菱形 104457"/>
          <p:cNvSpPr/>
          <p:nvPr/>
        </p:nvSpPr>
        <p:spPr>
          <a:xfrm rot="0">
            <a:off x="750887" y="2266950"/>
            <a:ext cx="393700" cy="390525"/>
          </a:xfrm>
          <a:prstGeom prst="diamond"/>
          <a:noFill/>
          <a:ln w="19050" cap="flat" cmpd="sng">
            <a:solidFill>
              <a:schemeClr val="lt1">
                <a:alpha val="100000"/>
              </a:schemeClr>
            </a:solidFill>
            <a:prstDash val="solid"/>
            <a:miter/>
          </a:ln>
        </p:spPr>
        <p:txBody>
          <a:bodyPr anchor="ctr" bIns="30000" lIns="60000" rIns="60000" tIns="30000" vert="horz" wrap="none"/>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ctr" lvl="0"/>
            <a:r>
              <a:rPr altLang="en-US" b="1" sz="1000" lang="zh-CN">
                <a:solidFill>
                  <a:schemeClr val="lt1"/>
                </a:solidFill>
              </a:rPr>
              <a:t>3</a:t>
            </a:r>
          </a:p>
        </p:txBody>
      </p:sp>
      <p:sp>
        <p:nvSpPr>
          <p:cNvPr id="1048623" name="文本框 104458"/>
          <p:cNvSpPr txBox="1"/>
          <p:nvPr/>
        </p:nvSpPr>
        <p:spPr>
          <a:xfrm rot="0">
            <a:off x="1144587" y="2187575"/>
            <a:ext cx="1986900" cy="237801"/>
          </a:xfrm>
          <a:prstGeom prst="rect"/>
          <a:noFill/>
          <a:ln>
            <a:noFill/>
          </a:ln>
        </p:spPr>
        <p:txBody>
          <a:bodyPr anchor="t" bIns="30000" lIns="60000" rIns="60000" tIns="3000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r>
              <a:rPr altLang="id" b="1" lang="en-US">
                <a:solidFill>
                  <a:schemeClr val="lt1"/>
                </a:solidFill>
              </a:rPr>
              <a:t>D</a:t>
            </a:r>
            <a:r>
              <a:rPr altLang="id" b="1" lang="en-US">
                <a:solidFill>
                  <a:schemeClr val="lt1"/>
                </a:solidFill>
              </a:rPr>
              <a:t>a</a:t>
            </a:r>
            <a:r>
              <a:rPr altLang="id" b="1" lang="en-US">
                <a:solidFill>
                  <a:schemeClr val="lt1"/>
                </a:solidFill>
              </a:rPr>
              <a:t>p</a:t>
            </a:r>
            <a:r>
              <a:rPr altLang="id" b="1" lang="en-US">
                <a:solidFill>
                  <a:schemeClr val="lt1"/>
                </a:solidFill>
              </a:rPr>
              <a:t>a</a:t>
            </a:r>
            <a:r>
              <a:rPr altLang="id" b="1" lang="en-US">
                <a:solidFill>
                  <a:schemeClr val="lt1"/>
                </a:solidFill>
              </a:rPr>
              <a:t>t</a:t>
            </a:r>
            <a:r>
              <a:rPr altLang="id" b="1" lang="en-US">
                <a:solidFill>
                  <a:schemeClr val="lt1"/>
                </a:solidFill>
              </a:rPr>
              <a:t> </a:t>
            </a:r>
            <a:r>
              <a:rPr altLang="id" b="1" lang="en-US">
                <a:solidFill>
                  <a:schemeClr val="lt1"/>
                </a:solidFill>
              </a:rPr>
              <a:t>d</a:t>
            </a:r>
            <a:r>
              <a:rPr altLang="id" b="1" lang="en-US">
                <a:solidFill>
                  <a:schemeClr val="lt1"/>
                </a:solidFill>
              </a:rPr>
              <a:t>i</a:t>
            </a:r>
            <a:r>
              <a:rPr altLang="id" b="1" lang="en-US">
                <a:solidFill>
                  <a:schemeClr val="lt1"/>
                </a:solidFill>
              </a:rPr>
              <a:t>a</a:t>
            </a:r>
            <a:r>
              <a:rPr altLang="id" b="1" lang="en-US">
                <a:solidFill>
                  <a:schemeClr val="lt1"/>
                </a:solidFill>
              </a:rPr>
              <a:t>n</a:t>
            </a:r>
            <a:r>
              <a:rPr altLang="id" b="1" lang="en-US">
                <a:solidFill>
                  <a:schemeClr val="lt1"/>
                </a:solidFill>
              </a:rPr>
              <a:t>d</a:t>
            </a:r>
            <a:r>
              <a:rPr altLang="id" b="1" lang="en-US">
                <a:solidFill>
                  <a:schemeClr val="lt1"/>
                </a:solidFill>
              </a:rPr>
              <a:t>a</a:t>
            </a:r>
            <a:r>
              <a:rPr altLang="id" b="1" lang="en-US">
                <a:solidFill>
                  <a:schemeClr val="lt1"/>
                </a:solidFill>
              </a:rPr>
              <a:t>l</a:t>
            </a:r>
            <a:r>
              <a:rPr altLang="id" b="1" lang="en-US">
                <a:solidFill>
                  <a:schemeClr val="lt1"/>
                </a:solidFill>
              </a:rPr>
              <a:t>k</a:t>
            </a:r>
            <a:r>
              <a:rPr altLang="id" b="1" lang="en-US">
                <a:solidFill>
                  <a:schemeClr val="lt1"/>
                </a:solidFill>
              </a:rPr>
              <a:t>a</a:t>
            </a:r>
            <a:r>
              <a:rPr altLang="id" b="1" lang="en-US">
                <a:solidFill>
                  <a:schemeClr val="lt1"/>
                </a:solidFill>
              </a:rPr>
              <a:t>n</a:t>
            </a:r>
            <a:r>
              <a:rPr altLang="id" b="1" lang="en-US">
                <a:solidFill>
                  <a:schemeClr val="lt1"/>
                </a:solidFill>
              </a:rPr>
              <a:t> </a:t>
            </a:r>
            <a:r>
              <a:rPr altLang="id" b="1" lang="en-US">
                <a:solidFill>
                  <a:schemeClr val="lt1"/>
                </a:solidFill>
              </a:rPr>
              <a:t>(</a:t>
            </a:r>
            <a:r>
              <a:rPr altLang="id" b="1" lang="en-US">
                <a:solidFill>
                  <a:schemeClr val="lt1"/>
                </a:solidFill>
              </a:rPr>
              <a:t>r</a:t>
            </a:r>
            <a:r>
              <a:rPr altLang="id" b="1" lang="en-US">
                <a:solidFill>
                  <a:schemeClr val="lt1"/>
                </a:solidFill>
              </a:rPr>
              <a:t>e</a:t>
            </a:r>
            <a:r>
              <a:rPr altLang="id" b="1" lang="en-US">
                <a:solidFill>
                  <a:schemeClr val="lt1"/>
                </a:solidFill>
              </a:rPr>
              <a:t>l</a:t>
            </a:r>
            <a:r>
              <a:rPr altLang="id" b="1" lang="en-US">
                <a:solidFill>
                  <a:schemeClr val="lt1"/>
                </a:solidFill>
              </a:rPr>
              <a:t>l</a:t>
            </a:r>
            <a:r>
              <a:rPr altLang="id" b="1" lang="en-US">
                <a:solidFill>
                  <a:schemeClr val="lt1"/>
                </a:solidFill>
              </a:rPr>
              <a:t>a</a:t>
            </a:r>
            <a:r>
              <a:rPr altLang="id" b="1" lang="en-US">
                <a:solidFill>
                  <a:schemeClr val="lt1"/>
                </a:solidFill>
              </a:rPr>
              <a:t>b</a:t>
            </a:r>
            <a:r>
              <a:rPr altLang="id" b="1" lang="en-US">
                <a:solidFill>
                  <a:schemeClr val="lt1"/>
                </a:solidFill>
              </a:rPr>
              <a:t>l</a:t>
            </a:r>
            <a:r>
              <a:rPr altLang="id" b="1" lang="en-US">
                <a:solidFill>
                  <a:schemeClr val="lt1"/>
                </a:solidFill>
              </a:rPr>
              <a:t>e</a:t>
            </a:r>
            <a:r>
              <a:rPr altLang="id" b="1" lang="en-US">
                <a:solidFill>
                  <a:schemeClr val="lt1"/>
                </a:solidFill>
              </a:rPr>
              <a:t>)</a:t>
            </a:r>
            <a:endParaRPr altLang="en-US" lang="zh-CN"/>
          </a:p>
        </p:txBody>
      </p:sp>
      <p:sp>
        <p:nvSpPr>
          <p:cNvPr id="1048625" name="菱形 104460"/>
          <p:cNvSpPr/>
          <p:nvPr/>
        </p:nvSpPr>
        <p:spPr>
          <a:xfrm rot="0">
            <a:off x="3802062" y="2266950"/>
            <a:ext cx="392112" cy="390525"/>
          </a:xfrm>
          <a:prstGeom prst="diamond"/>
          <a:solidFill>
            <a:schemeClr val="lt1"/>
          </a:solidFill>
          <a:ln>
            <a:noFill/>
          </a:ln>
        </p:spPr>
        <p:txBody>
          <a:bodyPr anchor="ctr" bIns="30000" lIns="60000" rIns="60000" tIns="30000" vert="horz" wrap="none"/>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ctr" lvl="0"/>
            <a:r>
              <a:rPr altLang="en-US" b="1" sz="1000" lang="zh-CN"/>
              <a:t>4</a:t>
            </a:r>
          </a:p>
        </p:txBody>
      </p:sp>
      <p:sp>
        <p:nvSpPr>
          <p:cNvPr id="1048626" name="文本框 104461"/>
          <p:cNvSpPr txBox="1"/>
          <p:nvPr/>
        </p:nvSpPr>
        <p:spPr>
          <a:xfrm rot="0">
            <a:off x="4192587" y="2233612"/>
            <a:ext cx="2177400" cy="237801"/>
          </a:xfrm>
          <a:prstGeom prst="rect"/>
          <a:noFill/>
          <a:ln>
            <a:noFill/>
          </a:ln>
        </p:spPr>
        <p:txBody>
          <a:bodyPr anchor="t" bIns="30000" lIns="60000" rIns="60000" tIns="3000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r>
              <a:rPr altLang="id" b="1" lang="en-US">
                <a:solidFill>
                  <a:schemeClr val="lt1"/>
                </a:solidFill>
              </a:rPr>
              <a:t>M</a:t>
            </a:r>
            <a:r>
              <a:rPr altLang="id" b="1" lang="en-US">
                <a:solidFill>
                  <a:schemeClr val="lt1"/>
                </a:solidFill>
              </a:rPr>
              <a:t>u</a:t>
            </a:r>
            <a:r>
              <a:rPr altLang="id" b="1" lang="en-US">
                <a:solidFill>
                  <a:schemeClr val="lt1"/>
                </a:solidFill>
              </a:rPr>
              <a:t>d</a:t>
            </a:r>
            <a:r>
              <a:rPr altLang="id" b="1" lang="en-US">
                <a:solidFill>
                  <a:schemeClr val="lt1"/>
                </a:solidFill>
              </a:rPr>
              <a:t>a</a:t>
            </a:r>
            <a:r>
              <a:rPr altLang="id" b="1" lang="en-US">
                <a:solidFill>
                  <a:schemeClr val="lt1"/>
                </a:solidFill>
              </a:rPr>
              <a:t>h</a:t>
            </a:r>
            <a:r>
              <a:rPr altLang="id" b="1" lang="en-US">
                <a:solidFill>
                  <a:schemeClr val="lt1"/>
                </a:solidFill>
              </a:rPr>
              <a:t> </a:t>
            </a:r>
            <a:r>
              <a:rPr altLang="id" b="1" lang="en-US">
                <a:solidFill>
                  <a:schemeClr val="lt1"/>
                </a:solidFill>
              </a:rPr>
              <a:t>d</a:t>
            </a:r>
            <a:r>
              <a:rPr altLang="id" b="1" lang="en-US">
                <a:solidFill>
                  <a:schemeClr val="lt1"/>
                </a:solidFill>
              </a:rPr>
              <a:t>i</a:t>
            </a:r>
            <a:r>
              <a:rPr altLang="id" b="1" lang="en-US">
                <a:solidFill>
                  <a:schemeClr val="lt1"/>
                </a:solidFill>
              </a:rPr>
              <a:t>r</a:t>
            </a:r>
            <a:r>
              <a:rPr altLang="id" b="1" lang="en-US">
                <a:solidFill>
                  <a:schemeClr val="lt1"/>
                </a:solidFill>
              </a:rPr>
              <a:t>a</a:t>
            </a:r>
            <a:r>
              <a:rPr altLang="id" b="1" lang="en-US">
                <a:solidFill>
                  <a:schemeClr val="lt1"/>
                </a:solidFill>
              </a:rPr>
              <a:t>w</a:t>
            </a:r>
            <a:r>
              <a:rPr altLang="id" b="1" lang="en-US">
                <a:solidFill>
                  <a:schemeClr val="lt1"/>
                </a:solidFill>
              </a:rPr>
              <a:t>a</a:t>
            </a:r>
            <a:r>
              <a:rPr altLang="id" b="1" lang="en-US">
                <a:solidFill>
                  <a:schemeClr val="lt1"/>
                </a:solidFill>
              </a:rPr>
              <a:t>t</a:t>
            </a:r>
            <a:r>
              <a:rPr altLang="id" b="1" lang="en-US">
                <a:solidFill>
                  <a:schemeClr val="lt1"/>
                </a:solidFill>
              </a:rPr>
              <a:t> </a:t>
            </a:r>
            <a:r>
              <a:rPr altLang="id" b="1" lang="en-US">
                <a:solidFill>
                  <a:schemeClr val="lt1"/>
                </a:solidFill>
              </a:rPr>
              <a:t>(</a:t>
            </a:r>
            <a:r>
              <a:rPr altLang="id" b="1" lang="en-US">
                <a:solidFill>
                  <a:schemeClr val="lt1"/>
                </a:solidFill>
              </a:rPr>
              <a:t>m</a:t>
            </a:r>
            <a:r>
              <a:rPr altLang="id" b="1" lang="en-US">
                <a:solidFill>
                  <a:schemeClr val="lt1"/>
                </a:solidFill>
              </a:rPr>
              <a:t>a</a:t>
            </a:r>
            <a:r>
              <a:rPr altLang="id" b="1" lang="en-US">
                <a:solidFill>
                  <a:schemeClr val="lt1"/>
                </a:solidFill>
              </a:rPr>
              <a:t>i</a:t>
            </a:r>
            <a:r>
              <a:rPr altLang="id" b="1" lang="en-US">
                <a:solidFill>
                  <a:schemeClr val="lt1"/>
                </a:solidFill>
              </a:rPr>
              <a:t>n</a:t>
            </a:r>
            <a:r>
              <a:rPr altLang="id" b="1" lang="en-US">
                <a:solidFill>
                  <a:schemeClr val="lt1"/>
                </a:solidFill>
              </a:rPr>
              <a:t>t</a:t>
            </a:r>
            <a:r>
              <a:rPr altLang="id" b="1" lang="en-US">
                <a:solidFill>
                  <a:schemeClr val="lt1"/>
                </a:solidFill>
              </a:rPr>
              <a:t>a</a:t>
            </a:r>
            <a:r>
              <a:rPr altLang="id" b="1" lang="en-US">
                <a:solidFill>
                  <a:schemeClr val="lt1"/>
                </a:solidFill>
              </a:rPr>
              <a:t>i</a:t>
            </a:r>
            <a:r>
              <a:rPr altLang="id" b="1" lang="en-US">
                <a:solidFill>
                  <a:schemeClr val="lt1"/>
                </a:solidFill>
              </a:rPr>
              <a:t>n</a:t>
            </a:r>
            <a:r>
              <a:rPr altLang="id" b="1" lang="en-US">
                <a:solidFill>
                  <a:schemeClr val="lt1"/>
                </a:solidFill>
              </a:rPr>
              <a:t>a</a:t>
            </a:r>
            <a:r>
              <a:rPr altLang="id" b="1" lang="en-US">
                <a:solidFill>
                  <a:schemeClr val="lt1"/>
                </a:solidFill>
              </a:rPr>
              <a:t>b</a:t>
            </a:r>
            <a:r>
              <a:rPr altLang="id" b="1" lang="en-US">
                <a:solidFill>
                  <a:schemeClr val="lt1"/>
                </a:solidFill>
              </a:rPr>
              <a:t>l</a:t>
            </a:r>
            <a:r>
              <a:rPr altLang="id" b="1" lang="en-US">
                <a:solidFill>
                  <a:schemeClr val="lt1"/>
                </a:solidFill>
              </a:rPr>
              <a:t>e</a:t>
            </a:r>
            <a:r>
              <a:rPr altLang="id" b="1" lang="en-US">
                <a:solidFill>
                  <a:schemeClr val="lt1"/>
                </a:solidFill>
              </a:rPr>
              <a:t>)</a:t>
            </a:r>
            <a:endParaRPr altLang="en-US" lang="zh-CN"/>
          </a:p>
        </p:txBody>
      </p:sp>
      <p:sp>
        <p:nvSpPr>
          <p:cNvPr id="1048628" name="菱形 104463"/>
          <p:cNvSpPr/>
          <p:nvPr/>
        </p:nvSpPr>
        <p:spPr>
          <a:xfrm rot="0">
            <a:off x="750887" y="3308350"/>
            <a:ext cx="393700" cy="390525"/>
          </a:xfrm>
          <a:prstGeom prst="diamond"/>
          <a:noFill/>
          <a:ln w="19050" cap="flat" cmpd="sng">
            <a:solidFill>
              <a:schemeClr val="lt1">
                <a:alpha val="100000"/>
              </a:schemeClr>
            </a:solidFill>
            <a:prstDash val="solid"/>
            <a:miter/>
          </a:ln>
        </p:spPr>
        <p:txBody>
          <a:bodyPr anchor="ctr" bIns="30000" lIns="60000" rIns="60000" tIns="30000" vert="horz" wrap="none"/>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ctr" lvl="0"/>
            <a:r>
              <a:rPr altLang="en-US" b="1" sz="1000" lang="zh-CN">
                <a:solidFill>
                  <a:schemeClr val="lt1"/>
                </a:solidFill>
              </a:rPr>
              <a:t>5</a:t>
            </a:r>
          </a:p>
        </p:txBody>
      </p:sp>
      <p:sp>
        <p:nvSpPr>
          <p:cNvPr id="1048629" name="文本框 104464"/>
          <p:cNvSpPr txBox="1"/>
          <p:nvPr/>
        </p:nvSpPr>
        <p:spPr>
          <a:xfrm rot="0">
            <a:off x="1144587" y="3271837"/>
            <a:ext cx="2342500" cy="237801"/>
          </a:xfrm>
          <a:prstGeom prst="rect"/>
          <a:noFill/>
          <a:ln>
            <a:noFill/>
          </a:ln>
        </p:spPr>
        <p:txBody>
          <a:bodyPr anchor="t" bIns="30000" lIns="60000" rIns="60000" tIns="3000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r>
              <a:rPr altLang="id" b="1" lang="en-US">
                <a:solidFill>
                  <a:schemeClr val="lt1"/>
                </a:solidFill>
              </a:rPr>
              <a:t>D</a:t>
            </a:r>
            <a:r>
              <a:rPr altLang="id" b="1" lang="en-US">
                <a:solidFill>
                  <a:schemeClr val="lt1"/>
                </a:solidFill>
              </a:rPr>
              <a:t>a</a:t>
            </a:r>
            <a:r>
              <a:rPr altLang="id" b="1" lang="en-US">
                <a:solidFill>
                  <a:schemeClr val="lt1"/>
                </a:solidFill>
              </a:rPr>
              <a:t>p</a:t>
            </a:r>
            <a:r>
              <a:rPr altLang="id" b="1" lang="en-US">
                <a:solidFill>
                  <a:schemeClr val="lt1"/>
                </a:solidFill>
              </a:rPr>
              <a:t>a</a:t>
            </a:r>
            <a:r>
              <a:rPr altLang="id" b="1" lang="en-US">
                <a:solidFill>
                  <a:schemeClr val="lt1"/>
                </a:solidFill>
              </a:rPr>
              <a:t>t</a:t>
            </a:r>
            <a:r>
              <a:rPr altLang="id" b="1" lang="en-US">
                <a:solidFill>
                  <a:schemeClr val="lt1"/>
                </a:solidFill>
              </a:rPr>
              <a:t> </a:t>
            </a:r>
            <a:r>
              <a:rPr altLang="id" b="1" lang="en-US">
                <a:solidFill>
                  <a:schemeClr val="lt1"/>
                </a:solidFill>
              </a:rPr>
              <a:t>d</a:t>
            </a:r>
            <a:r>
              <a:rPr altLang="id" b="1" lang="en-US">
                <a:solidFill>
                  <a:schemeClr val="lt1"/>
                </a:solidFill>
              </a:rPr>
              <a:t>i</a:t>
            </a:r>
            <a:r>
              <a:rPr altLang="id" b="1" lang="en-US">
                <a:solidFill>
                  <a:schemeClr val="lt1"/>
                </a:solidFill>
              </a:rPr>
              <a:t>p</a:t>
            </a:r>
            <a:r>
              <a:rPr altLang="id" b="1" lang="en-US">
                <a:solidFill>
                  <a:schemeClr val="lt1"/>
                </a:solidFill>
              </a:rPr>
              <a:t>a</a:t>
            </a:r>
            <a:r>
              <a:rPr altLang="id" b="1" lang="en-US">
                <a:solidFill>
                  <a:schemeClr val="lt1"/>
                </a:solidFill>
              </a:rPr>
              <a:t>k</a:t>
            </a:r>
            <a:r>
              <a:rPr altLang="id" b="1" lang="en-US">
                <a:solidFill>
                  <a:schemeClr val="lt1"/>
                </a:solidFill>
              </a:rPr>
              <a:t>a</a:t>
            </a:r>
            <a:r>
              <a:rPr altLang="id" b="1" lang="en-US">
                <a:solidFill>
                  <a:schemeClr val="lt1"/>
                </a:solidFill>
              </a:rPr>
              <a:t>i</a:t>
            </a:r>
            <a:r>
              <a:rPr altLang="id" b="1" lang="en-US">
                <a:solidFill>
                  <a:schemeClr val="lt1"/>
                </a:solidFill>
              </a:rPr>
              <a:t> </a:t>
            </a:r>
            <a:r>
              <a:rPr altLang="id" b="1" lang="en-US">
                <a:solidFill>
                  <a:schemeClr val="lt1"/>
                </a:solidFill>
              </a:rPr>
              <a:t>k</a:t>
            </a:r>
            <a:r>
              <a:rPr altLang="id" b="1" lang="en-US">
                <a:solidFill>
                  <a:schemeClr val="lt1"/>
                </a:solidFill>
              </a:rPr>
              <a:t>e</a:t>
            </a:r>
            <a:r>
              <a:rPr altLang="id" b="1" lang="en-US">
                <a:solidFill>
                  <a:schemeClr val="lt1"/>
                </a:solidFill>
              </a:rPr>
              <a:t>m</a:t>
            </a:r>
            <a:r>
              <a:rPr altLang="id" b="1" lang="en-US">
                <a:solidFill>
                  <a:schemeClr val="lt1"/>
                </a:solidFill>
              </a:rPr>
              <a:t>b</a:t>
            </a:r>
            <a:r>
              <a:rPr altLang="id" b="1" lang="en-US">
                <a:solidFill>
                  <a:schemeClr val="lt1"/>
                </a:solidFill>
              </a:rPr>
              <a:t>a</a:t>
            </a:r>
            <a:r>
              <a:rPr altLang="id" b="1" lang="en-US">
                <a:solidFill>
                  <a:schemeClr val="lt1"/>
                </a:solidFill>
              </a:rPr>
              <a:t>l</a:t>
            </a:r>
            <a:r>
              <a:rPr altLang="id" b="1" lang="en-US">
                <a:solidFill>
                  <a:schemeClr val="lt1"/>
                </a:solidFill>
              </a:rPr>
              <a:t>i</a:t>
            </a:r>
            <a:r>
              <a:rPr altLang="id" b="1" lang="en-US">
                <a:solidFill>
                  <a:schemeClr val="lt1"/>
                </a:solidFill>
              </a:rPr>
              <a:t> </a:t>
            </a:r>
            <a:r>
              <a:rPr altLang="id" b="1" lang="en-US">
                <a:solidFill>
                  <a:schemeClr val="lt1"/>
                </a:solidFill>
              </a:rPr>
              <a:t>(</a:t>
            </a:r>
            <a:r>
              <a:rPr altLang="id" b="1" lang="en-US">
                <a:solidFill>
                  <a:schemeClr val="lt1"/>
                </a:solidFill>
              </a:rPr>
              <a:t>r</a:t>
            </a:r>
            <a:r>
              <a:rPr altLang="id" b="1" lang="en-US">
                <a:solidFill>
                  <a:schemeClr val="lt1"/>
                </a:solidFill>
              </a:rPr>
              <a:t>e</a:t>
            </a:r>
            <a:r>
              <a:rPr altLang="id" b="1" lang="en-US">
                <a:solidFill>
                  <a:schemeClr val="lt1"/>
                </a:solidFill>
              </a:rPr>
              <a:t>u</a:t>
            </a:r>
            <a:r>
              <a:rPr altLang="id" b="1" lang="en-US">
                <a:solidFill>
                  <a:schemeClr val="lt1"/>
                </a:solidFill>
              </a:rPr>
              <a:t>s</a:t>
            </a:r>
            <a:r>
              <a:rPr altLang="id" b="1" lang="en-US">
                <a:solidFill>
                  <a:schemeClr val="lt1"/>
                </a:solidFill>
              </a:rPr>
              <a:t>a</a:t>
            </a:r>
            <a:r>
              <a:rPr altLang="id" b="1" lang="en-US">
                <a:solidFill>
                  <a:schemeClr val="lt1"/>
                </a:solidFill>
              </a:rPr>
              <a:t>b</a:t>
            </a:r>
            <a:r>
              <a:rPr altLang="id" b="1" lang="en-US">
                <a:solidFill>
                  <a:schemeClr val="lt1"/>
                </a:solidFill>
              </a:rPr>
              <a:t>l</a:t>
            </a:r>
            <a:r>
              <a:rPr altLang="id" b="1" lang="en-US">
                <a:solidFill>
                  <a:schemeClr val="lt1"/>
                </a:solidFill>
              </a:rPr>
              <a:t>e</a:t>
            </a:r>
            <a:r>
              <a:rPr altLang="id" b="1" lang="en-US">
                <a:solidFill>
                  <a:schemeClr val="lt1"/>
                </a:solidFill>
              </a:rPr>
              <a:t>)</a:t>
            </a:r>
            <a:endParaRPr altLang="en-US" lang="zh-CN"/>
          </a:p>
        </p:txBody>
      </p:sp>
      <p:sp>
        <p:nvSpPr>
          <p:cNvPr id="1048631" name="菱形 104466"/>
          <p:cNvSpPr/>
          <p:nvPr/>
        </p:nvSpPr>
        <p:spPr>
          <a:xfrm rot="0">
            <a:off x="3802062" y="3308350"/>
            <a:ext cx="392112" cy="390525"/>
          </a:xfrm>
          <a:prstGeom prst="diamond"/>
          <a:solidFill>
            <a:schemeClr val="lt1"/>
          </a:solidFill>
          <a:ln>
            <a:noFill/>
          </a:ln>
        </p:spPr>
        <p:txBody>
          <a:bodyPr anchor="ctr" bIns="30000" lIns="60000" rIns="60000" tIns="30000" vert="horz" wrap="none"/>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ctr" lvl="0"/>
            <a:r>
              <a:rPr altLang="en-US" b="1" sz="1000" lang="zh-CN"/>
              <a:t>6</a:t>
            </a:r>
          </a:p>
        </p:txBody>
      </p:sp>
      <p:sp>
        <p:nvSpPr>
          <p:cNvPr id="1048632" name="文本框 104467"/>
          <p:cNvSpPr txBox="1"/>
          <p:nvPr/>
        </p:nvSpPr>
        <p:spPr>
          <a:xfrm rot="0">
            <a:off x="4192587" y="3273425"/>
            <a:ext cx="1123299" cy="237801"/>
          </a:xfrm>
          <a:prstGeom prst="rect"/>
          <a:noFill/>
          <a:ln>
            <a:noFill/>
          </a:ln>
        </p:spPr>
        <p:txBody>
          <a:bodyPr anchor="t" bIns="30000" lIns="60000" rIns="60000" tIns="3000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r>
              <a:rPr altLang="id" b="1" lang="en-US">
                <a:solidFill>
                  <a:schemeClr val="lt1"/>
                </a:solidFill>
              </a:rPr>
              <a:t>E</a:t>
            </a:r>
            <a:r>
              <a:rPr altLang="id" b="1" lang="en-US">
                <a:solidFill>
                  <a:schemeClr val="lt1"/>
                </a:solidFill>
              </a:rPr>
              <a:t>f</a:t>
            </a:r>
            <a:r>
              <a:rPr altLang="id" b="1" lang="en-US">
                <a:solidFill>
                  <a:schemeClr val="lt1"/>
                </a:solidFill>
              </a:rPr>
              <a:t>i</a:t>
            </a:r>
            <a:r>
              <a:rPr altLang="id" b="1" lang="en-US">
                <a:solidFill>
                  <a:schemeClr val="lt1"/>
                </a:solidFill>
              </a:rPr>
              <a:t>s</a:t>
            </a:r>
            <a:r>
              <a:rPr altLang="id" b="1" lang="en-US">
                <a:solidFill>
                  <a:schemeClr val="lt1"/>
                </a:solidFill>
              </a:rPr>
              <a:t>i</a:t>
            </a:r>
            <a:r>
              <a:rPr altLang="id" b="1" lang="en-US">
                <a:solidFill>
                  <a:schemeClr val="lt1"/>
                </a:solidFill>
              </a:rPr>
              <a:t>e</a:t>
            </a:r>
            <a:r>
              <a:rPr altLang="id" b="1" lang="en-US">
                <a:solidFill>
                  <a:schemeClr val="lt1"/>
                </a:solidFill>
              </a:rPr>
              <a:t>n</a:t>
            </a:r>
            <a:r>
              <a:rPr altLang="id" b="1" lang="en-US">
                <a:solidFill>
                  <a:schemeClr val="lt1"/>
                </a:solidFill>
              </a:rPr>
              <a:t>s</a:t>
            </a:r>
            <a:r>
              <a:rPr altLang="id" b="1" lang="en-US">
                <a:solidFill>
                  <a:schemeClr val="lt1"/>
                </a:solidFill>
              </a:rPr>
              <a:t>i</a:t>
            </a:r>
            <a:r>
              <a:rPr altLang="id" b="1" lang="en-US">
                <a:solidFill>
                  <a:schemeClr val="lt1"/>
                </a:solidFill>
              </a:rPr>
              <a:t> </a:t>
            </a:r>
            <a:r>
              <a:rPr altLang="id" b="1" lang="en-US">
                <a:solidFill>
                  <a:schemeClr val="lt1"/>
                </a:solidFill>
              </a:rPr>
              <a:t>w</a:t>
            </a:r>
            <a:r>
              <a:rPr altLang="id" b="1" lang="en-US">
                <a:solidFill>
                  <a:schemeClr val="lt1"/>
                </a:solidFill>
              </a:rPr>
              <a:t>a</a:t>
            </a:r>
            <a:r>
              <a:rPr altLang="id" b="1" lang="en-US">
                <a:solidFill>
                  <a:schemeClr val="lt1"/>
                </a:solidFill>
              </a:rPr>
              <a:t>k</a:t>
            </a:r>
            <a:r>
              <a:rPr altLang="id" b="1" lang="en-US">
                <a:solidFill>
                  <a:schemeClr val="lt1"/>
                </a:solidFill>
              </a:rPr>
              <a:t>t</a:t>
            </a:r>
            <a:r>
              <a:rPr altLang="id" b="1" lang="en-US">
                <a:solidFill>
                  <a:schemeClr val="lt1"/>
                </a:solidFill>
              </a:rPr>
              <a:t>u</a:t>
            </a:r>
            <a:endParaRPr altLang="en-US" lang="zh-CN"/>
          </a:p>
        </p:txBody>
      </p:sp>
      <p:sp>
        <p:nvSpPr>
          <p:cNvPr id="1049111" name=""/>
          <p:cNvSpPr txBox="1"/>
          <p:nvPr/>
        </p:nvSpPr>
        <p:spPr>
          <a:xfrm>
            <a:off x="1152523" y="202247"/>
            <a:ext cx="5295318" cy="396240"/>
          </a:xfrm>
          <a:prstGeom prst="rect"/>
        </p:spPr>
        <p:txBody>
          <a:bodyPr rtlCol="0" wrap="square">
            <a:spAutoFit/>
          </a:bodyPr>
          <a:p>
            <a:r>
              <a:rPr altLang="id" sz="2000" lang="en-US">
                <a:solidFill>
                  <a:srgbClr val="FFFFFF"/>
                </a:solidFill>
              </a:rPr>
              <a:t>K</a:t>
            </a:r>
            <a:r>
              <a:rPr altLang="id" sz="2000" lang="en-US">
                <a:solidFill>
                  <a:srgbClr val="FFFFFF"/>
                </a:solidFill>
              </a:rPr>
              <a:t>E</a:t>
            </a:r>
            <a:r>
              <a:rPr altLang="id" sz="2000" lang="en-US">
                <a:solidFill>
                  <a:srgbClr val="FFFFFF"/>
                </a:solidFill>
              </a:rPr>
              <a:t>U</a:t>
            </a:r>
            <a:r>
              <a:rPr altLang="id" sz="2000" lang="en-US">
                <a:solidFill>
                  <a:srgbClr val="FFFFFF"/>
                </a:solidFill>
              </a:rPr>
              <a:t>N</a:t>
            </a:r>
            <a:r>
              <a:rPr altLang="id" sz="2000" lang="en-US">
                <a:solidFill>
                  <a:srgbClr val="FFFFFF"/>
                </a:solidFill>
              </a:rPr>
              <a:t>T</a:t>
            </a:r>
            <a:r>
              <a:rPr altLang="id" sz="2000" lang="en-US">
                <a:solidFill>
                  <a:srgbClr val="FFFFFF"/>
                </a:solidFill>
              </a:rPr>
              <a:t>U</a:t>
            </a:r>
            <a:r>
              <a:rPr altLang="id" sz="2000" lang="en-US">
                <a:solidFill>
                  <a:srgbClr val="FFFFFF"/>
                </a:solidFill>
              </a:rPr>
              <a:t>N</a:t>
            </a:r>
            <a:r>
              <a:rPr altLang="id" sz="2000" lang="en-US">
                <a:solidFill>
                  <a:srgbClr val="FFFFFF"/>
                </a:solidFill>
              </a:rPr>
              <a:t>G</a:t>
            </a:r>
            <a:r>
              <a:rPr altLang="id" sz="2000" lang="en-US">
                <a:solidFill>
                  <a:srgbClr val="FFFFFF"/>
                </a:solidFill>
              </a:rPr>
              <a:t>A</a:t>
            </a:r>
            <a:r>
              <a:rPr altLang="id" sz="2000" lang="en-US">
                <a:solidFill>
                  <a:srgbClr val="FFFFFF"/>
                </a:solidFill>
              </a:rPr>
              <a:t>N</a:t>
            </a:r>
            <a:r>
              <a:rPr altLang="id" sz="2000" lang="en-US">
                <a:solidFill>
                  <a:srgbClr val="FFFFFF"/>
                </a:solidFill>
              </a:rPr>
              <a:t> </a:t>
            </a:r>
            <a:r>
              <a:rPr altLang="id" sz="2000" lang="en-US">
                <a:solidFill>
                  <a:srgbClr val="FFFFFF"/>
                </a:solidFill>
              </a:rPr>
              <a:t>D</a:t>
            </a:r>
            <a:r>
              <a:rPr altLang="id" sz="2000" lang="en-US">
                <a:solidFill>
                  <a:srgbClr val="FFFFFF"/>
                </a:solidFill>
              </a:rPr>
              <a:t>A</a:t>
            </a:r>
            <a:r>
              <a:rPr altLang="id" sz="2000" lang="en-US">
                <a:solidFill>
                  <a:srgbClr val="FFFFFF"/>
                </a:solidFill>
              </a:rPr>
              <a:t>L</a:t>
            </a:r>
            <a:r>
              <a:rPr altLang="id" sz="2000" lang="en-US">
                <a:solidFill>
                  <a:srgbClr val="FFFFFF"/>
                </a:solidFill>
              </a:rPr>
              <a:t>A</a:t>
            </a:r>
            <a:r>
              <a:rPr altLang="id" sz="2000" lang="en-US">
                <a:solidFill>
                  <a:srgbClr val="FFFFFF"/>
                </a:solidFill>
              </a:rPr>
              <a:t>M</a:t>
            </a:r>
            <a:r>
              <a:rPr altLang="id" sz="2000" lang="en-US">
                <a:solidFill>
                  <a:srgbClr val="FFFFFF"/>
                </a:solidFill>
              </a:rPr>
              <a:t> </a:t>
            </a:r>
            <a:r>
              <a:rPr altLang="id" sz="2000" lang="en-US">
                <a:solidFill>
                  <a:srgbClr val="FFFFFF"/>
                </a:solidFill>
              </a:rPr>
              <a:t>P</a:t>
            </a:r>
            <a:r>
              <a:rPr altLang="id" sz="2000" lang="en-US">
                <a:solidFill>
                  <a:srgbClr val="FFFFFF"/>
                </a:solidFill>
              </a:rPr>
              <a:t>E</a:t>
            </a:r>
            <a:r>
              <a:rPr altLang="id" sz="2000" lang="en-US">
                <a:solidFill>
                  <a:srgbClr val="FFFFFF"/>
                </a:solidFill>
              </a:rPr>
              <a:t>N</a:t>
            </a:r>
            <a:r>
              <a:rPr altLang="id" sz="2000" lang="en-US">
                <a:solidFill>
                  <a:srgbClr val="FFFFFF"/>
                </a:solidFill>
              </a:rPr>
              <a:t>G</a:t>
            </a:r>
            <a:r>
              <a:rPr altLang="id" sz="2000" lang="en-US">
                <a:solidFill>
                  <a:srgbClr val="FFFFFF"/>
                </a:solidFill>
              </a:rPr>
              <a:t>G</a:t>
            </a:r>
            <a:r>
              <a:rPr altLang="id" sz="2000" lang="en-US">
                <a:solidFill>
                  <a:srgbClr val="FFFFFF"/>
                </a:solidFill>
              </a:rPr>
              <a:t>U</a:t>
            </a:r>
            <a:r>
              <a:rPr altLang="id" sz="2000" lang="en-US">
                <a:solidFill>
                  <a:srgbClr val="FFFFFF"/>
                </a:solidFill>
              </a:rPr>
              <a:t>N</a:t>
            </a:r>
            <a:r>
              <a:rPr altLang="id" sz="2000" lang="en-US">
                <a:solidFill>
                  <a:srgbClr val="FFFFFF"/>
                </a:solidFill>
              </a:rPr>
              <a:t>A</a:t>
            </a:r>
            <a:r>
              <a:rPr altLang="id" sz="2000" lang="en-US">
                <a:solidFill>
                  <a:srgbClr val="FFFFFF"/>
                </a:solidFill>
              </a:rPr>
              <a:t>A</a:t>
            </a:r>
            <a:r>
              <a:rPr altLang="id" sz="2000" lang="en-US">
                <a:solidFill>
                  <a:srgbClr val="FFFFFF"/>
                </a:solidFill>
              </a:rPr>
              <a:t>N</a:t>
            </a:r>
            <a:r>
              <a:rPr altLang="id" sz="2000" lang="en-US">
                <a:solidFill>
                  <a:srgbClr val="FFFFFF"/>
                </a:solidFill>
              </a:rPr>
              <a:t> </a:t>
            </a:r>
            <a:r>
              <a:rPr altLang="id" sz="2000" lang="en-US">
                <a:solidFill>
                  <a:srgbClr val="FFFFFF"/>
                </a:solidFill>
              </a:rPr>
              <a:t>P</a:t>
            </a:r>
            <a:r>
              <a:rPr altLang="id" sz="2000" lang="en-US">
                <a:solidFill>
                  <a:srgbClr val="FFFFFF"/>
                </a:solidFill>
              </a:rPr>
              <a:t>B</a:t>
            </a:r>
            <a:r>
              <a:rPr altLang="id" sz="2000" lang="en-US">
                <a:solidFill>
                  <a:srgbClr val="FFFFFF"/>
                </a:solidFill>
              </a:rPr>
              <a:t>O</a:t>
            </a:r>
            <a:endParaRPr sz="2000" lang="in-ID">
              <a:solidFill>
                <a:srgbClr val="FFFFFF"/>
              </a:solidFill>
            </a:endParaRPr>
          </a:p>
        </p:txBody>
      </p:sp>
    </p:spTree>
  </p:cSld>
  <p:clrMapOvr>
    <a:masterClrMapping/>
  </p:clrMapOvr>
  <p:transition spd="fast" advClick="1">
    <p:fade thruBlk="1"/>
  </p:transition>
</p:sld>
</file>

<file path=ppt/slides/slide9.xml><?xml version="1.0" encoding="utf-8"?>
<p:sld xmlns:a="http://schemas.openxmlformats.org/drawingml/2006/main" xmlns:r="http://schemas.openxmlformats.org/officeDocument/2006/relationships" xmlns:p="http://schemas.openxmlformats.org/presentationml/2006/main" show="1" showMasterSp="1">
  <p:cSld>
    <p:bg bwMode="white">
      <p:bgPr>
        <a:blipFill rotWithShape="0">
          <a:blip xmlns:r="http://schemas.openxmlformats.org/officeDocument/2006/relationships" r:embed="rId1">
            <a:alphaModFix amt="100000"/>
          </a:blip>
          <a:srcRect/>
          <a:stretch>
            <a:fillRect/>
          </a:stretch>
        </a:blipFill>
      </p:bgPr>
    </p:bg>
    <p:spTree>
      <p:nvGrpSpPr>
        <p:cNvPr id="74" name=""/>
        <p:cNvGrpSpPr/>
        <p:nvPr/>
      </p:nvGrpSpPr>
      <p:grpSpPr>
        <a:xfrm rot="0">
          <a:off x="0" y="0"/>
          <a:ext cx="0" cy="0"/>
          <a:chOff x="0" y="0"/>
          <a:chExt cx="0" cy="0"/>
        </a:xfrm>
      </p:grpSpPr>
      <p:sp>
        <p:nvSpPr>
          <p:cNvPr id="1048854" name="线形标注 1(无边框) 101380"/>
          <p:cNvSpPr/>
          <p:nvPr/>
        </p:nvSpPr>
        <p:spPr>
          <a:xfrm rot="0">
            <a:off x="2942374" y="892075"/>
            <a:ext cx="1715267" cy="1189811"/>
          </a:xfrm>
          <a:prstGeom prst="callout1">
            <a:avLst>
              <a:gd name="adj1" fmla="val 18597"/>
              <a:gd name="adj2" fmla="val -6426"/>
              <a:gd name="adj3" fmla="val 189981"/>
              <a:gd name="adj4" fmla="val -6426"/>
            </a:avLst>
          </a:prstGeom>
          <a:solidFill>
            <a:schemeClr val="lt1"/>
          </a:solidFill>
          <a:ln w="12700" cap="flat" cmpd="sng">
            <a:solidFill>
              <a:schemeClr val="lt1">
                <a:alpha val="100000"/>
              </a:schemeClr>
            </a:solidFill>
            <a:prstDash val="solid"/>
            <a:miter/>
          </a:ln>
        </p:spPr>
        <p:txBody>
          <a:bodyPr anchor="ctr" bIns="51444" lIns="102888" rIns="102888" tIns="51444"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ctr" lvl="0"/>
            <a:r>
              <a:rPr altLang="id" lang="en-US"/>
              <a:t>1</a:t>
            </a:r>
            <a:r>
              <a:rPr altLang="id" lang="en-US"/>
              <a:t>.</a:t>
            </a:r>
            <a:r>
              <a:rPr altLang="id" lang="en-US"/>
              <a:t> </a:t>
            </a:r>
            <a:r>
              <a:t>Untuk beberapa programmer butuh waktu untuk terbiasa dengan OOP. </a:t>
            </a:r>
            <a:endParaRPr altLang="en-US" lang="zh-CN"/>
          </a:p>
        </p:txBody>
      </p:sp>
      <p:sp>
        <p:nvSpPr>
          <p:cNvPr id="1048855" name="线形标注 1(无边框) 101381"/>
          <p:cNvSpPr/>
          <p:nvPr/>
        </p:nvSpPr>
        <p:spPr>
          <a:xfrm rot="0">
            <a:off x="5050266" y="873081"/>
            <a:ext cx="1706408" cy="1208804"/>
          </a:xfrm>
          <a:prstGeom prst="callout1">
            <a:avLst>
              <a:gd name="adj1" fmla="val 18597"/>
              <a:gd name="adj2" fmla="val -6426"/>
              <a:gd name="adj3" fmla="val 189981"/>
              <a:gd name="adj4" fmla="val -6426"/>
            </a:avLst>
          </a:prstGeom>
          <a:solidFill>
            <a:schemeClr val="lt1"/>
          </a:solidFill>
          <a:ln w="12700" cap="flat" cmpd="sng">
            <a:solidFill>
              <a:schemeClr val="lt1">
                <a:alpha val="100000"/>
              </a:schemeClr>
            </a:solidFill>
            <a:prstDash val="solid"/>
            <a:miter/>
          </a:ln>
        </p:spPr>
        <p:txBody>
          <a:bodyPr anchor="ctr" bIns="51444" lIns="102888" rIns="102888" tIns="51444"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ctr" lvl="0"/>
            <a:r>
              <a:rPr altLang="id" lang="en-US"/>
              <a:t>2</a:t>
            </a:r>
            <a:r>
              <a:rPr altLang="id" lang="en-US"/>
              <a:t>.</a:t>
            </a:r>
            <a:r>
              <a:rPr altLang="id" lang="en-US"/>
              <a:t> </a:t>
            </a:r>
            <a:r>
              <a:t>Ukuran program yang dibuat dengan metode ini cukup besar.</a:t>
            </a:r>
            <a:endParaRPr altLang="en-US" lang="zh-CN"/>
          </a:p>
        </p:txBody>
      </p:sp>
      <p:sp>
        <p:nvSpPr>
          <p:cNvPr id="1048856" name="线形标注 1(无边框) 101382"/>
          <p:cNvSpPr/>
          <p:nvPr/>
        </p:nvSpPr>
        <p:spPr>
          <a:xfrm rot="0">
            <a:off x="1828800" y="3124379"/>
            <a:ext cx="1720494" cy="1138734"/>
          </a:xfrm>
          <a:prstGeom prst="callout1">
            <a:avLst>
              <a:gd name="adj1" fmla="val 81403"/>
              <a:gd name="adj2" fmla="val -6426"/>
              <a:gd name="adj3" fmla="val -111468"/>
              <a:gd name="adj4" fmla="val -6426"/>
            </a:avLst>
          </a:prstGeom>
          <a:solidFill>
            <a:schemeClr val="lt1"/>
          </a:solidFill>
          <a:ln w="12700" cap="flat" cmpd="sng">
            <a:solidFill>
              <a:schemeClr val="lt1">
                <a:alpha val="100000"/>
              </a:schemeClr>
            </a:solidFill>
            <a:prstDash val="solid"/>
            <a:miter/>
          </a:ln>
        </p:spPr>
        <p:txBody>
          <a:bodyPr anchor="ctr" bIns="51444" lIns="102888" rIns="102888" tIns="51444"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ctr" lvl="0"/>
            <a:r>
              <a:rPr altLang="id" lang="en-US"/>
              <a:t>3</a:t>
            </a:r>
            <a:r>
              <a:rPr altLang="id" lang="en-US"/>
              <a:t>.</a:t>
            </a:r>
            <a:r>
              <a:rPr altLang="id" lang="en-US"/>
              <a:t> </a:t>
            </a:r>
            <a:r>
              <a:rPr altLang="id" lang="en-US"/>
              <a:t>R</a:t>
            </a:r>
            <a:r>
              <a:rPr altLang="id" lang="en-US"/>
              <a:t>untime program lebih lambat. </a:t>
            </a:r>
            <a:r>
              <a:rPr altLang="id" lang="en-US"/>
              <a:t> </a:t>
            </a:r>
            <a:r>
              <a:rPr altLang="id" lang="en-US"/>
              <a:t> </a:t>
            </a:r>
            <a:endParaRPr altLang="en-US" lang="zh-CN"/>
          </a:p>
        </p:txBody>
      </p:sp>
      <p:sp>
        <p:nvSpPr>
          <p:cNvPr id="1048857" name="线形标注 1(无边框) 101383"/>
          <p:cNvSpPr/>
          <p:nvPr/>
        </p:nvSpPr>
        <p:spPr>
          <a:xfrm rot="0">
            <a:off x="4270374" y="3096749"/>
            <a:ext cx="1761345" cy="1126826"/>
          </a:xfrm>
          <a:prstGeom prst="callout1">
            <a:avLst>
              <a:gd name="adj1" fmla="val 81403"/>
              <a:gd name="adj2" fmla="val -6426"/>
              <a:gd name="adj3" fmla="val -111468"/>
              <a:gd name="adj4" fmla="val -6426"/>
            </a:avLst>
          </a:prstGeom>
          <a:solidFill>
            <a:schemeClr val="lt1"/>
          </a:solidFill>
          <a:ln w="12700" cap="flat" cmpd="sng">
            <a:solidFill>
              <a:schemeClr val="lt1">
                <a:alpha val="100000"/>
              </a:schemeClr>
            </a:solidFill>
            <a:prstDash val="solid"/>
            <a:miter/>
          </a:ln>
        </p:spPr>
        <p:txBody>
          <a:bodyPr anchor="ctr" bIns="51444" lIns="102888" rIns="102888" tIns="51444"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algn="ctr" lvl="0"/>
            <a:r>
              <a:rPr altLang="id" lang="en-US"/>
              <a:t>4</a:t>
            </a:r>
            <a:r>
              <a:rPr altLang="id" lang="en-US"/>
              <a:t>.</a:t>
            </a:r>
            <a:r>
              <a:rPr altLang="id" lang="en-US"/>
              <a:t> </a:t>
            </a:r>
            <a:r>
              <a:t>Tidak semua masalah program bisa diselesaikan dengan OOP.</a:t>
            </a:r>
            <a:endParaRPr altLang="en-US" lang="zh-CN"/>
          </a:p>
        </p:txBody>
      </p:sp>
      <p:sp>
        <p:nvSpPr>
          <p:cNvPr id="1048858" name="直接连接符 101384"/>
          <p:cNvSpPr/>
          <p:nvPr/>
        </p:nvSpPr>
        <p:spPr>
          <a:xfrm rot="0" flipV="0">
            <a:off x="1468149" y="2431738"/>
            <a:ext cx="5760173" cy="2801"/>
          </a:xfrm>
          <a:prstGeom prst="line"/>
          <a:noFill/>
          <a:ln w="12700" cap="flat" cmpd="sng">
            <a:solidFill>
              <a:schemeClr val="lt1">
                <a:alpha val="100000"/>
              </a:schemeClr>
            </a:solidFill>
            <a:prstDash val="solid"/>
            <a:round/>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endParaRPr altLang="en-US" lang="zh-CN">
              <a:ea typeface="Arial" pitchFamily="34" charset="0"/>
            </a:endParaRPr>
          </a:p>
        </p:txBody>
      </p:sp>
      <p:sp>
        <p:nvSpPr>
          <p:cNvPr id="1048860" name="正圆 255"/>
          <p:cNvSpPr/>
          <p:nvPr/>
        </p:nvSpPr>
        <p:spPr>
          <a:xfrm rot="0">
            <a:off x="1631950" y="2320925"/>
            <a:ext cx="228600" cy="230187"/>
          </a:xfrm>
          <a:prstGeom prst="ellipse"/>
          <a:solidFill>
            <a:schemeClr val="lt1"/>
          </a:solidFill>
          <a:ln>
            <a:noFill/>
          </a:ln>
        </p:spPr>
        <p:txBody>
          <a:bodyPr anchor="ctr" bIns="51444" lIns="102888" rIns="102888" tIns="51444"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endParaRPr altLang="zh-CN" sz="1000" lang="zh-CN">
              <a:ea typeface="Arial" pitchFamily="34" charset="0"/>
            </a:endParaRPr>
          </a:p>
        </p:txBody>
      </p:sp>
      <p:sp>
        <p:nvSpPr>
          <p:cNvPr id="1048861" name="正圆 255"/>
          <p:cNvSpPr/>
          <p:nvPr/>
        </p:nvSpPr>
        <p:spPr>
          <a:xfrm rot="0">
            <a:off x="2852737" y="2320925"/>
            <a:ext cx="227012" cy="230187"/>
          </a:xfrm>
          <a:prstGeom prst="ellipse"/>
          <a:solidFill>
            <a:schemeClr val="lt1"/>
          </a:solidFill>
          <a:ln>
            <a:noFill/>
          </a:ln>
        </p:spPr>
        <p:txBody>
          <a:bodyPr anchor="ctr" bIns="51444" lIns="102888" rIns="102888" tIns="51444"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endParaRPr altLang="zh-CN" sz="1000" lang="zh-CN">
              <a:ea typeface="Arial" pitchFamily="34" charset="0"/>
            </a:endParaRPr>
          </a:p>
        </p:txBody>
      </p:sp>
      <p:sp>
        <p:nvSpPr>
          <p:cNvPr id="1048862" name="正圆 255"/>
          <p:cNvSpPr/>
          <p:nvPr/>
        </p:nvSpPr>
        <p:spPr>
          <a:xfrm rot="0">
            <a:off x="4070350" y="2320925"/>
            <a:ext cx="230187" cy="230187"/>
          </a:xfrm>
          <a:prstGeom prst="ellipse"/>
          <a:solidFill>
            <a:schemeClr val="lt1"/>
          </a:solidFill>
          <a:ln>
            <a:noFill/>
          </a:ln>
        </p:spPr>
        <p:txBody>
          <a:bodyPr anchor="ctr" bIns="51444" lIns="102888" rIns="102888" tIns="51444"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endParaRPr altLang="zh-CN" sz="1000" lang="zh-CN">
              <a:ea typeface="Arial" pitchFamily="34" charset="0"/>
            </a:endParaRPr>
          </a:p>
        </p:txBody>
      </p:sp>
      <p:sp>
        <p:nvSpPr>
          <p:cNvPr id="1048863" name="正圆 255"/>
          <p:cNvSpPr/>
          <p:nvPr/>
        </p:nvSpPr>
        <p:spPr>
          <a:xfrm rot="0">
            <a:off x="5292725" y="2320925"/>
            <a:ext cx="227012" cy="230187"/>
          </a:xfrm>
          <a:prstGeom prst="ellipse"/>
          <a:solidFill>
            <a:schemeClr val="lt1"/>
          </a:solidFill>
          <a:ln>
            <a:noFill/>
          </a:ln>
        </p:spPr>
        <p:txBody>
          <a:bodyPr anchor="ctr" bIns="51444" lIns="102888" rIns="102888" tIns="51444" vert="horz"/>
          <a:lstStyle>
            <a:lvl1pPr algn="l" eaLnBrk="1" fontAlgn="base" hangingPunct="1" indent="0" latinLnBrk="1" marL="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1pPr>
            <a:lvl2pPr algn="l" eaLnBrk="1" fontAlgn="base" hangingPunct="1" indent="0" latinLnBrk="1" marL="4572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2pPr>
            <a:lvl3pPr algn="l" eaLnBrk="1" fontAlgn="base" hangingPunct="1" indent="0" latinLnBrk="1" marL="9144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3pPr>
            <a:lvl4pPr algn="l" eaLnBrk="1" fontAlgn="base" hangingPunct="1" indent="0" latinLnBrk="1" marL="13716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4pPr>
            <a:lvl5pPr algn="l" eaLnBrk="1" fontAlgn="base" hangingPunct="1" indent="0" latinLnBrk="1" marL="1828800" rtl="0">
              <a:lnSpc>
                <a:spcPct val="100000"/>
              </a:lnSpc>
              <a:spcBef>
                <a:spcPct val="0"/>
              </a:spcBef>
              <a:spcAft>
                <a:spcPct val="0"/>
              </a:spcAft>
              <a:buFont typeface="Arial" pitchFamily="34" charset="0"/>
              <a:buNone/>
              <a:defRPr baseline="0" b="0" sz="1200" i="0" u="none">
                <a:solidFill>
                  <a:schemeClr val="dk1"/>
                </a:solidFill>
                <a:latin typeface="Arial" pitchFamily="34" charset="0"/>
                <a:ea typeface="宋体" pitchFamily="2" charset="-122"/>
              </a:defRPr>
            </a:lvl5pPr>
          </a:lstStyle>
          <a:p>
            <a:pPr lvl="0"/>
            <a:endParaRPr altLang="zh-CN" sz="1000" lang="zh-CN">
              <a:ea typeface="Arial" pitchFamily="34" charset="0"/>
            </a:endParaRPr>
          </a:p>
        </p:txBody>
      </p:sp>
      <p:sp>
        <p:nvSpPr>
          <p:cNvPr id="1049115" name=""/>
          <p:cNvSpPr txBox="1"/>
          <p:nvPr/>
        </p:nvSpPr>
        <p:spPr>
          <a:xfrm>
            <a:off x="300233" y="557340"/>
            <a:ext cx="2552503" cy="929639"/>
          </a:xfrm>
          <a:prstGeom prst="rect"/>
        </p:spPr>
        <p:txBody>
          <a:bodyPr rtlCol="0" wrap="square">
            <a:spAutoFit/>
          </a:bodyPr>
          <a:p>
            <a:r>
              <a:rPr altLang="id" sz="2800" lang="en-US">
                <a:solidFill>
                  <a:srgbClr val="FFFFFF"/>
                </a:solidFill>
              </a:rPr>
              <a:t>4</a:t>
            </a:r>
            <a:r>
              <a:rPr altLang="id" sz="2800" lang="en-US">
                <a:solidFill>
                  <a:srgbClr val="FFFFFF"/>
                </a:solidFill>
              </a:rPr>
              <a:t> </a:t>
            </a:r>
            <a:r>
              <a:rPr altLang="id" sz="2800" lang="en-US">
                <a:solidFill>
                  <a:srgbClr val="FFFFFF"/>
                </a:solidFill>
              </a:rPr>
              <a:t>K</a:t>
            </a:r>
            <a:r>
              <a:rPr altLang="id" sz="2800" lang="en-US">
                <a:solidFill>
                  <a:srgbClr val="FFFFFF"/>
                </a:solidFill>
              </a:rPr>
              <a:t>E</a:t>
            </a:r>
            <a:r>
              <a:rPr altLang="id" sz="2800" lang="en-US">
                <a:solidFill>
                  <a:srgbClr val="FFFFFF"/>
                </a:solidFill>
              </a:rPr>
              <a:t>L</a:t>
            </a:r>
            <a:r>
              <a:rPr altLang="id" sz="2800" lang="en-US">
                <a:solidFill>
                  <a:srgbClr val="FFFFFF"/>
                </a:solidFill>
              </a:rPr>
              <a:t>E</a:t>
            </a:r>
            <a:r>
              <a:rPr altLang="id" sz="2800" lang="en-US">
                <a:solidFill>
                  <a:srgbClr val="FFFFFF"/>
                </a:solidFill>
              </a:rPr>
              <a:t>M</a:t>
            </a:r>
            <a:r>
              <a:rPr altLang="id" sz="2800" lang="en-US">
                <a:solidFill>
                  <a:srgbClr val="FFFFFF"/>
                </a:solidFill>
              </a:rPr>
              <a:t>A</a:t>
            </a:r>
            <a:r>
              <a:rPr altLang="id" sz="2800" lang="en-US">
                <a:solidFill>
                  <a:srgbClr val="FFFFFF"/>
                </a:solidFill>
              </a:rPr>
              <a:t>H</a:t>
            </a:r>
            <a:r>
              <a:rPr altLang="id" sz="2800" lang="en-US">
                <a:solidFill>
                  <a:srgbClr val="FFFFFF"/>
                </a:solidFill>
              </a:rPr>
              <a:t>A</a:t>
            </a:r>
            <a:r>
              <a:rPr altLang="id" sz="2800" lang="en-US">
                <a:solidFill>
                  <a:srgbClr val="FFFFFF"/>
                </a:solidFill>
              </a:rPr>
              <a:t>N</a:t>
            </a:r>
            <a:r>
              <a:rPr altLang="id" sz="2800" lang="en-US">
                <a:solidFill>
                  <a:srgbClr val="FFFFFF"/>
                </a:solidFill>
              </a:rPr>
              <a:t> </a:t>
            </a:r>
            <a:r>
              <a:rPr altLang="id" sz="2800" lang="en-US">
                <a:solidFill>
                  <a:srgbClr val="FFFFFF"/>
                </a:solidFill>
              </a:rPr>
              <a:t>P</a:t>
            </a:r>
            <a:r>
              <a:rPr altLang="id" sz="2800" lang="en-US">
                <a:solidFill>
                  <a:srgbClr val="FFFFFF"/>
                </a:solidFill>
              </a:rPr>
              <a:t>B</a:t>
            </a:r>
            <a:r>
              <a:rPr altLang="id" sz="2800" lang="en-US">
                <a:solidFill>
                  <a:srgbClr val="FFFFFF"/>
                </a:solidFill>
              </a:rPr>
              <a:t>O</a:t>
            </a:r>
            <a:endParaRPr sz="2800" lang="in-ID">
              <a:solidFill>
                <a:srgbClr val="FFFFFF"/>
              </a:solidFill>
            </a:endParaRPr>
          </a:p>
        </p:txBody>
      </p:sp>
    </p:spTree>
  </p:cSld>
  <p:clrMapOvr>
    <a:masterClrMapping/>
  </p:clrMapOvr>
  <p:transition spd="fast" advClick="1">
    <p:fade thruBlk="1"/>
  </p:transition>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Administrator</dc:creator>
  <cp:lastModifiedBy>wps</cp:lastModifiedBy>
  <dcterms:created xsi:type="dcterms:W3CDTF">2015-08-26T07:43:18Z</dcterms:created>
  <dcterms:modified xsi:type="dcterms:W3CDTF">2023-08-01T15:29:12Z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15795540d9914f56adeb97cfc66ac29b</vt:lpwstr>
  </property>
</Properties>
</file>