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11E1C-B2C9-4525-B4F1-A2B3743F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48A5AA-A493-4866-85DB-2D13CAC7F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C0D2B9-6D4D-436D-B1EF-78F87B55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7D7104-E6CF-4148-A2AC-21AFD879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3F65BD-9EF4-4816-9399-C0D25700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11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08235-559C-4D3C-A503-EEBD1FDE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D6D557E-B845-44BB-B6C2-369AF1635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2DECFF2-E9C1-4CFC-91DC-E01B851A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6A67A8-E679-4CD0-BB24-E94F1B75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27CF57-75FF-4260-8A10-F5CDAE9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7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FCA9B0E-A50F-4926-AB6D-6D68607D6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7A9AD90-86F3-41A0-955C-A0B0FE0C4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18C4F4-608C-440F-AEF8-B40AACF8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E8C02A-A760-4A44-8D53-A2C29796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681403-BAE9-49B2-85F0-5DF05ABF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3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0ED98-6958-4F8C-82A9-B2033703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AB9C49-975E-4BA2-91A8-8247B9AD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EC89CF-EE3B-4BD1-AA59-79D0B69E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35F3D6-7D2F-4522-8E13-7A192D40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06472-B5B5-49D5-9A5F-4DD517F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150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3F1F17-8C3F-4363-9D87-1C78A3A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DAB45D-518F-42FA-96C1-84FD23F5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C3D292-3FCC-46E7-906B-42063C91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759D65-D4AA-48E3-A859-20A123AF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84A446-8AD2-424E-954B-ADB5FAE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8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A2B2A5-C2D6-4952-9007-78526A97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C4975B-FDA6-4A50-8C36-A684EF90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2D3FBCD-5319-4CE5-88C5-B66A8388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D07A77-2709-4577-85A7-D1442661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C99D01-B591-42D0-BE8D-D9ABE334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49DA2A-7711-45C6-A52F-88C7A864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761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989D0B-21CA-4DD6-AC9D-B8E63A41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7CA23D-252A-4BA2-B7FE-C5E82BBE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DD2FD4-DE4B-43FC-B906-8E0E2D7A2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A6F3D5-FB53-4F11-9B40-D1A25ADC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1A057D-3C17-4E2A-9430-C32AAFC06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C202102-C699-4DA6-B0C4-77178927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1777DCC-B282-46A8-9223-36751FBC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5681F1-2DFF-4727-8618-1BC8F873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35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5575A0-D7E7-498A-8445-425F3B04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D089681-DD80-4EB9-9E48-D8834434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BD4065-514A-4061-8C2B-5504E6B0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BB3A2-ACAA-4585-B5DB-B562B620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1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DC2308C-ABBF-4A6D-AC1D-60010935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651E72-5736-4C4B-BCD9-4FBEFD8D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A1912B-2851-4C05-AC2F-7F19832E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596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41FCDD-E3CA-4D5F-9305-D62C5B50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5E70F-989A-45CF-8B11-82CF1A46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C8D7556-A6B3-4421-ACDF-B77439C3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1472FE-3DB6-41ED-A40B-D9474B72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02DD051-95D2-4FF5-AC29-9B1FFFCD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7BB2F4-41FA-43EB-912A-D0D019A7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937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1E38A8-73F2-49F7-B014-7E81875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F45A93-88AD-4E74-BC06-7E5576C7B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52D546-D1FC-420D-B353-87160E8CF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2C40A0-B6F1-4652-B5E6-20B5F07C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CFF484-5FB1-428F-830F-4CE27125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09BD69-76F9-41E3-BC1A-DFBD47C7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73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2E676B1-ECF3-49C7-89C4-D7AC2A56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8F04AB-F57A-42FB-BB34-4B969D2D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7A1C6E-0708-485A-B3F5-C3CF9FFF3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B7F4-6D28-4862-8BB4-98A04A0F7F15}" type="datetimeFigureOut">
              <a:rPr lang="hu-HU" smtClean="0"/>
              <a:t>2024. 11. 25.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18FF4-8BA9-450A-91B7-9B9BAA90E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0DA0BF-B434-4AB9-9FE6-7CA2C7051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8D2E-ED20-473B-BCD7-6D12BECDC1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2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áblázat 5">
            <a:extLst>
              <a:ext uri="{FF2B5EF4-FFF2-40B4-BE49-F238E27FC236}">
                <a16:creationId xmlns:a16="http://schemas.microsoft.com/office/drawing/2014/main" id="{5BB09C07-F385-4B1D-8D56-6361DA5F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706947"/>
              </p:ext>
            </p:extLst>
          </p:nvPr>
        </p:nvGraphicFramePr>
        <p:xfrm>
          <a:off x="-17780" y="98214"/>
          <a:ext cx="12288518" cy="672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71">
                  <a:extLst>
                    <a:ext uri="{9D8B030D-6E8A-4147-A177-3AD203B41FA5}">
                      <a16:colId xmlns:a16="http://schemas.microsoft.com/office/drawing/2014/main" val="971424548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106167087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01322046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63939915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82284432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7502954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13427504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23514647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38056805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1815879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66050309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869108077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07565189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37250717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61487166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04220438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00439237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26671117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4928677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17119299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79861071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05102785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84420420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75414861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12354803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02342206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89415727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424381115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276375424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71657250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483441485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04565122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341560429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185717835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00399322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472570227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460218388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94652772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51041095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85740553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593073625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15229712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280857561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115764693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39264109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90801097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63687761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962144427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472327471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42093309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01181682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397173056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578835449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485171700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3331460644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427523082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361919692"/>
                    </a:ext>
                  </a:extLst>
                </a:gridCol>
                <a:gridCol w="211871">
                  <a:extLst>
                    <a:ext uri="{9D8B030D-6E8A-4147-A177-3AD203B41FA5}">
                      <a16:colId xmlns:a16="http://schemas.microsoft.com/office/drawing/2014/main" val="1500277509"/>
                    </a:ext>
                  </a:extLst>
                </a:gridCol>
              </a:tblGrid>
              <a:tr h="32850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2024.november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938650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Szakaszok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u-H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036193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Tervezési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1 nap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470970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Előkészítési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 nap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73831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Fejlesztési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5 nap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686691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Tesztelési szakasz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 nap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107126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b="1" dirty="0"/>
                        <a:t>Projekt jóváhagyása és lezárása </a:t>
                      </a:r>
                    </a:p>
                    <a:p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2 nap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2964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8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/>
                          </a:solidFill>
                        </a:rPr>
                        <a:t>Feladatkörök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99737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Tervezési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831360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algn="l"/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Előkészítési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77586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Fejlesztési szakasz 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909495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Tesztelési szakasz</a:t>
                      </a:r>
                      <a:endParaRPr lang="hu-HU" sz="11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33661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100" b="1" dirty="0"/>
                        <a:t>Projekt jóváhagyása és lezárása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704816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600" dirty="0"/>
                        <a:t>Órák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09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41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sz="600" dirty="0"/>
                        <a:t>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7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64243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200" b="1" dirty="0"/>
                        <a:t>Kaiser Andrea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959286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200" b="1" dirty="0"/>
                        <a:t>Farkas Máté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205708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200" b="1" dirty="0"/>
                        <a:t>Molnár András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ln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96352"/>
                  </a:ext>
                </a:extLst>
              </a:tr>
              <a:tr h="370840">
                <a:tc gridSpan="10">
                  <a:txBody>
                    <a:bodyPr/>
                    <a:lstStyle/>
                    <a:p>
                      <a:r>
                        <a:rPr lang="hu-HU" sz="1200" b="1" dirty="0"/>
                        <a:t>Nádas Tibor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02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78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103</Words>
  <Application>Microsoft Office PowerPoint</Application>
  <PresentationFormat>Szélesvásznú</PresentationFormat>
  <Paragraphs>78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Molnár András</dc:creator>
  <cp:lastModifiedBy>Molnár András</cp:lastModifiedBy>
  <cp:revision>33</cp:revision>
  <dcterms:created xsi:type="dcterms:W3CDTF">2024-11-14T17:28:11Z</dcterms:created>
  <dcterms:modified xsi:type="dcterms:W3CDTF">2024-11-25T17:40:58Z</dcterms:modified>
</cp:coreProperties>
</file>