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5" r:id="rId3"/>
    <p:sldId id="266" r:id="rId4"/>
    <p:sldId id="289" r:id="rId5"/>
    <p:sldId id="290" r:id="rId6"/>
    <p:sldId id="260" r:id="rId7"/>
    <p:sldId id="263" r:id="rId8"/>
    <p:sldId id="267" r:id="rId9"/>
    <p:sldId id="268" r:id="rId10"/>
    <p:sldId id="269" r:id="rId11"/>
    <p:sldId id="270" r:id="rId12"/>
    <p:sldId id="285" r:id="rId13"/>
    <p:sldId id="284" r:id="rId14"/>
    <p:sldId id="315" r:id="rId15"/>
    <p:sldId id="286" r:id="rId16"/>
    <p:sldId id="281" r:id="rId17"/>
    <p:sldId id="272" r:id="rId18"/>
    <p:sldId id="273" r:id="rId19"/>
    <p:sldId id="314" r:id="rId20"/>
    <p:sldId id="306" r:id="rId21"/>
    <p:sldId id="307" r:id="rId22"/>
    <p:sldId id="308" r:id="rId23"/>
    <p:sldId id="309" r:id="rId24"/>
    <p:sldId id="311" r:id="rId25"/>
    <p:sldId id="293" r:id="rId26"/>
    <p:sldId id="295" r:id="rId27"/>
    <p:sldId id="296" r:id="rId28"/>
    <p:sldId id="297" r:id="rId29"/>
    <p:sldId id="30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András" initials="MA" lastIdx="2" clrIdx="0">
    <p:extLst>
      <p:ext uri="{19B8F6BF-5375-455C-9EA6-DF929625EA0E}">
        <p15:presenceInfo xmlns:p15="http://schemas.microsoft.com/office/powerpoint/2012/main" userId="Molnár Andrá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D2311-A082-443E-942C-CAF482C0E579}" v="54" dt="2024-11-26T19:37:5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323" autoAdjust="0"/>
  </p:normalViewPr>
  <p:slideViewPr>
    <p:cSldViewPr snapToGrid="0" snapToObjects="1">
      <p:cViewPr varScale="1">
        <p:scale>
          <a:sx n="113" d="100"/>
          <a:sy n="113" d="100"/>
        </p:scale>
        <p:origin x="154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, Tibor" userId="ca28340c-94c1-4f84-a858-3d1bc5d363ec" providerId="ADAL" clId="{F7BD2311-A082-443E-942C-CAF482C0E579}"/>
    <pc:docChg chg="undo custSel modSld">
      <pc:chgData name="Nagy, Tibor" userId="ca28340c-94c1-4f84-a858-3d1bc5d363ec" providerId="ADAL" clId="{F7BD2311-A082-443E-942C-CAF482C0E579}" dt="2024-11-26T19:31:03.471" v="694" actId="27636"/>
      <pc:docMkLst>
        <pc:docMk/>
      </pc:docMkLst>
      <pc:sldChg chg="addSp modSp mod setBg addAnim">
        <pc:chgData name="Nagy, Tibor" userId="ca28340c-94c1-4f84-a858-3d1bc5d363ec" providerId="ADAL" clId="{F7BD2311-A082-443E-942C-CAF482C0E579}" dt="2024-11-26T18:39:58.266" v="5" actId="20577"/>
        <pc:sldMkLst>
          <pc:docMk/>
          <pc:sldMk cId="0" sldId="256"/>
        </pc:sldMkLst>
        <pc:spChg chg="mod">
          <ac:chgData name="Nagy, Tibor" userId="ca28340c-94c1-4f84-a858-3d1bc5d363ec" providerId="ADAL" clId="{F7BD2311-A082-443E-942C-CAF482C0E579}" dt="2024-11-26T18:39:48.361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39:58.266" v="5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3:22.008" v="33" actId="403"/>
        <pc:sldMkLst>
          <pc:docMk/>
          <pc:sldMk cId="0" sldId="260"/>
        </pc:sldMkLst>
        <pc:spChg chg="mo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3:22.008" v="33" actId="403"/>
          <ac:spMkLst>
            <pc:docMk/>
            <pc:sldMk cId="0" sldId="260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2:55.708" v="77" actId="26606"/>
        <pc:sldMkLst>
          <pc:docMk/>
          <pc:sldMk cId="0" sldId="263"/>
        </pc:sldMkLst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41:02.826" v="8" actId="207"/>
        <pc:sldMkLst>
          <pc:docMk/>
          <pc:sldMk cId="2811933306" sldId="265"/>
        </pc:sldMkLst>
        <pc:spChg chg="mo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2" creationId="{413D413D-432F-4050-A4D3-5470F76CA3A0}"/>
          </ac:spMkLst>
        </pc:spChg>
        <pc:spChg chg="del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3" creationId="{A9502293-9218-49FC-BE9D-7F9AECEF618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41:02.826" v="8" actId="207"/>
          <ac:graphicFrameMkLst>
            <pc:docMk/>
            <pc:sldMk cId="2811933306" sldId="265"/>
            <ac:graphicFrameMk id="5" creationId="{201A1DF3-ABB2-8EF5-D2C4-3003B49DB272}"/>
          </ac:graphicFrameMkLst>
        </pc:graphicFrameChg>
      </pc:sldChg>
      <pc:sldChg chg="addSp modSp mod setBg">
        <pc:chgData name="Nagy, Tibor" userId="ca28340c-94c1-4f84-a858-3d1bc5d363ec" providerId="ADAL" clId="{F7BD2311-A082-443E-942C-CAF482C0E579}" dt="2024-11-26T18:41:49.415" v="11" actId="20577"/>
        <pc:sldMkLst>
          <pc:docMk/>
          <pc:sldMk cId="2929589917" sldId="266"/>
        </pc:sldMkLst>
        <pc:spChg chg="mo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2" creationId="{4586207E-5B25-4B21-8264-87A0C6760092}"/>
          </ac:spMkLst>
        </pc:spChg>
        <pc:spChg chg="mod">
          <ac:chgData name="Nagy, Tibor" userId="ca28340c-94c1-4f84-a858-3d1bc5d363ec" providerId="ADAL" clId="{F7BD2311-A082-443E-942C-CAF482C0E579}" dt="2024-11-26T18:41:49.415" v="11" actId="20577"/>
          <ac:spMkLst>
            <pc:docMk/>
            <pc:sldMk cId="2929589917" sldId="266"/>
            <ac:spMk id="4" creationId="{8172B7CD-403A-4DF6-AAD7-EAF2ABDD9045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9" creationId="{979E27D9-03C7-44E2-9FF8-15D0C8506AF7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1" creationId="{EEBF1590-3B36-48EE-A89D-3B6F3CB256AB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3" creationId="{AC8F6C8C-AB5A-4548-942D-E3FD40ACBC49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4:20.768" v="83" actId="5793"/>
        <pc:sldMkLst>
          <pc:docMk/>
          <pc:sldMk cId="3397946572" sldId="267"/>
        </pc:sldMkLst>
        <pc:spChg chg="mo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2" creationId="{29D56E19-0F92-46E5-ABB9-B310F4E4D0A2}"/>
          </ac:spMkLst>
        </pc:spChg>
        <pc:spChg chg="mod">
          <ac:chgData name="Nagy, Tibor" userId="ca28340c-94c1-4f84-a858-3d1bc5d363ec" providerId="ADAL" clId="{F7BD2311-A082-443E-942C-CAF482C0E579}" dt="2024-11-26T18:54:20.768" v="83" actId="5793"/>
          <ac:spMkLst>
            <pc:docMk/>
            <pc:sldMk cId="3397946572" sldId="267"/>
            <ac:spMk id="3" creationId="{224866DC-A644-4097-89B2-BF6F04D97113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6" creationId="{53E5B1A8-3AC9-4BD1-9BBC-78CA94F2D1B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5:07.299" v="93" actId="1076"/>
        <pc:sldMkLst>
          <pc:docMk/>
          <pc:sldMk cId="3444878252" sldId="268"/>
        </pc:sldMkLst>
        <pc:spChg chg="mod">
          <ac:chgData name="Nagy, Tibor" userId="ca28340c-94c1-4f84-a858-3d1bc5d363ec" providerId="ADAL" clId="{F7BD2311-A082-443E-942C-CAF482C0E579}" dt="2024-11-26T18:55:06.815" v="92" actId="14100"/>
          <ac:spMkLst>
            <pc:docMk/>
            <pc:sldMk cId="3444878252" sldId="268"/>
            <ac:spMk id="2" creationId="{FC4C140B-AB52-4AA3-8FE9-B4F8AD2E4E72}"/>
          </ac:spMkLst>
        </pc:spChg>
        <pc:spChg chg="del">
          <ac:chgData name="Nagy, Tibor" userId="ca28340c-94c1-4f84-a858-3d1bc5d363ec" providerId="ADAL" clId="{F7BD2311-A082-443E-942C-CAF482C0E579}" dt="2024-11-26T18:54:47.157" v="86" actId="478"/>
          <ac:spMkLst>
            <pc:docMk/>
            <pc:sldMk cId="3444878252" sldId="268"/>
            <ac:spMk id="3" creationId="{296F6567-4853-4EB6-9C72-0924B76A177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2" creationId="{1199E1B1-A8C0-4FE8-A5A8-1CB41D69F85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4" creationId="{84A8DE83-DE75-4B41-9DB4-A7EC0B0DEC0B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6" creationId="{A7009A0A-BEF5-4EAC-AF15-E4F9F002E239}"/>
          </ac:spMkLst>
        </pc:spChg>
        <pc:picChg chg="add mod">
          <ac:chgData name="Nagy, Tibor" userId="ca28340c-94c1-4f84-a858-3d1bc5d363ec" providerId="ADAL" clId="{F7BD2311-A082-443E-942C-CAF482C0E579}" dt="2024-11-26T18:55:07.299" v="93" actId="1076"/>
          <ac:picMkLst>
            <pc:docMk/>
            <pc:sldMk cId="3444878252" sldId="268"/>
            <ac:picMk id="5" creationId="{7EBC42BC-E2C6-F496-110B-3A1A9BA21C23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45.260" v="339" actId="20577"/>
        <pc:sldMkLst>
          <pc:docMk/>
          <pc:sldMk cId="716291491" sldId="269"/>
        </pc:sldMkLst>
        <pc:spChg chg="mo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" creationId="{AAF1AF8A-1892-4481-AE31-EF965A4716FC}"/>
          </ac:spMkLst>
        </pc:spChg>
        <pc:spChg chg="mod">
          <ac:chgData name="Nagy, Tibor" userId="ca28340c-94c1-4f84-a858-3d1bc5d363ec" providerId="ADAL" clId="{F7BD2311-A082-443E-942C-CAF482C0E579}" dt="2024-11-26T19:15:45.260" v="339" actId="20577"/>
          <ac:spMkLst>
            <pc:docMk/>
            <pc:sldMk cId="716291491" sldId="269"/>
            <ac:spMk id="3" creationId="{C64A95AE-0E20-46B1-99DF-EDD73D57FCC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7:23.761" v="358" actId="26606"/>
        <pc:sldMkLst>
          <pc:docMk/>
          <pc:sldMk cId="2024935968" sldId="270"/>
        </pc:sldMkLst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" creationId="{BF11ACC4-624B-4F10-A1A9-B800FFCFC15F}"/>
          </ac:spMkLst>
        </pc:spChg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3" creationId="{7D5086B2-7E30-457F-929F-ACC6E54E6F6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4:13.150" v="293" actId="26606"/>
        <pc:sldMkLst>
          <pc:docMk/>
          <pc:sldMk cId="3024189649" sldId="272"/>
        </pc:sldMkLst>
        <pc:spChg chg="mo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2" creationId="{0328F0C9-CFC4-4ED1-96B1-FB8F9C3CA94A}"/>
          </ac:spMkLst>
        </pc:spChg>
        <pc:spChg chg="mod or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3" creationId="{64D59D51-26E5-4A5C-A8FF-B3504E518A90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13.150" v="293" actId="26606"/>
          <ac:picMkLst>
            <pc:docMk/>
            <pc:sldMk cId="3024189649" sldId="272"/>
            <ac:picMk id="6" creationId="{1DE79640-B67D-442E-ACC0-0EE4C33A101B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4:55.793" v="319" actId="5793"/>
        <pc:sldMkLst>
          <pc:docMk/>
          <pc:sldMk cId="2788795302" sldId="273"/>
        </pc:sldMkLst>
        <pc:spChg chg="mod">
          <ac:chgData name="Nagy, Tibor" userId="ca28340c-94c1-4f84-a858-3d1bc5d363ec" providerId="ADAL" clId="{F7BD2311-A082-443E-942C-CAF482C0E579}" dt="2024-11-26T19:14:27.649" v="296" actId="20577"/>
          <ac:spMkLst>
            <pc:docMk/>
            <pc:sldMk cId="2788795302" sldId="273"/>
            <ac:spMk id="2" creationId="{2C3E0B7D-8310-4BF7-AFDC-D8BB2D4F6593}"/>
          </ac:spMkLst>
        </pc:spChg>
        <pc:spChg chg="mod ord">
          <ac:chgData name="Nagy, Tibor" userId="ca28340c-94c1-4f84-a858-3d1bc5d363ec" providerId="ADAL" clId="{F7BD2311-A082-443E-942C-CAF482C0E579}" dt="2024-11-26T19:14:55.793" v="319" actId="5793"/>
          <ac:spMkLst>
            <pc:docMk/>
            <pc:sldMk cId="2788795302" sldId="273"/>
            <ac:spMk id="3" creationId="{48F87EF7-503E-4F5C-B436-DFE3F92BA645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0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2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4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6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8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23.970" v="294" actId="26606"/>
          <ac:picMkLst>
            <pc:docMk/>
            <pc:sldMk cId="2788795302" sldId="273"/>
            <ac:picMk id="5" creationId="{5B10F27E-0B61-434F-8578-5F816F74E4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19.125" v="334" actId="20577"/>
        <pc:sldMkLst>
          <pc:docMk/>
          <pc:sldMk cId="3107794052" sldId="274"/>
        </pc:sldMkLst>
        <pc:spChg chg="mo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2" creationId="{8F44005C-7D76-49D2-9744-F76925667B89}"/>
          </ac:spMkLst>
        </pc:spChg>
        <pc:spChg chg="mod ord">
          <ac:chgData name="Nagy, Tibor" userId="ca28340c-94c1-4f84-a858-3d1bc5d363ec" providerId="ADAL" clId="{F7BD2311-A082-443E-942C-CAF482C0E579}" dt="2024-11-26T19:15:19.125" v="334" actId="20577"/>
          <ac:spMkLst>
            <pc:docMk/>
            <pc:sldMk cId="3107794052" sldId="274"/>
            <ac:spMk id="3" creationId="{2659554F-030F-4079-B06F-BE31E50C373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5:01.914" v="320" actId="26606"/>
          <ac:picMkLst>
            <pc:docMk/>
            <pc:sldMk cId="3107794052" sldId="274"/>
            <ac:picMk id="6" creationId="{0BCFCD83-63C4-43C7-9774-87AC29E3F5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31:03.471" v="694" actId="27636"/>
        <pc:sldMkLst>
          <pc:docMk/>
          <pc:sldMk cId="2885386396" sldId="275"/>
        </pc:sldMkLst>
        <pc:spChg chg="mo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" creationId="{3F13F424-3AF9-4959-86E8-622C1B872D2A}"/>
          </ac:spMkLst>
        </pc:spChg>
        <pc:spChg chg="mod">
          <ac:chgData name="Nagy, Tibor" userId="ca28340c-94c1-4f84-a858-3d1bc5d363ec" providerId="ADAL" clId="{F7BD2311-A082-443E-942C-CAF482C0E579}" dt="2024-11-26T19:31:03.471" v="694" actId="27636"/>
          <ac:spMkLst>
            <pc:docMk/>
            <pc:sldMk cId="2885386396" sldId="275"/>
            <ac:spMk id="3" creationId="{518D7B10-6BF6-414D-80E7-44059A86243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3:58.859" v="402" actId="403"/>
        <pc:sldMkLst>
          <pc:docMk/>
          <pc:sldMk cId="1986252348" sldId="276"/>
        </pc:sldMkLst>
        <pc:spChg chg="mo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2" creationId="{C779E5EE-4B75-4D6F-AC7B-CD5A8BE83FDD}"/>
          </ac:spMkLst>
        </pc:spChg>
        <pc:spChg chg="mod">
          <ac:chgData name="Nagy, Tibor" userId="ca28340c-94c1-4f84-a858-3d1bc5d363ec" providerId="ADAL" clId="{F7BD2311-A082-443E-942C-CAF482C0E579}" dt="2024-11-26T19:23:58.859" v="402" actId="403"/>
          <ac:spMkLst>
            <pc:docMk/>
            <pc:sldMk cId="1986252348" sldId="276"/>
            <ac:spMk id="3" creationId="{EB910881-20FE-4381-8586-CA8FDE6EC4F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5:31.580" v="529" actId="6549"/>
        <pc:sldMkLst>
          <pc:docMk/>
          <pc:sldMk cId="3487214395" sldId="277"/>
        </pc:sldMkLst>
        <pc:spChg chg="mo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5:31.580" v="529" actId="6549"/>
          <ac:spMkLst>
            <pc:docMk/>
            <pc:sldMk cId="3487214395" sldId="277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8:48.498" v="681" actId="20577"/>
        <pc:sldMkLst>
          <pc:docMk/>
          <pc:sldMk cId="2915793720" sldId="279"/>
        </pc:sldMkLst>
        <pc:spChg chg="mo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8:48.498" v="681" actId="20577"/>
          <ac:spMkLst>
            <pc:docMk/>
            <pc:sldMk cId="2915793720" sldId="279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30:16.813" v="692" actId="403"/>
        <pc:sldMkLst>
          <pc:docMk/>
          <pc:sldMk cId="3086833845" sldId="280"/>
        </pc:sldMkLst>
        <pc:spChg chg="mo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" creationId="{0D02B561-C45A-46F5-B681-294F394D5730}"/>
          </ac:spMkLst>
        </pc:spChg>
        <pc:spChg chg="mod">
          <ac:chgData name="Nagy, Tibor" userId="ca28340c-94c1-4f84-a858-3d1bc5d363ec" providerId="ADAL" clId="{F7BD2311-A082-443E-942C-CAF482C0E579}" dt="2024-11-26T19:30:16.813" v="692" actId="403"/>
          <ac:spMkLst>
            <pc:docMk/>
            <pc:sldMk cId="3086833845" sldId="280"/>
            <ac:spMk id="3" creationId="{173BC3CC-8D1F-4D56-9D17-6C27E1717EF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7:43.551" v="135" actId="122"/>
        <pc:sldMkLst>
          <pc:docMk/>
          <pc:sldMk cId="3187245434" sldId="281"/>
        </pc:sldMkLst>
        <pc:spChg chg="mod">
          <ac:chgData name="Nagy, Tibor" userId="ca28340c-94c1-4f84-a858-3d1bc5d363ec" providerId="ADAL" clId="{F7BD2311-A082-443E-942C-CAF482C0E579}" dt="2024-11-26T18:57:43.551" v="135" actId="122"/>
          <ac:spMkLst>
            <pc:docMk/>
            <pc:sldMk cId="3187245434" sldId="281"/>
            <ac:spMk id="2" creationId="{8D6EDBEA-BEAC-4CF0-8277-65F53C915087}"/>
          </ac:spMkLst>
        </pc:spChg>
        <pc:spChg chg="del mo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3" creationId="{C6B03508-9538-493C-B438-1108C0D143E5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57:32.273" v="134" actId="207"/>
          <ac:graphicFrameMkLst>
            <pc:docMk/>
            <pc:sldMk cId="3187245434" sldId="281"/>
            <ac:graphicFrameMk id="5" creationId="{1F22733E-B706-4AA4-9B13-93ABD6F6B31E}"/>
          </ac:graphicFrameMkLst>
        </pc:graphicFrameChg>
      </pc:sldChg>
      <pc:sldChg chg="addSp delSp modSp mod setBg">
        <pc:chgData name="Nagy, Tibor" userId="ca28340c-94c1-4f84-a858-3d1bc5d363ec" providerId="ADAL" clId="{F7BD2311-A082-443E-942C-CAF482C0E579}" dt="2024-11-26T19:02:43.250" v="213" actId="403"/>
        <pc:sldMkLst>
          <pc:docMk/>
          <pc:sldMk cId="3996231084" sldId="282"/>
        </pc:sldMkLst>
        <pc:spChg chg="mo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" creationId="{8D6EDBEA-BEAC-4CF0-8277-65F53C915087}"/>
          </ac:spMkLst>
        </pc:spChg>
        <pc:spChg chg="mod">
          <ac:chgData name="Nagy, Tibor" userId="ca28340c-94c1-4f84-a858-3d1bc5d363ec" providerId="ADAL" clId="{F7BD2311-A082-443E-942C-CAF482C0E579}" dt="2024-11-26T19:02:43.250" v="213" actId="403"/>
          <ac:spMkLst>
            <pc:docMk/>
            <pc:sldMk cId="3996231084" sldId="282"/>
            <ac:spMk id="3" creationId="{C6B03508-9538-493C-B438-1108C0D143E5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8" creationId="{DEE2AD96-B495-4E06-9291-B71706F728CB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0" creationId="{53CF6D67-C5A8-4ADD-9E8E-1E38CA1D3166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2" creationId="{86909FA0-B515-4681-B7A8-FA281D133B94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4" creationId="{21C9FE86-FCC3-4A31-AA1C-C882262B7FE7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6" creationId="{7D96243B-ECED-4B71-8E06-AE9A285EAD20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8" creationId="{A09989E4-EFDC-4A90-A633-E0525FB4139E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3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5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7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9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1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3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5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05:32.164" v="280" actId="20577"/>
        <pc:sldMkLst>
          <pc:docMk/>
          <pc:sldMk cId="891388863" sldId="283"/>
        </pc:sldMkLst>
        <pc:spChg chg="mod">
          <ac:chgData name="Nagy, Tibor" userId="ca28340c-94c1-4f84-a858-3d1bc5d363ec" providerId="ADAL" clId="{F7BD2311-A082-443E-942C-CAF482C0E579}" dt="2024-11-26T19:05:32.164" v="280" actId="20577"/>
          <ac:spMkLst>
            <pc:docMk/>
            <pc:sldMk cId="891388863" sldId="283"/>
            <ac:spMk id="2" creationId="{1FBE1254-1166-4B6C-94A2-B07B29DDA50C}"/>
          </ac:spMkLst>
        </pc:spChg>
        <pc:spChg chg="mod">
          <ac:chgData name="Nagy, Tibor" userId="ca28340c-94c1-4f84-a858-3d1bc5d363ec" providerId="ADAL" clId="{F7BD2311-A082-443E-942C-CAF482C0E579}" dt="2024-11-26T19:05:25.279" v="274" actId="403"/>
          <ac:spMkLst>
            <pc:docMk/>
            <pc:sldMk cId="891388863" sldId="283"/>
            <ac:spMk id="3" creationId="{31402D93-188E-4168-A2E7-43CBC1C75544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54.751" v="378" actId="26606"/>
        <pc:sldMkLst>
          <pc:docMk/>
          <pc:sldMk cId="2110713298" sldId="284"/>
        </pc:sldMkLst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2" creationId="{9BC0E818-AAA2-4108-8003-3849C922E6F0}"/>
          </ac:spMkLst>
        </pc:spChg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3" creationId="{E6C93668-C4F0-467B-B11E-E4D7CD1FDC44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15.111" v="377" actId="27636"/>
        <pc:sldMkLst>
          <pc:docMk/>
          <pc:sldMk cId="3819844355" sldId="285"/>
        </pc:sldMkLst>
        <pc:spChg chg="mo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2" creationId="{37070C7A-65E2-44AA-90CF-D6DCB117E573}"/>
          </ac:spMkLst>
        </pc:spChg>
        <pc:spChg chg="mod">
          <ac:chgData name="Nagy, Tibor" userId="ca28340c-94c1-4f84-a858-3d1bc5d363ec" providerId="ADAL" clId="{F7BD2311-A082-443E-942C-CAF482C0E579}" dt="2024-11-26T19:20:15.111" v="377" actId="27636"/>
          <ac:spMkLst>
            <pc:docMk/>
            <pc:sldMk cId="3819844355" sldId="285"/>
            <ac:spMk id="3" creationId="{53B746B8-4DE0-41A6-AE63-5B5CEDF3A26A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6" creationId="{53E5B1A8-3AC9-4BD1-9BBC-78CA94F2D1BA}"/>
          </ac:spMkLst>
        </pc:spChg>
      </pc:sldChg>
      <pc:sldChg chg="addSp modSp mod setBg addAnim">
        <pc:chgData name="Nagy, Tibor" userId="ca28340c-94c1-4f84-a858-3d1bc5d363ec" providerId="ADAL" clId="{F7BD2311-A082-443E-942C-CAF482C0E579}" dt="2024-11-26T19:21:21.943" v="387" actId="403"/>
        <pc:sldMkLst>
          <pc:docMk/>
          <pc:sldMk cId="3586592676" sldId="286"/>
        </pc:sldMkLst>
        <pc:spChg chg="mo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" creationId="{91F61275-133C-4B68-AEF5-90F230D5633C}"/>
          </ac:spMkLst>
        </pc:spChg>
        <pc:spChg chg="mod">
          <ac:chgData name="Nagy, Tibor" userId="ca28340c-94c1-4f84-a858-3d1bc5d363ec" providerId="ADAL" clId="{F7BD2311-A082-443E-942C-CAF482C0E579}" dt="2024-11-26T19:21:21.943" v="387" actId="403"/>
          <ac:spMkLst>
            <pc:docMk/>
            <pc:sldMk cId="3586592676" sldId="286"/>
            <ac:spMk id="3" creationId="{7EC27FF4-B2ED-4228-BBF2-C3CD5FBD76C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1:26.109" v="388" actId="26606"/>
        <pc:sldMkLst>
          <pc:docMk/>
          <pc:sldMk cId="2099578494" sldId="287"/>
        </pc:sldMkLst>
        <pc:spChg chg="mo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2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4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6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8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1:26.109" v="388" actId="26606"/>
          <ac:picMkLst>
            <pc:docMk/>
            <pc:sldMk cId="2099578494" sldId="287"/>
            <ac:picMk id="5" creationId="{B4346C78-687F-433C-AB0E-06F0E1A97E32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23:09.052" v="393" actId="26606"/>
        <pc:sldMkLst>
          <pc:docMk/>
          <pc:sldMk cId="3485351620" sldId="288"/>
        </pc:sldMkLst>
        <pc:spChg chg="mo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2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4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6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8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0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3:09.052" v="393" actId="26606"/>
          <ac:picMkLst>
            <pc:docMk/>
            <pc:sldMk cId="3485351620" sldId="288"/>
            <ac:picMk id="7" creationId="{BFC990F2-4BFA-4CF8-BCC8-2DE4AD4E1055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8:42:02.651" v="12" actId="26606"/>
        <pc:sldMkLst>
          <pc:docMk/>
          <pc:sldMk cId="2531882763" sldId="289"/>
        </pc:sldMkLst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2:19.678" v="13" actId="26606"/>
        <pc:sldMkLst>
          <pc:docMk/>
          <pc:sldMk cId="2749521543" sldId="290"/>
        </pc:sldMkLst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" creationId="{39576144-2993-4B39-B9E6-9190C65254CF}"/>
          </ac:spMkLst>
        </pc:spChg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3" creationId="{D2768B61-3BAC-4835-ABF0-F981F0F3FFEE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4:49.656" v="56" actId="20577"/>
        <pc:sldMkLst>
          <pc:docMk/>
          <pc:sldMk cId="1947004527" sldId="291"/>
        </pc:sldMkLst>
        <pc:spChg chg="mo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2" creationId="{0CBCB92B-CBC6-46BF-B7BF-4EEFED2BCBAB}"/>
          </ac:spMkLst>
        </pc:spChg>
        <pc:spChg chg="mod">
          <ac:chgData name="Nagy, Tibor" userId="ca28340c-94c1-4f84-a858-3d1bc5d363ec" providerId="ADAL" clId="{F7BD2311-A082-443E-942C-CAF482C0E579}" dt="2024-11-26T18:44:49.656" v="56" actId="20577"/>
          <ac:spMkLst>
            <pc:docMk/>
            <pc:sldMk cId="1947004527" sldId="291"/>
            <ac:spMk id="3" creationId="{B4E55771-2229-4576-98E6-5EBE8F56CF81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5:56.623" v="63" actId="122"/>
        <pc:sldMkLst>
          <pc:docMk/>
          <pc:sldMk cId="2742350427" sldId="292"/>
        </pc:sldMkLst>
        <pc:spChg chg="mod">
          <ac:chgData name="Nagy, Tibor" userId="ca28340c-94c1-4f84-a858-3d1bc5d363ec" providerId="ADAL" clId="{F7BD2311-A082-443E-942C-CAF482C0E579}" dt="2024-11-26T18:45:56.623" v="63" actId="122"/>
          <ac:spMkLst>
            <pc:docMk/>
            <pc:sldMk cId="2742350427" sldId="292"/>
            <ac:spMk id="2" creationId="{43DD701F-69A9-47F6-B78C-8580DA0C8A7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9" creationId="{443F2ACA-E6D6-4028-82DD-F03C262D5DE6}"/>
          </ac:spMkLst>
        </pc:spChg>
        <pc:graphicFrameChg chg="mod modGraphic">
          <ac:chgData name="Nagy, Tibor" userId="ca28340c-94c1-4f84-a858-3d1bc5d363ec" providerId="ADAL" clId="{F7BD2311-A082-443E-942C-CAF482C0E579}" dt="2024-11-26T18:45:44.105" v="61" actId="26606"/>
          <ac:graphicFrameMkLst>
            <pc:docMk/>
            <pc:sldMk cId="2742350427" sldId="292"/>
            <ac:graphicFrameMk id="4" creationId="{8EFE515D-9C6A-40EB-B168-37536F98AD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F610-BC55-404B-9787-41A2778D9A0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C0DEFC-0A83-4EFB-BBC2-93A10AAF6D8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Projektmenedzser:</a:t>
          </a:r>
          <a:endParaRPr lang="en-US" dirty="0"/>
        </a:p>
      </dgm:t>
    </dgm:pt>
    <dgm:pt modelId="{8D065F4C-C9E8-4142-9FA4-FB6167855EFA}" type="parTrans" cxnId="{639E0016-8CA8-440E-A045-9A169E9843DC}">
      <dgm:prSet/>
      <dgm:spPr/>
      <dgm:t>
        <a:bodyPr/>
        <a:lstStyle/>
        <a:p>
          <a:endParaRPr lang="en-US"/>
        </a:p>
      </dgm:t>
    </dgm:pt>
    <dgm:pt modelId="{4615CE82-3142-432E-A909-56B1D8980393}" type="sibTrans" cxnId="{639E0016-8CA8-440E-A045-9A169E9843DC}">
      <dgm:prSet/>
      <dgm:spPr/>
      <dgm:t>
        <a:bodyPr/>
        <a:lstStyle/>
        <a:p>
          <a:endParaRPr lang="en-US"/>
        </a:p>
      </dgm:t>
    </dgm:pt>
    <dgm:pt modelId="{AEF77306-DCA4-484A-8F13-45EC8864138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0EC7D86A-DF96-447C-A69E-5FC68BFD8A67}" type="parTrans" cxnId="{EE763E55-39AA-477C-A435-487AD68D4576}">
      <dgm:prSet/>
      <dgm:spPr/>
      <dgm:t>
        <a:bodyPr/>
        <a:lstStyle/>
        <a:p>
          <a:endParaRPr lang="en-US"/>
        </a:p>
      </dgm:t>
    </dgm:pt>
    <dgm:pt modelId="{E5A761B4-331B-4E61-B53D-810A0B050E3A}" type="sibTrans" cxnId="{EE763E55-39AA-477C-A435-487AD68D4576}">
      <dgm:prSet/>
      <dgm:spPr/>
      <dgm:t>
        <a:bodyPr/>
        <a:lstStyle/>
        <a:p>
          <a:endParaRPr lang="en-US"/>
        </a:p>
      </dgm:t>
    </dgm:pt>
    <dgm:pt modelId="{22568408-B840-4762-9C49-93C5827E7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Fejlesztők:</a:t>
          </a:r>
          <a:endParaRPr lang="en-US"/>
        </a:p>
      </dgm:t>
    </dgm:pt>
    <dgm:pt modelId="{29461240-EA9A-4E03-8A5F-80864A2683DE}" type="parTrans" cxnId="{35DC76D4-A736-44F6-B311-A3608B156374}">
      <dgm:prSet/>
      <dgm:spPr/>
      <dgm:t>
        <a:bodyPr/>
        <a:lstStyle/>
        <a:p>
          <a:endParaRPr lang="en-US"/>
        </a:p>
      </dgm:t>
    </dgm:pt>
    <dgm:pt modelId="{2E317CF7-4848-4FCF-AECC-FF6477FEF583}" type="sibTrans" cxnId="{35DC76D4-A736-44F6-B311-A3608B156374}">
      <dgm:prSet/>
      <dgm:spPr/>
      <dgm:t>
        <a:bodyPr/>
        <a:lstStyle/>
        <a:p>
          <a:endParaRPr lang="en-US"/>
        </a:p>
      </dgm:t>
    </dgm:pt>
    <dgm:pt modelId="{975C954C-B26C-4CA7-AA08-FBED5457183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3CDD2ACC-D322-4B68-84C0-ED2140F2C39D}" type="parTrans" cxnId="{FA5F3BF8-977D-4CBE-9E62-FCD10E4A6E57}">
      <dgm:prSet/>
      <dgm:spPr/>
      <dgm:t>
        <a:bodyPr/>
        <a:lstStyle/>
        <a:p>
          <a:endParaRPr lang="en-US"/>
        </a:p>
      </dgm:t>
    </dgm:pt>
    <dgm:pt modelId="{B6E7F954-5C5F-46FB-BC65-C46A5DD62D9A}" type="sibTrans" cxnId="{FA5F3BF8-977D-4CBE-9E62-FCD10E4A6E57}">
      <dgm:prSet/>
      <dgm:spPr/>
      <dgm:t>
        <a:bodyPr/>
        <a:lstStyle/>
        <a:p>
          <a:endParaRPr lang="en-US"/>
        </a:p>
      </dgm:t>
    </dgm:pt>
    <dgm:pt modelId="{09B4308F-FC7E-4B59-A97D-95601F7D27B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Nádas Tibor László</a:t>
          </a:r>
          <a:endParaRPr lang="en-US"/>
        </a:p>
      </dgm:t>
    </dgm:pt>
    <dgm:pt modelId="{0F82DBC6-FB49-4FBA-B2FF-189A774BC10D}" type="parTrans" cxnId="{C8904E3C-8700-4853-9173-C6C59DF38B46}">
      <dgm:prSet/>
      <dgm:spPr/>
      <dgm:t>
        <a:bodyPr/>
        <a:lstStyle/>
        <a:p>
          <a:endParaRPr lang="en-US"/>
        </a:p>
      </dgm:t>
    </dgm:pt>
    <dgm:pt modelId="{B2D36365-D298-4724-B572-2F9AEEA047DD}" type="sibTrans" cxnId="{C8904E3C-8700-4853-9173-C6C59DF38B46}">
      <dgm:prSet/>
      <dgm:spPr/>
      <dgm:t>
        <a:bodyPr/>
        <a:lstStyle/>
        <a:p>
          <a:endParaRPr lang="en-US"/>
        </a:p>
      </dgm:t>
    </dgm:pt>
    <dgm:pt modelId="{6AFB26C8-70C9-40AC-BC7C-CD05E835116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Farkas Máté Zsolt</a:t>
          </a:r>
          <a:endParaRPr lang="en-US"/>
        </a:p>
      </dgm:t>
    </dgm:pt>
    <dgm:pt modelId="{1A478040-F979-4CE8-B424-9013EAD1C447}" type="parTrans" cxnId="{84742A82-BE46-45AF-B881-DD0A0C84305D}">
      <dgm:prSet/>
      <dgm:spPr/>
      <dgm:t>
        <a:bodyPr/>
        <a:lstStyle/>
        <a:p>
          <a:endParaRPr lang="en-US"/>
        </a:p>
      </dgm:t>
    </dgm:pt>
    <dgm:pt modelId="{DB52C869-D09C-4A59-BBFC-ECE750508EF9}" type="sibTrans" cxnId="{84742A82-BE46-45AF-B881-DD0A0C84305D}">
      <dgm:prSet/>
      <dgm:spPr/>
      <dgm:t>
        <a:bodyPr/>
        <a:lstStyle/>
        <a:p>
          <a:endParaRPr lang="en-US"/>
        </a:p>
      </dgm:t>
    </dgm:pt>
    <dgm:pt modelId="{BD6B64E3-C68F-45F8-82A5-3870D835A981}" type="pres">
      <dgm:prSet presAssocID="{C441F610-BC55-404B-9787-41A2778D9A0A}" presName="diagram" presStyleCnt="0">
        <dgm:presLayoutVars>
          <dgm:dir/>
          <dgm:resizeHandles val="exact"/>
        </dgm:presLayoutVars>
      </dgm:prSet>
      <dgm:spPr/>
    </dgm:pt>
    <dgm:pt modelId="{41A3EFE6-13E9-4E96-8FC3-265B77C0C2D3}" type="pres">
      <dgm:prSet presAssocID="{16C0DEFC-0A83-4EFB-BBC2-93A10AAF6D87}" presName="node" presStyleLbl="node1" presStyleIdx="0" presStyleCnt="2">
        <dgm:presLayoutVars>
          <dgm:bulletEnabled val="1"/>
        </dgm:presLayoutVars>
      </dgm:prSet>
      <dgm:spPr/>
    </dgm:pt>
    <dgm:pt modelId="{F4C54447-2DCE-4554-96C6-A15402EABB8F}" type="pres">
      <dgm:prSet presAssocID="{4615CE82-3142-432E-A909-56B1D8980393}" presName="sibTrans" presStyleCnt="0"/>
      <dgm:spPr/>
    </dgm:pt>
    <dgm:pt modelId="{8A7F7476-55A5-4501-98ED-20AED90EBDB6}" type="pres">
      <dgm:prSet presAssocID="{22568408-B840-4762-9C49-93C5827E789F}" presName="node" presStyleLbl="node1" presStyleIdx="1" presStyleCnt="2">
        <dgm:presLayoutVars>
          <dgm:bulletEnabled val="1"/>
        </dgm:presLayoutVars>
      </dgm:prSet>
      <dgm:spPr/>
    </dgm:pt>
  </dgm:ptLst>
  <dgm:cxnLst>
    <dgm:cxn modelId="{639E0016-8CA8-440E-A045-9A169E9843DC}" srcId="{C441F610-BC55-404B-9787-41A2778D9A0A}" destId="{16C0DEFC-0A83-4EFB-BBC2-93A10AAF6D87}" srcOrd="0" destOrd="0" parTransId="{8D065F4C-C9E8-4142-9FA4-FB6167855EFA}" sibTransId="{4615CE82-3142-432E-A909-56B1D8980393}"/>
    <dgm:cxn modelId="{8935FE16-DC20-41C6-9DC2-AE1E6975861F}" type="presOf" srcId="{22568408-B840-4762-9C49-93C5827E789F}" destId="{8A7F7476-55A5-4501-98ED-20AED90EBDB6}" srcOrd="0" destOrd="0" presId="urn:microsoft.com/office/officeart/2005/8/layout/default"/>
    <dgm:cxn modelId="{C8904E3C-8700-4853-9173-C6C59DF38B46}" srcId="{22568408-B840-4762-9C49-93C5827E789F}" destId="{09B4308F-FC7E-4B59-A97D-95601F7D27BE}" srcOrd="1" destOrd="0" parTransId="{0F82DBC6-FB49-4FBA-B2FF-189A774BC10D}" sibTransId="{B2D36365-D298-4724-B572-2F9AEEA047DD}"/>
    <dgm:cxn modelId="{FB9F745D-3FEE-4EFB-822C-27C5FC29829E}" type="presOf" srcId="{AEF77306-DCA4-484A-8F13-45EC8864138A}" destId="{41A3EFE6-13E9-4E96-8FC3-265B77C0C2D3}" srcOrd="0" destOrd="1" presId="urn:microsoft.com/office/officeart/2005/8/layout/default"/>
    <dgm:cxn modelId="{9A9A655F-D640-4E72-96ED-174B24108C62}" type="presOf" srcId="{09B4308F-FC7E-4B59-A97D-95601F7D27BE}" destId="{8A7F7476-55A5-4501-98ED-20AED90EBDB6}" srcOrd="0" destOrd="2" presId="urn:microsoft.com/office/officeart/2005/8/layout/default"/>
    <dgm:cxn modelId="{8BE14663-E5AC-4F8B-9E43-2A611996EF4D}" type="presOf" srcId="{C441F610-BC55-404B-9787-41A2778D9A0A}" destId="{BD6B64E3-C68F-45F8-82A5-3870D835A981}" srcOrd="0" destOrd="0" presId="urn:microsoft.com/office/officeart/2005/8/layout/default"/>
    <dgm:cxn modelId="{E3F6B34F-1BA2-4B12-8CCB-EB052F8B7564}" type="presOf" srcId="{6AFB26C8-70C9-40AC-BC7C-CD05E835116D}" destId="{8A7F7476-55A5-4501-98ED-20AED90EBDB6}" srcOrd="0" destOrd="3" presId="urn:microsoft.com/office/officeart/2005/8/layout/default"/>
    <dgm:cxn modelId="{30069770-9123-4223-A9F9-8EEDA5ED6EDD}" type="presOf" srcId="{16C0DEFC-0A83-4EFB-BBC2-93A10AAF6D87}" destId="{41A3EFE6-13E9-4E96-8FC3-265B77C0C2D3}" srcOrd="0" destOrd="0" presId="urn:microsoft.com/office/officeart/2005/8/layout/default"/>
    <dgm:cxn modelId="{EE763E55-39AA-477C-A435-487AD68D4576}" srcId="{16C0DEFC-0A83-4EFB-BBC2-93A10AAF6D87}" destId="{AEF77306-DCA4-484A-8F13-45EC8864138A}" srcOrd="0" destOrd="0" parTransId="{0EC7D86A-DF96-447C-A69E-5FC68BFD8A67}" sibTransId="{E5A761B4-331B-4E61-B53D-810A0B050E3A}"/>
    <dgm:cxn modelId="{84742A82-BE46-45AF-B881-DD0A0C84305D}" srcId="{22568408-B840-4762-9C49-93C5827E789F}" destId="{6AFB26C8-70C9-40AC-BC7C-CD05E835116D}" srcOrd="2" destOrd="0" parTransId="{1A478040-F979-4CE8-B424-9013EAD1C447}" sibTransId="{DB52C869-D09C-4A59-BBFC-ECE750508EF9}"/>
    <dgm:cxn modelId="{35DC76D4-A736-44F6-B311-A3608B156374}" srcId="{C441F610-BC55-404B-9787-41A2778D9A0A}" destId="{22568408-B840-4762-9C49-93C5827E789F}" srcOrd="1" destOrd="0" parTransId="{29461240-EA9A-4E03-8A5F-80864A2683DE}" sibTransId="{2E317CF7-4848-4FCF-AECC-FF6477FEF583}"/>
    <dgm:cxn modelId="{FA5F3BF8-977D-4CBE-9E62-FCD10E4A6E57}" srcId="{22568408-B840-4762-9C49-93C5827E789F}" destId="{975C954C-B26C-4CA7-AA08-FBED54571834}" srcOrd="0" destOrd="0" parTransId="{3CDD2ACC-D322-4B68-84C0-ED2140F2C39D}" sibTransId="{B6E7F954-5C5F-46FB-BC65-C46A5DD62D9A}"/>
    <dgm:cxn modelId="{59BAF1FC-8FC5-4430-B731-29B1BECE4E3C}" type="presOf" srcId="{975C954C-B26C-4CA7-AA08-FBED54571834}" destId="{8A7F7476-55A5-4501-98ED-20AED90EBDB6}" srcOrd="0" destOrd="1" presId="urn:microsoft.com/office/officeart/2005/8/layout/default"/>
    <dgm:cxn modelId="{F767B373-6E3D-4159-A12B-0E94106494C7}" type="presParOf" srcId="{BD6B64E3-C68F-45F8-82A5-3870D835A981}" destId="{41A3EFE6-13E9-4E96-8FC3-265B77C0C2D3}" srcOrd="0" destOrd="0" presId="urn:microsoft.com/office/officeart/2005/8/layout/default"/>
    <dgm:cxn modelId="{92F4B782-5381-4F05-B494-2AA8D2CF5C0B}" type="presParOf" srcId="{BD6B64E3-C68F-45F8-82A5-3870D835A981}" destId="{F4C54447-2DCE-4554-96C6-A15402EABB8F}" srcOrd="1" destOrd="0" presId="urn:microsoft.com/office/officeart/2005/8/layout/default"/>
    <dgm:cxn modelId="{33C65380-8EBF-4EE1-9656-387094EAF322}" type="presParOf" srcId="{BD6B64E3-C68F-45F8-82A5-3870D835A981}" destId="{8A7F7476-55A5-4501-98ED-20AED90EBD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69DE-6ED4-4E71-9D3D-3EE5C958FA65}">
      <dgm:prSet/>
      <dgm:spPr>
        <a:solidFill>
          <a:schemeClr val="accent1"/>
        </a:solidFill>
      </dgm:spPr>
      <dgm:t>
        <a:bodyPr/>
        <a:lstStyle/>
        <a:p>
          <a:r>
            <a:rPr lang="hu-HU" b="1"/>
            <a:t>Előfeltételek a projekt az alábbi Python könyvtárakat használja:</a:t>
          </a:r>
          <a:endParaRPr lang="en-US"/>
        </a:p>
      </dgm:t>
    </dgm:pt>
    <dgm:pt modelId="{6511411C-0380-4EF0-BF3F-0F833DA8ABBF}" type="parTrans" cxnId="{C7CE6321-96EA-46CC-8079-17F2E0EC0168}">
      <dgm:prSet/>
      <dgm:spPr/>
      <dgm:t>
        <a:bodyPr/>
        <a:lstStyle/>
        <a:p>
          <a:endParaRPr lang="en-US"/>
        </a:p>
      </dgm:t>
    </dgm:pt>
    <dgm:pt modelId="{7034CF8F-FAFE-40BA-8C0F-EA17786E05C4}" type="sibTrans" cxnId="{C7CE6321-96EA-46CC-8079-17F2E0EC0168}">
      <dgm:prSet/>
      <dgm:spPr/>
      <dgm:t>
        <a:bodyPr/>
        <a:lstStyle/>
        <a:p>
          <a:endParaRPr lang="en-US"/>
        </a:p>
      </dgm:t>
    </dgm:pt>
    <dgm:pt modelId="{579AFAE1-56C2-4C79-B7B2-00A6F962877E}">
      <dgm:prSet custT="1"/>
      <dgm:spPr/>
      <dgm:t>
        <a:bodyPr/>
        <a:lstStyle/>
        <a:p>
          <a:r>
            <a:rPr lang="hu-HU" sz="1200" b="0" dirty="0"/>
            <a:t>- </a:t>
          </a:r>
          <a:r>
            <a:rPr lang="hu-HU" sz="1200" b="0" dirty="0" err="1"/>
            <a:t>Tkinter</a:t>
          </a:r>
          <a:r>
            <a:rPr lang="hu-HU" sz="1200" b="0" dirty="0"/>
            <a:t> (A Python alap telepítés része)</a:t>
          </a:r>
          <a:endParaRPr lang="en-US" sz="1200" dirty="0"/>
        </a:p>
      </dgm:t>
    </dgm:pt>
    <dgm:pt modelId="{4641028F-D1C8-4328-9AFF-9A5A581141DB}" type="parTrans" cxnId="{C099ED2A-0E53-447B-82AC-8D47D055EF16}">
      <dgm:prSet/>
      <dgm:spPr/>
      <dgm:t>
        <a:bodyPr/>
        <a:lstStyle/>
        <a:p>
          <a:endParaRPr lang="en-US"/>
        </a:p>
      </dgm:t>
    </dgm:pt>
    <dgm:pt modelId="{149A62FC-5D0E-4B91-8896-F910341B36C7}" type="sibTrans" cxnId="{C099ED2A-0E53-447B-82AC-8D47D055EF16}">
      <dgm:prSet/>
      <dgm:spPr/>
      <dgm:t>
        <a:bodyPr/>
        <a:lstStyle/>
        <a:p>
          <a:endParaRPr lang="en-US"/>
        </a:p>
      </dgm:t>
    </dgm:pt>
    <dgm:pt modelId="{0BD7DF8C-0933-44D4-A7E4-F9A9A66369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hu-HU" b="1"/>
            <a:t>Használat</a:t>
          </a:r>
          <a:endParaRPr lang="en-US"/>
        </a:p>
      </dgm:t>
    </dgm:pt>
    <dgm:pt modelId="{0300D49E-57CC-4393-AC25-EC6B73C395C3}" type="parTrans" cxnId="{EC0292FC-1227-4C4A-A35B-30BB749EA065}">
      <dgm:prSet/>
      <dgm:spPr/>
      <dgm:t>
        <a:bodyPr/>
        <a:lstStyle/>
        <a:p>
          <a:endParaRPr lang="en-US"/>
        </a:p>
      </dgm:t>
    </dgm:pt>
    <dgm:pt modelId="{3B8A76EC-99CF-4A86-8CB7-496FAFE84FD2}" type="sibTrans" cxnId="{EC0292FC-1227-4C4A-A35B-30BB749EA065}">
      <dgm:prSet/>
      <dgm:spPr/>
      <dgm:t>
        <a:bodyPr/>
        <a:lstStyle/>
        <a:p>
          <a:endParaRPr lang="en-US"/>
        </a:p>
      </dgm:t>
    </dgm:pt>
    <dgm:pt modelId="{0C674874-347B-4C19-87E5-7F0BA902CF1B}">
      <dgm:prSet/>
      <dgm:spPr/>
      <dgm:t>
        <a:bodyPr/>
        <a:lstStyle/>
        <a:p>
          <a:r>
            <a:rPr lang="hu-HU" dirty="0"/>
            <a:t>A játék elindítása után a következő lehetőségek állnak rendelkezésre:</a:t>
          </a:r>
          <a:endParaRPr lang="en-US" dirty="0"/>
        </a:p>
      </dgm:t>
    </dgm:pt>
    <dgm:pt modelId="{1C533A54-6FF9-4DB9-B3A1-57EF62D8EDDC}" type="parTrans" cxnId="{F7186BD1-FAF1-4312-ADEA-1F22E3A8649C}">
      <dgm:prSet/>
      <dgm:spPr/>
      <dgm:t>
        <a:bodyPr/>
        <a:lstStyle/>
        <a:p>
          <a:endParaRPr lang="en-US"/>
        </a:p>
      </dgm:t>
    </dgm:pt>
    <dgm:pt modelId="{D799589F-EBD9-4AB3-9E31-9FB1C03ED8C0}" type="sibTrans" cxnId="{F7186BD1-FAF1-4312-ADEA-1F22E3A8649C}">
      <dgm:prSet/>
      <dgm:spPr/>
      <dgm:t>
        <a:bodyPr/>
        <a:lstStyle/>
        <a:p>
          <a:endParaRPr lang="en-US"/>
        </a:p>
      </dgm:t>
    </dgm:pt>
    <dgm:pt modelId="{899FA1B3-3FE9-412D-9419-8F5F71427939}">
      <dgm:prSet custT="1"/>
      <dgm:spPr/>
      <dgm:t>
        <a:bodyPr/>
        <a:lstStyle/>
        <a:p>
          <a:r>
            <a:rPr lang="hu-HU" sz="1100" b="0" dirty="0"/>
            <a:t>-   start.py: Elindítja a programot dinamikus útvonal beállítása hogy bárhonnan 			futtatható legyen.</a:t>
          </a:r>
          <a:endParaRPr lang="en-US" sz="1100" dirty="0"/>
        </a:p>
      </dgm:t>
    </dgm:pt>
    <dgm:pt modelId="{84DB97BA-57CF-49B1-BDC9-24DAE69D7205}" type="sibTrans" cxnId="{9E426A6D-F1ED-4CD3-9D51-34B485FC94B4}">
      <dgm:prSet/>
      <dgm:spPr/>
      <dgm:t>
        <a:bodyPr/>
        <a:lstStyle/>
        <a:p>
          <a:endParaRPr lang="en-US"/>
        </a:p>
      </dgm:t>
    </dgm:pt>
    <dgm:pt modelId="{8D258895-B825-444F-BADF-D0900225DBA7}" type="parTrans" cxnId="{9E426A6D-F1ED-4CD3-9D51-34B485FC94B4}">
      <dgm:prSet/>
      <dgm:spPr/>
      <dgm:t>
        <a:bodyPr/>
        <a:lstStyle/>
        <a:p>
          <a:endParaRPr lang="en-US"/>
        </a:p>
      </dgm:t>
    </dgm:pt>
    <dgm:pt modelId="{F656312A-463E-47FF-868C-0ABECB4277E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Program </a:t>
          </a:r>
          <a:r>
            <a:rPr lang="hu-HU" b="1" dirty="0" err="1"/>
            <a:t>fájlai</a:t>
          </a:r>
          <a:r>
            <a:rPr lang="hu-HU" b="1" dirty="0"/>
            <a:t>:</a:t>
          </a:r>
          <a:r>
            <a:rPr lang="hu-HU" dirty="0"/>
            <a:t> </a:t>
          </a:r>
          <a:endParaRPr lang="en-US" dirty="0"/>
        </a:p>
      </dgm:t>
    </dgm:pt>
    <dgm:pt modelId="{3FE4956F-2332-4B2E-900A-CD295077D397}" type="sibTrans" cxnId="{1745AE0A-2E77-4FEB-B00A-07CF7933D2F8}">
      <dgm:prSet/>
      <dgm:spPr/>
      <dgm:t>
        <a:bodyPr/>
        <a:lstStyle/>
        <a:p>
          <a:endParaRPr lang="en-US"/>
        </a:p>
      </dgm:t>
    </dgm:pt>
    <dgm:pt modelId="{D8069789-ABE7-46C5-9590-FEDAE7556005}" type="parTrans" cxnId="{1745AE0A-2E77-4FEB-B00A-07CF7933D2F8}">
      <dgm:prSet/>
      <dgm:spPr/>
      <dgm:t>
        <a:bodyPr/>
        <a:lstStyle/>
        <a:p>
          <a:endParaRPr lang="en-US"/>
        </a:p>
      </dgm:t>
    </dgm:pt>
    <dgm:pt modelId="{FBEAAD38-E5C0-4395-9423-3876F4AF8520}">
      <dgm:prSet custT="1"/>
      <dgm:spPr/>
      <dgm:t>
        <a:bodyPr/>
        <a:lstStyle/>
        <a:p>
          <a:r>
            <a:rPr lang="hu-HU" sz="1100" b="0" dirty="0"/>
            <a:t>-   main.py: Inicializálja a játék felületét és meghívja a modulokat.</a:t>
          </a:r>
        </a:p>
      </dgm:t>
    </dgm:pt>
    <dgm:pt modelId="{A0713042-B97C-4589-A6B2-0D10264E5CC3}" type="parTrans" cxnId="{6EBADBDA-D8A5-4BF2-A882-41FF628CAC65}">
      <dgm:prSet/>
      <dgm:spPr/>
      <dgm:t>
        <a:bodyPr/>
        <a:lstStyle/>
        <a:p>
          <a:endParaRPr lang="hu-HU"/>
        </a:p>
      </dgm:t>
    </dgm:pt>
    <dgm:pt modelId="{4937F227-9212-4133-BFE4-D9CFDCC2DFA3}" type="sibTrans" cxnId="{6EBADBDA-D8A5-4BF2-A882-41FF628CAC65}">
      <dgm:prSet/>
      <dgm:spPr/>
      <dgm:t>
        <a:bodyPr/>
        <a:lstStyle/>
        <a:p>
          <a:endParaRPr lang="hu-HU"/>
        </a:p>
      </dgm:t>
    </dgm:pt>
    <dgm:pt modelId="{17799469-5711-4A65-AF1C-03A19F2236B5}">
      <dgm:prSet custT="1"/>
      <dgm:spPr/>
      <dgm:t>
        <a:bodyPr/>
        <a:lstStyle/>
        <a:p>
          <a:r>
            <a:rPr lang="hu-HU" sz="1100" b="0" dirty="0"/>
            <a:t>-   </a:t>
          </a:r>
          <a:r>
            <a:rPr lang="hu-HU" sz="1100" b="0" dirty="0" err="1"/>
            <a:t>modules</a:t>
          </a:r>
          <a:r>
            <a:rPr lang="hu-HU" sz="1100" b="0" dirty="0"/>
            <a:t>/: Alkönyvtár a modulokhoz.</a:t>
          </a:r>
        </a:p>
      </dgm:t>
    </dgm:pt>
    <dgm:pt modelId="{8009581C-2B75-4F29-B5D5-4E746CFC7F89}" type="parTrans" cxnId="{EA2EF6C7-4456-4E4C-AC02-A27482E1961D}">
      <dgm:prSet/>
      <dgm:spPr/>
      <dgm:t>
        <a:bodyPr/>
        <a:lstStyle/>
        <a:p>
          <a:endParaRPr lang="hu-HU"/>
        </a:p>
      </dgm:t>
    </dgm:pt>
    <dgm:pt modelId="{CBE9CEFB-F070-4CB9-8AD7-5FFCFD2A4131}" type="sibTrans" cxnId="{EA2EF6C7-4456-4E4C-AC02-A27482E1961D}">
      <dgm:prSet/>
      <dgm:spPr/>
      <dgm:t>
        <a:bodyPr/>
        <a:lstStyle/>
        <a:p>
          <a:endParaRPr lang="hu-HU"/>
        </a:p>
      </dgm:t>
    </dgm:pt>
    <dgm:pt modelId="{EF09B467-E0D5-4D68-9426-A01987F6D677}">
      <dgm:prSet custT="1"/>
      <dgm:spPr/>
      <dgm:t>
        <a:bodyPr/>
        <a:lstStyle/>
        <a:p>
          <a:r>
            <a:rPr lang="hu-HU" sz="1100" b="0" dirty="0"/>
            <a:t>-   game.py: A játék fő logikáját tartalmazza a `</a:t>
          </a:r>
          <a:r>
            <a:rPr lang="hu-HU" sz="1100" b="0" dirty="0" err="1"/>
            <a:t>VarazsNegyzetJatek</a:t>
          </a:r>
          <a:r>
            <a:rPr lang="hu-HU" sz="1100" b="0" dirty="0"/>
            <a:t>` osztállyal.</a:t>
          </a:r>
        </a:p>
      </dgm:t>
    </dgm:pt>
    <dgm:pt modelId="{E0F8FDDE-C1F5-49E7-BA18-B1CB761A333E}" type="parTrans" cxnId="{20FB290E-765F-4FE1-82CB-144E49A5C038}">
      <dgm:prSet/>
      <dgm:spPr/>
      <dgm:t>
        <a:bodyPr/>
        <a:lstStyle/>
        <a:p>
          <a:endParaRPr lang="hu-HU"/>
        </a:p>
      </dgm:t>
    </dgm:pt>
    <dgm:pt modelId="{544CDB3C-C0C5-4A20-A7A8-03FF180004DA}" type="sibTrans" cxnId="{20FB290E-765F-4FE1-82CB-144E49A5C038}">
      <dgm:prSet/>
      <dgm:spPr/>
      <dgm:t>
        <a:bodyPr/>
        <a:lstStyle/>
        <a:p>
          <a:endParaRPr lang="hu-HU"/>
        </a:p>
      </dgm:t>
    </dgm:pt>
    <dgm:pt modelId="{0613B18E-CA60-4C56-BDBF-35751218EE76}">
      <dgm:prSet custT="1"/>
      <dgm:spPr/>
      <dgm:t>
        <a:bodyPr/>
        <a:lstStyle/>
        <a:p>
          <a:r>
            <a:rPr lang="hu-HU" sz="1100" b="0" dirty="0"/>
            <a:t>-   ui.py: A felhasználói felületet kezeli a `</a:t>
          </a:r>
          <a:r>
            <a:rPr lang="hu-HU" sz="1100" b="0" dirty="0" err="1"/>
            <a:t>GameUI</a:t>
          </a:r>
          <a:r>
            <a:rPr lang="hu-HU" sz="1100" b="0" dirty="0"/>
            <a:t>` osztály segítségével.</a:t>
          </a:r>
        </a:p>
      </dgm:t>
    </dgm:pt>
    <dgm:pt modelId="{DD9E9902-24D1-436F-87B6-605FF886832D}" type="parTrans" cxnId="{309BA200-F2DC-46C8-B167-FBBE6963509F}">
      <dgm:prSet/>
      <dgm:spPr/>
      <dgm:t>
        <a:bodyPr/>
        <a:lstStyle/>
        <a:p>
          <a:endParaRPr lang="hu-HU"/>
        </a:p>
      </dgm:t>
    </dgm:pt>
    <dgm:pt modelId="{9A7CFC41-D9E0-4438-A621-45A461DE2C82}" type="sibTrans" cxnId="{309BA200-F2DC-46C8-B167-FBBE6963509F}">
      <dgm:prSet/>
      <dgm:spPr/>
      <dgm:t>
        <a:bodyPr/>
        <a:lstStyle/>
        <a:p>
          <a:endParaRPr lang="hu-HU"/>
        </a:p>
      </dgm:t>
    </dgm:pt>
    <dgm:pt modelId="{CD796548-6D90-415D-BD18-9B958909E86E}">
      <dgm:prSet custT="1"/>
      <dgm:spPr/>
      <dgm:t>
        <a:bodyPr/>
        <a:lstStyle/>
        <a:p>
          <a:r>
            <a:rPr lang="hu-HU" sz="1100" b="0" dirty="0"/>
            <a:t>-   data.py: A játék adatait tárolja (kezdő mátrix, megoldás mátrix, színek, szabályok).</a:t>
          </a:r>
        </a:p>
      </dgm:t>
    </dgm:pt>
    <dgm:pt modelId="{137AAC66-1D46-4DFC-BD77-EF4D7C3B9F14}" type="parTrans" cxnId="{946FCDEF-C59A-49C5-9B0D-5F260FB9BE84}">
      <dgm:prSet/>
      <dgm:spPr/>
      <dgm:t>
        <a:bodyPr/>
        <a:lstStyle/>
        <a:p>
          <a:endParaRPr lang="hu-HU"/>
        </a:p>
      </dgm:t>
    </dgm:pt>
    <dgm:pt modelId="{B87C6935-1E04-485C-A4E6-44F64336601E}" type="sibTrans" cxnId="{946FCDEF-C59A-49C5-9B0D-5F260FB9BE84}">
      <dgm:prSet/>
      <dgm:spPr/>
      <dgm:t>
        <a:bodyPr/>
        <a:lstStyle/>
        <a:p>
          <a:endParaRPr lang="hu-HU"/>
        </a:p>
      </dgm:t>
    </dgm:pt>
    <dgm:pt modelId="{13A8A581-7598-4F91-93EE-79D7E29970DA}">
      <dgm:prSet custT="1"/>
      <dgm:spPr/>
      <dgm:t>
        <a:bodyPr/>
        <a:lstStyle/>
        <a:p>
          <a:r>
            <a:rPr lang="hu-HU" sz="1100" b="0" dirty="0"/>
            <a:t>-   utils.py: Segédfunkciókat tartalmaz (pl. üzenetablakok megjelenítése).</a:t>
          </a:r>
        </a:p>
      </dgm:t>
    </dgm:pt>
    <dgm:pt modelId="{FE2F391C-A8A4-4437-B9DC-1078DA6F42FD}" type="parTrans" cxnId="{0BC93E8C-B64D-4C6B-A50F-BB474C42ABCA}">
      <dgm:prSet/>
      <dgm:spPr/>
      <dgm:t>
        <a:bodyPr/>
        <a:lstStyle/>
        <a:p>
          <a:endParaRPr lang="hu-HU"/>
        </a:p>
      </dgm:t>
    </dgm:pt>
    <dgm:pt modelId="{98ED8286-F232-4CED-A617-29F7A2B89CD5}" type="sibTrans" cxnId="{0BC93E8C-B64D-4C6B-A50F-BB474C42ABCA}">
      <dgm:prSet/>
      <dgm:spPr/>
      <dgm:t>
        <a:bodyPr/>
        <a:lstStyle/>
        <a:p>
          <a:endParaRPr lang="hu-HU"/>
        </a:p>
      </dgm:t>
    </dgm:pt>
    <dgm:pt modelId="{5E7BA680-8596-4C8E-9210-BCED673D5871}">
      <dgm:prSet/>
      <dgm:spPr/>
      <dgm:t>
        <a:bodyPr/>
        <a:lstStyle/>
        <a:p>
          <a:r>
            <a:rPr lang="hu-HU" dirty="0"/>
            <a:t>-   *Számok beírása:* </a:t>
          </a:r>
          <a:br>
            <a:rPr lang="hu-HU" dirty="0"/>
          </a:br>
          <a:r>
            <a:rPr lang="hu-HU" dirty="0"/>
            <a:t>	Kattints az üres mezőkre és írd be a megfelelő számot (1-6).</a:t>
          </a:r>
        </a:p>
      </dgm:t>
    </dgm:pt>
    <dgm:pt modelId="{A8CA26A8-5946-49CD-968C-4D7A4EF8F7A8}" type="parTrans" cxnId="{9913B4FD-CF39-40F4-83A5-1E22DC337E92}">
      <dgm:prSet/>
      <dgm:spPr/>
      <dgm:t>
        <a:bodyPr/>
        <a:lstStyle/>
        <a:p>
          <a:endParaRPr lang="hu-HU"/>
        </a:p>
      </dgm:t>
    </dgm:pt>
    <dgm:pt modelId="{9550D98A-F003-48D7-A636-3210F34AD751}" type="sibTrans" cxnId="{9913B4FD-CF39-40F4-83A5-1E22DC337E92}">
      <dgm:prSet/>
      <dgm:spPr/>
      <dgm:t>
        <a:bodyPr/>
        <a:lstStyle/>
        <a:p>
          <a:endParaRPr lang="hu-HU"/>
        </a:p>
      </dgm:t>
    </dgm:pt>
    <dgm:pt modelId="{4831D434-E624-492F-BD28-3B84315ABFB6}">
      <dgm:prSet/>
      <dgm:spPr/>
      <dgm:t>
        <a:bodyPr/>
        <a:lstStyle/>
        <a:p>
          <a:r>
            <a:rPr lang="hu-HU" dirty="0"/>
            <a:t>-   *Megoldás ellenőrzése:* </a:t>
          </a:r>
          <a:br>
            <a:rPr lang="hu-HU" dirty="0"/>
          </a:br>
          <a:r>
            <a:rPr lang="hu-HU" dirty="0"/>
            <a:t>	Ellenőrizheted, hogy a táblázat helyesen van-e kitöltve.</a:t>
          </a:r>
        </a:p>
      </dgm:t>
    </dgm:pt>
    <dgm:pt modelId="{709221F9-4EA1-406E-B63D-5BC4A42BB2C6}" type="parTrans" cxnId="{6B161D28-C784-468F-86A7-8AAA25076AC6}">
      <dgm:prSet/>
      <dgm:spPr/>
      <dgm:t>
        <a:bodyPr/>
        <a:lstStyle/>
        <a:p>
          <a:endParaRPr lang="hu-HU"/>
        </a:p>
      </dgm:t>
    </dgm:pt>
    <dgm:pt modelId="{14011DFB-F52E-435C-87A8-76F3D2FEF675}" type="sibTrans" cxnId="{6B161D28-C784-468F-86A7-8AAA25076AC6}">
      <dgm:prSet/>
      <dgm:spPr/>
      <dgm:t>
        <a:bodyPr/>
        <a:lstStyle/>
        <a:p>
          <a:endParaRPr lang="hu-HU"/>
        </a:p>
      </dgm:t>
    </dgm:pt>
    <dgm:pt modelId="{DC56018D-9734-4C78-AAC5-D76D338CDC38}">
      <dgm:prSet/>
      <dgm:spPr/>
      <dgm:t>
        <a:bodyPr/>
        <a:lstStyle/>
        <a:p>
          <a:r>
            <a:rPr lang="hu-HU" dirty="0"/>
            <a:t>-   *Megoldás megtekintése:* A helyes megoldás megtekintése.</a:t>
          </a:r>
        </a:p>
      </dgm:t>
    </dgm:pt>
    <dgm:pt modelId="{E8529E53-0B1C-4D93-A082-128B9F7AAA1D}" type="parTrans" cxnId="{B1F2C45B-B90F-4BB1-93C8-E0BC36AF4B11}">
      <dgm:prSet/>
      <dgm:spPr/>
      <dgm:t>
        <a:bodyPr/>
        <a:lstStyle/>
        <a:p>
          <a:endParaRPr lang="hu-HU"/>
        </a:p>
      </dgm:t>
    </dgm:pt>
    <dgm:pt modelId="{E35F895A-412D-4142-AD5F-72602C48F1F7}" type="sibTrans" cxnId="{B1F2C45B-B90F-4BB1-93C8-E0BC36AF4B11}">
      <dgm:prSet/>
      <dgm:spPr/>
      <dgm:t>
        <a:bodyPr/>
        <a:lstStyle/>
        <a:p>
          <a:endParaRPr lang="hu-HU"/>
        </a:p>
      </dgm:t>
    </dgm:pt>
    <dgm:pt modelId="{B2564084-847F-4361-AA8B-D7E39DF9EE37}">
      <dgm:prSet/>
      <dgm:spPr/>
      <dgm:t>
        <a:bodyPr/>
        <a:lstStyle/>
        <a:p>
          <a:r>
            <a:rPr lang="hu-HU" dirty="0"/>
            <a:t>-   *Új játék:* Új játék indítása a kezdőtáblával.</a:t>
          </a:r>
        </a:p>
      </dgm:t>
    </dgm:pt>
    <dgm:pt modelId="{193105F7-2E81-498A-9254-49E5ED012250}" type="parTrans" cxnId="{A4EF3560-72D6-4B6E-B815-2600B3E4F452}">
      <dgm:prSet/>
      <dgm:spPr/>
      <dgm:t>
        <a:bodyPr/>
        <a:lstStyle/>
        <a:p>
          <a:endParaRPr lang="hu-HU"/>
        </a:p>
      </dgm:t>
    </dgm:pt>
    <dgm:pt modelId="{F3C70370-68BA-423C-920B-59BD49A36214}" type="sibTrans" cxnId="{A4EF3560-72D6-4B6E-B815-2600B3E4F452}">
      <dgm:prSet/>
      <dgm:spPr/>
      <dgm:t>
        <a:bodyPr/>
        <a:lstStyle/>
        <a:p>
          <a:endParaRPr lang="hu-HU"/>
        </a:p>
      </dgm:t>
    </dgm:pt>
    <dgm:pt modelId="{96F112E0-AD56-4E03-99E0-D195EA2DC11C}">
      <dgm:prSet/>
      <dgm:spPr/>
      <dgm:t>
        <a:bodyPr/>
        <a:lstStyle/>
        <a:p>
          <a:r>
            <a:rPr lang="hu-HU" dirty="0"/>
            <a:t>-   *Kilépés:* Játékból való kilépés.</a:t>
          </a:r>
        </a:p>
      </dgm:t>
    </dgm:pt>
    <dgm:pt modelId="{DC629921-B070-4733-ADAA-AC0C41723C1F}" type="parTrans" cxnId="{D6B5C550-1044-4E16-BED5-4FCAE00FEADB}">
      <dgm:prSet/>
      <dgm:spPr/>
      <dgm:t>
        <a:bodyPr/>
        <a:lstStyle/>
        <a:p>
          <a:endParaRPr lang="hu-HU"/>
        </a:p>
      </dgm:t>
    </dgm:pt>
    <dgm:pt modelId="{EA592A94-5910-48F7-9B98-C9C80F953B5B}" type="sibTrans" cxnId="{D6B5C550-1044-4E16-BED5-4FCAE00FEADB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E529BF96-CEB8-4D8E-8074-02C84DBD5A1D}" type="pres">
      <dgm:prSet presAssocID="{0CF269DE-6ED4-4E71-9D3D-3EE5C958FA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A084FB-4445-4635-A1ED-880BD32D807D}" type="pres">
      <dgm:prSet presAssocID="{0CF269DE-6ED4-4E71-9D3D-3EE5C958FA65}" presName="childText" presStyleLbl="revTx" presStyleIdx="0" presStyleCnt="3">
        <dgm:presLayoutVars>
          <dgm:bulletEnabled val="1"/>
        </dgm:presLayoutVars>
      </dgm:prSet>
      <dgm:spPr/>
    </dgm:pt>
    <dgm:pt modelId="{1765CCCE-BD37-4416-9DF1-FA955FB7E0A5}" type="pres">
      <dgm:prSet presAssocID="{F656312A-463E-47FF-868C-0ABECB4277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FC5040-F6DB-45C1-A9FE-E43DB0F27D82}" type="pres">
      <dgm:prSet presAssocID="{F656312A-463E-47FF-868C-0ABECB4277EA}" presName="childText" presStyleLbl="revTx" presStyleIdx="1" presStyleCnt="3">
        <dgm:presLayoutVars>
          <dgm:bulletEnabled val="1"/>
        </dgm:presLayoutVars>
      </dgm:prSet>
      <dgm:spPr/>
    </dgm:pt>
    <dgm:pt modelId="{BBD89E34-1686-43E7-A2E2-61E86654F5B9}" type="pres">
      <dgm:prSet presAssocID="{0BD7DF8C-0933-44D4-A7E4-F9A9A663691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2D6B99B-13A2-40D3-BE5E-CE7DC4D244E5}" type="pres">
      <dgm:prSet presAssocID="{0BD7DF8C-0933-44D4-A7E4-F9A9A663691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09BA200-F2DC-46C8-B167-FBBE6963509F}" srcId="{F656312A-463E-47FF-868C-0ABECB4277EA}" destId="{0613B18E-CA60-4C56-BDBF-35751218EE76}" srcOrd="4" destOrd="0" parTransId="{DD9E9902-24D1-436F-87B6-605FF886832D}" sibTransId="{9A7CFC41-D9E0-4438-A621-45A461DE2C82}"/>
    <dgm:cxn modelId="{1745AE0A-2E77-4FEB-B00A-07CF7933D2F8}" srcId="{7FF9D3CB-4DE8-4FCA-8A31-F1F921AFE5AD}" destId="{F656312A-463E-47FF-868C-0ABECB4277EA}" srcOrd="1" destOrd="0" parTransId="{D8069789-ABE7-46C5-9590-FEDAE7556005}" sibTransId="{3FE4956F-2332-4B2E-900A-CD295077D397}"/>
    <dgm:cxn modelId="{20FB290E-765F-4FE1-82CB-144E49A5C038}" srcId="{F656312A-463E-47FF-868C-0ABECB4277EA}" destId="{EF09B467-E0D5-4D68-9426-A01987F6D677}" srcOrd="3" destOrd="0" parTransId="{E0F8FDDE-C1F5-49E7-BA18-B1CB761A333E}" sibTransId="{544CDB3C-C0C5-4A20-A7A8-03FF180004DA}"/>
    <dgm:cxn modelId="{9B4E831F-B83B-4AD9-BC10-28C62905719A}" type="presOf" srcId="{DC56018D-9734-4C78-AAC5-D76D338CDC38}" destId="{C2D6B99B-13A2-40D3-BE5E-CE7DC4D244E5}" srcOrd="0" destOrd="3" presId="urn:microsoft.com/office/officeart/2005/8/layout/vList2"/>
    <dgm:cxn modelId="{C7CE6321-96EA-46CC-8079-17F2E0EC0168}" srcId="{7FF9D3CB-4DE8-4FCA-8A31-F1F921AFE5AD}" destId="{0CF269DE-6ED4-4E71-9D3D-3EE5C958FA65}" srcOrd="0" destOrd="0" parTransId="{6511411C-0380-4EF0-BF3F-0F833DA8ABBF}" sibTransId="{7034CF8F-FAFE-40BA-8C0F-EA17786E05C4}"/>
    <dgm:cxn modelId="{F4750425-78F9-48CA-9E25-E4D5B70C5E89}" type="presOf" srcId="{17799469-5711-4A65-AF1C-03A19F2236B5}" destId="{D3FC5040-F6DB-45C1-A9FE-E43DB0F27D82}" srcOrd="0" destOrd="2" presId="urn:microsoft.com/office/officeart/2005/8/layout/vList2"/>
    <dgm:cxn modelId="{6B161D28-C784-468F-86A7-8AAA25076AC6}" srcId="{0BD7DF8C-0933-44D4-A7E4-F9A9A663691C}" destId="{4831D434-E624-492F-BD28-3B84315ABFB6}" srcOrd="2" destOrd="0" parTransId="{709221F9-4EA1-406E-B63D-5BC4A42BB2C6}" sibTransId="{14011DFB-F52E-435C-87A8-76F3D2FEF675}"/>
    <dgm:cxn modelId="{C099ED2A-0E53-447B-82AC-8D47D055EF16}" srcId="{0CF269DE-6ED4-4E71-9D3D-3EE5C958FA65}" destId="{579AFAE1-56C2-4C79-B7B2-00A6F962877E}" srcOrd="0" destOrd="0" parTransId="{4641028F-D1C8-4328-9AFF-9A5A581141DB}" sibTransId="{149A62FC-5D0E-4B91-8896-F910341B36C7}"/>
    <dgm:cxn modelId="{E53F2330-93E0-499D-BEB9-A884E2CB47CE}" type="presOf" srcId="{0613B18E-CA60-4C56-BDBF-35751218EE76}" destId="{D3FC5040-F6DB-45C1-A9FE-E43DB0F27D82}" srcOrd="0" destOrd="4" presId="urn:microsoft.com/office/officeart/2005/8/layout/vList2"/>
    <dgm:cxn modelId="{B8AB8330-3B18-4DC5-8E67-D7B2E958ECBC}" type="presOf" srcId="{F656312A-463E-47FF-868C-0ABECB4277EA}" destId="{1765CCCE-BD37-4416-9DF1-FA955FB7E0A5}" srcOrd="0" destOrd="0" presId="urn:microsoft.com/office/officeart/2005/8/layout/vList2"/>
    <dgm:cxn modelId="{36AADF37-C671-4E41-AC19-43553BB35AD5}" type="presOf" srcId="{96F112E0-AD56-4E03-99E0-D195EA2DC11C}" destId="{C2D6B99B-13A2-40D3-BE5E-CE7DC4D244E5}" srcOrd="0" destOrd="5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B1F2C45B-B90F-4BB1-93C8-E0BC36AF4B11}" srcId="{0BD7DF8C-0933-44D4-A7E4-F9A9A663691C}" destId="{DC56018D-9734-4C78-AAC5-D76D338CDC38}" srcOrd="3" destOrd="0" parTransId="{E8529E53-0B1C-4D93-A082-128B9F7AAA1D}" sibTransId="{E35F895A-412D-4142-AD5F-72602C48F1F7}"/>
    <dgm:cxn modelId="{A4EF3560-72D6-4B6E-B815-2600B3E4F452}" srcId="{0BD7DF8C-0933-44D4-A7E4-F9A9A663691C}" destId="{B2564084-847F-4361-AA8B-D7E39DF9EE37}" srcOrd="4" destOrd="0" parTransId="{193105F7-2E81-498A-9254-49E5ED012250}" sibTransId="{F3C70370-68BA-423C-920B-59BD49A36214}"/>
    <dgm:cxn modelId="{DF8C0463-3DE8-4740-8CB3-823AA177E4D6}" type="presOf" srcId="{CD796548-6D90-415D-BD18-9B958909E86E}" destId="{D3FC5040-F6DB-45C1-A9FE-E43DB0F27D82}" srcOrd="0" destOrd="5" presId="urn:microsoft.com/office/officeart/2005/8/layout/vList2"/>
    <dgm:cxn modelId="{59C67E4A-4D9C-4F81-826D-818156ABB6DC}" type="presOf" srcId="{FBEAAD38-E5C0-4395-9423-3876F4AF8520}" destId="{D3FC5040-F6DB-45C1-A9FE-E43DB0F27D82}" srcOrd="0" destOrd="1" presId="urn:microsoft.com/office/officeart/2005/8/layout/vList2"/>
    <dgm:cxn modelId="{9E426A6D-F1ED-4CD3-9D51-34B485FC94B4}" srcId="{F656312A-463E-47FF-868C-0ABECB4277EA}" destId="{899FA1B3-3FE9-412D-9419-8F5F71427939}" srcOrd="0" destOrd="0" parTransId="{8D258895-B825-444F-BADF-D0900225DBA7}" sibTransId="{84DB97BA-57CF-49B1-BDC9-24DAE69D7205}"/>
    <dgm:cxn modelId="{D6B5C550-1044-4E16-BED5-4FCAE00FEADB}" srcId="{0BD7DF8C-0933-44D4-A7E4-F9A9A663691C}" destId="{96F112E0-AD56-4E03-99E0-D195EA2DC11C}" srcOrd="5" destOrd="0" parTransId="{DC629921-B070-4733-ADAA-AC0C41723C1F}" sibTransId="{EA592A94-5910-48F7-9B98-C9C80F953B5B}"/>
    <dgm:cxn modelId="{808D5A77-3EF7-43D1-999A-36083CA27C3E}" type="presOf" srcId="{4831D434-E624-492F-BD28-3B84315ABFB6}" destId="{C2D6B99B-13A2-40D3-BE5E-CE7DC4D244E5}" srcOrd="0" destOrd="2" presId="urn:microsoft.com/office/officeart/2005/8/layout/vList2"/>
    <dgm:cxn modelId="{BE14C757-0AD8-4DDB-81AC-3C43BDC3D9C2}" type="presOf" srcId="{5E7BA680-8596-4C8E-9210-BCED673D5871}" destId="{C2D6B99B-13A2-40D3-BE5E-CE7DC4D244E5}" srcOrd="0" destOrd="1" presId="urn:microsoft.com/office/officeart/2005/8/layout/vList2"/>
    <dgm:cxn modelId="{E432E559-4108-4BAD-AC3B-7188A320343E}" type="presOf" srcId="{0BD7DF8C-0933-44D4-A7E4-F9A9A663691C}" destId="{BBD89E34-1686-43E7-A2E2-61E86654F5B9}" srcOrd="0" destOrd="0" presId="urn:microsoft.com/office/officeart/2005/8/layout/vList2"/>
    <dgm:cxn modelId="{BF3C1C89-7C31-4DEB-AEDC-8E27DFD6C79D}" type="presOf" srcId="{0C674874-347B-4C19-87E5-7F0BA902CF1B}" destId="{C2D6B99B-13A2-40D3-BE5E-CE7DC4D244E5}" srcOrd="0" destOrd="0" presId="urn:microsoft.com/office/officeart/2005/8/layout/vList2"/>
    <dgm:cxn modelId="{0BC93E8C-B64D-4C6B-A50F-BB474C42ABCA}" srcId="{F656312A-463E-47FF-868C-0ABECB4277EA}" destId="{13A8A581-7598-4F91-93EE-79D7E29970DA}" srcOrd="6" destOrd="0" parTransId="{FE2F391C-A8A4-4437-B9DC-1078DA6F42FD}" sibTransId="{98ED8286-F232-4CED-A617-29F7A2B89CD5}"/>
    <dgm:cxn modelId="{EA2EF6C7-4456-4E4C-AC02-A27482E1961D}" srcId="{F656312A-463E-47FF-868C-0ABECB4277EA}" destId="{17799469-5711-4A65-AF1C-03A19F2236B5}" srcOrd="2" destOrd="0" parTransId="{8009581C-2B75-4F29-B5D5-4E746CFC7F89}" sibTransId="{CBE9CEFB-F070-4CB9-8AD7-5FFCFD2A4131}"/>
    <dgm:cxn modelId="{672C47D0-6CAA-4D36-A2E4-4520FABEE1B9}" type="presOf" srcId="{13A8A581-7598-4F91-93EE-79D7E29970DA}" destId="{D3FC5040-F6DB-45C1-A9FE-E43DB0F27D82}" srcOrd="0" destOrd="6" presId="urn:microsoft.com/office/officeart/2005/8/layout/vList2"/>
    <dgm:cxn modelId="{F7186BD1-FAF1-4312-ADEA-1F22E3A8649C}" srcId="{0BD7DF8C-0933-44D4-A7E4-F9A9A663691C}" destId="{0C674874-347B-4C19-87E5-7F0BA902CF1B}" srcOrd="0" destOrd="0" parTransId="{1C533A54-6FF9-4DB9-B3A1-57EF62D8EDDC}" sibTransId="{D799589F-EBD9-4AB3-9E31-9FB1C03ED8C0}"/>
    <dgm:cxn modelId="{4E1ABAD2-5317-4156-8BA1-4E142A2D78C9}" type="presOf" srcId="{579AFAE1-56C2-4C79-B7B2-00A6F962877E}" destId="{A8A084FB-4445-4635-A1ED-880BD32D807D}" srcOrd="0" destOrd="0" presId="urn:microsoft.com/office/officeart/2005/8/layout/vList2"/>
    <dgm:cxn modelId="{6EBADBDA-D8A5-4BF2-A882-41FF628CAC65}" srcId="{F656312A-463E-47FF-868C-0ABECB4277EA}" destId="{FBEAAD38-E5C0-4395-9423-3876F4AF8520}" srcOrd="1" destOrd="0" parTransId="{A0713042-B97C-4589-A6B2-0D10264E5CC3}" sibTransId="{4937F227-9212-4133-BFE4-D9CFDCC2DFA3}"/>
    <dgm:cxn modelId="{A34B44DB-714B-48A3-A672-EE4ED633813B}" type="presOf" srcId="{899FA1B3-3FE9-412D-9419-8F5F71427939}" destId="{D3FC5040-F6DB-45C1-A9FE-E43DB0F27D82}" srcOrd="0" destOrd="0" presId="urn:microsoft.com/office/officeart/2005/8/layout/vList2"/>
    <dgm:cxn modelId="{D3E15AE3-CF74-4FD1-981A-DDFBFF6862B4}" type="presOf" srcId="{B2564084-847F-4361-AA8B-D7E39DF9EE37}" destId="{C2D6B99B-13A2-40D3-BE5E-CE7DC4D244E5}" srcOrd="0" destOrd="4" presId="urn:microsoft.com/office/officeart/2005/8/layout/vList2"/>
    <dgm:cxn modelId="{946FCDEF-C59A-49C5-9B0D-5F260FB9BE84}" srcId="{F656312A-463E-47FF-868C-0ABECB4277EA}" destId="{CD796548-6D90-415D-BD18-9B958909E86E}" srcOrd="5" destOrd="0" parTransId="{137AAC66-1D46-4DFC-BD77-EF4D7C3B9F14}" sibTransId="{B87C6935-1E04-485C-A4E6-44F64336601E}"/>
    <dgm:cxn modelId="{EFADE8EF-44FA-43D6-8D74-F314796CDFD9}" type="presOf" srcId="{0CF269DE-6ED4-4E71-9D3D-3EE5C958FA65}" destId="{E529BF96-CEB8-4D8E-8074-02C84DBD5A1D}" srcOrd="0" destOrd="0" presId="urn:microsoft.com/office/officeart/2005/8/layout/vList2"/>
    <dgm:cxn modelId="{E0E7C5FA-6D1A-43CB-8F59-EDE9AB1350EA}" type="presOf" srcId="{EF09B467-E0D5-4D68-9426-A01987F6D677}" destId="{D3FC5040-F6DB-45C1-A9FE-E43DB0F27D82}" srcOrd="0" destOrd="3" presId="urn:microsoft.com/office/officeart/2005/8/layout/vList2"/>
    <dgm:cxn modelId="{EC0292FC-1227-4C4A-A35B-30BB749EA065}" srcId="{7FF9D3CB-4DE8-4FCA-8A31-F1F921AFE5AD}" destId="{0BD7DF8C-0933-44D4-A7E4-F9A9A663691C}" srcOrd="2" destOrd="0" parTransId="{0300D49E-57CC-4393-AC25-EC6B73C395C3}" sibTransId="{3B8A76EC-99CF-4A86-8CB7-496FAFE84FD2}"/>
    <dgm:cxn modelId="{9913B4FD-CF39-40F4-83A5-1E22DC337E92}" srcId="{0BD7DF8C-0933-44D4-A7E4-F9A9A663691C}" destId="{5E7BA680-8596-4C8E-9210-BCED673D5871}" srcOrd="1" destOrd="0" parTransId="{A8CA26A8-5946-49CD-968C-4D7A4EF8F7A8}" sibTransId="{9550D98A-F003-48D7-A636-3210F34AD751}"/>
    <dgm:cxn modelId="{47566A77-2DDD-4B85-82C4-6CC1B51C5E03}" type="presParOf" srcId="{5BF7A542-0A43-40A9-8169-2F2C78F91A4E}" destId="{E529BF96-CEB8-4D8E-8074-02C84DBD5A1D}" srcOrd="0" destOrd="0" presId="urn:microsoft.com/office/officeart/2005/8/layout/vList2"/>
    <dgm:cxn modelId="{1FA41DAF-EC32-4510-B9C2-C81EEF8EDCD0}" type="presParOf" srcId="{5BF7A542-0A43-40A9-8169-2F2C78F91A4E}" destId="{A8A084FB-4445-4635-A1ED-880BD32D807D}" srcOrd="1" destOrd="0" presId="urn:microsoft.com/office/officeart/2005/8/layout/vList2"/>
    <dgm:cxn modelId="{F8A8BB4A-3E1A-4730-A68E-50526D153A4C}" type="presParOf" srcId="{5BF7A542-0A43-40A9-8169-2F2C78F91A4E}" destId="{1765CCCE-BD37-4416-9DF1-FA955FB7E0A5}" srcOrd="2" destOrd="0" presId="urn:microsoft.com/office/officeart/2005/8/layout/vList2"/>
    <dgm:cxn modelId="{F80D19B2-E480-4CDC-B545-BD64C07940D6}" type="presParOf" srcId="{5BF7A542-0A43-40A9-8169-2F2C78F91A4E}" destId="{D3FC5040-F6DB-45C1-A9FE-E43DB0F27D82}" srcOrd="3" destOrd="0" presId="urn:microsoft.com/office/officeart/2005/8/layout/vList2"/>
    <dgm:cxn modelId="{81373C7F-6E8C-4E25-8C2C-E5017F1F565B}" type="presParOf" srcId="{5BF7A542-0A43-40A9-8169-2F2C78F91A4E}" destId="{BBD89E34-1686-43E7-A2E2-61E86654F5B9}" srcOrd="4" destOrd="0" presId="urn:microsoft.com/office/officeart/2005/8/layout/vList2"/>
    <dgm:cxn modelId="{E04FCD38-A55E-44A6-90F8-C1CBEDB43484}" type="presParOf" srcId="{5BF7A542-0A43-40A9-8169-2F2C78F91A4E}" destId="{C2D6B99B-13A2-40D3-BE5E-CE7DC4D244E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EFE6-13E9-4E96-8FC3-265B77C0C2D3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Projektmenedzser: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</dsp:txBody>
      <dsp:txXfrm>
        <a:off x="402842" y="574"/>
        <a:ext cx="4194439" cy="2516663"/>
      </dsp:txXfrm>
    </dsp:sp>
    <dsp:sp modelId="{8A7F7476-55A5-4501-98ED-20AED90EBDB6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Fejlesztők:</a:t>
          </a:r>
          <a:endParaRPr lang="en-US" sz="39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Nádas Tibor László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Farkas Máté Zsolt</a:t>
          </a:r>
          <a:endParaRPr lang="en-US" sz="3000" kern="1200"/>
        </a:p>
      </dsp:txBody>
      <dsp:txXfrm>
        <a:off x="402842" y="2936681"/>
        <a:ext cx="4194439" cy="2516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9BF96-CEB8-4D8E-8074-02C84DBD5A1D}">
      <dsp:nvSpPr>
        <dsp:cNvPr id="0" name=""/>
        <dsp:cNvSpPr/>
      </dsp:nvSpPr>
      <dsp:spPr>
        <a:xfrm>
          <a:off x="0" y="99679"/>
          <a:ext cx="5355144" cy="63648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Előfeltételek a projekt az alábbi Python könyvtárakat használja:</a:t>
          </a:r>
          <a:endParaRPr lang="en-US" sz="1600" kern="1200"/>
        </a:p>
      </dsp:txBody>
      <dsp:txXfrm>
        <a:off x="31070" y="130749"/>
        <a:ext cx="5293004" cy="574340"/>
      </dsp:txXfrm>
    </dsp:sp>
    <dsp:sp modelId="{A8A084FB-4445-4635-A1ED-880BD32D807D}">
      <dsp:nvSpPr>
        <dsp:cNvPr id="0" name=""/>
        <dsp:cNvSpPr/>
      </dsp:nvSpPr>
      <dsp:spPr>
        <a:xfrm>
          <a:off x="0" y="736159"/>
          <a:ext cx="5355144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b="0" kern="1200" dirty="0"/>
            <a:t>- </a:t>
          </a:r>
          <a:r>
            <a:rPr lang="hu-HU" sz="1200" b="0" kern="1200" dirty="0" err="1"/>
            <a:t>Tkinter</a:t>
          </a:r>
          <a:r>
            <a:rPr lang="hu-HU" sz="1200" b="0" kern="1200" dirty="0"/>
            <a:t> (A Python alap telepítés része)</a:t>
          </a:r>
          <a:endParaRPr lang="en-US" sz="1200" kern="1200" dirty="0"/>
        </a:p>
      </dsp:txBody>
      <dsp:txXfrm>
        <a:off x="0" y="736159"/>
        <a:ext cx="5355144" cy="264960"/>
      </dsp:txXfrm>
    </dsp:sp>
    <dsp:sp modelId="{1765CCCE-BD37-4416-9DF1-FA955FB7E0A5}">
      <dsp:nvSpPr>
        <dsp:cNvPr id="0" name=""/>
        <dsp:cNvSpPr/>
      </dsp:nvSpPr>
      <dsp:spPr>
        <a:xfrm>
          <a:off x="0" y="1001119"/>
          <a:ext cx="5355144" cy="636480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 dirty="0"/>
            <a:t>Program </a:t>
          </a:r>
          <a:r>
            <a:rPr lang="hu-HU" sz="1600" b="1" kern="1200" dirty="0" err="1"/>
            <a:t>fájlai</a:t>
          </a:r>
          <a:r>
            <a:rPr lang="hu-HU" sz="1600" b="1" kern="1200" dirty="0"/>
            <a:t>:</a:t>
          </a:r>
          <a:r>
            <a:rPr lang="hu-HU" sz="1600" kern="1200" dirty="0"/>
            <a:t> </a:t>
          </a:r>
          <a:endParaRPr lang="en-US" sz="1600" kern="1200" dirty="0"/>
        </a:p>
      </dsp:txBody>
      <dsp:txXfrm>
        <a:off x="31070" y="1032189"/>
        <a:ext cx="5293004" cy="574340"/>
      </dsp:txXfrm>
    </dsp:sp>
    <dsp:sp modelId="{D3FC5040-F6DB-45C1-A9FE-E43DB0F27D82}">
      <dsp:nvSpPr>
        <dsp:cNvPr id="0" name=""/>
        <dsp:cNvSpPr/>
      </dsp:nvSpPr>
      <dsp:spPr>
        <a:xfrm>
          <a:off x="0" y="1637599"/>
          <a:ext cx="5355144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13970" rIns="78232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  start.py: Elindítja a programot dinamikus útvonal beállítása hogy bárhonnan 			futtatható legyen.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main.py: Inicializálja a játék felületét és meghívja a modulokat.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</a:t>
          </a:r>
          <a:r>
            <a:rPr lang="hu-HU" sz="1100" b="0" kern="1200" dirty="0" err="1"/>
            <a:t>modules</a:t>
          </a:r>
          <a:r>
            <a:rPr lang="hu-HU" sz="1100" b="0" kern="1200" dirty="0"/>
            <a:t>/: Alkönyvtár a modulokhoz.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game.py: A játék fő logikáját tartalmazza a `</a:t>
          </a:r>
          <a:r>
            <a:rPr lang="hu-HU" sz="1100" b="0" kern="1200" dirty="0" err="1"/>
            <a:t>VarazsNegyzetJatek</a:t>
          </a:r>
          <a:r>
            <a:rPr lang="hu-HU" sz="1100" b="0" kern="1200" dirty="0"/>
            <a:t>` osztállyal.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ui.py: A felhasználói felületet kezeli a `</a:t>
          </a:r>
          <a:r>
            <a:rPr lang="hu-HU" sz="1100" b="0" kern="1200" dirty="0" err="1"/>
            <a:t>GameUI</a:t>
          </a:r>
          <a:r>
            <a:rPr lang="hu-HU" sz="1100" b="0" kern="1200" dirty="0"/>
            <a:t>` osztály segítségével.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data.py: A játék adatait tárolja (kezdő mátrix, megoldás mátrix, színek, szabályok).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100" b="0" kern="1200" dirty="0"/>
            <a:t>-   utils.py: Segédfunkciókat tartalmaz (pl. üzenetablakok megjelenítése).</a:t>
          </a:r>
        </a:p>
      </dsp:txBody>
      <dsp:txXfrm>
        <a:off x="0" y="1637599"/>
        <a:ext cx="5355144" cy="1490400"/>
      </dsp:txXfrm>
    </dsp:sp>
    <dsp:sp modelId="{BBD89E34-1686-43E7-A2E2-61E86654F5B9}">
      <dsp:nvSpPr>
        <dsp:cNvPr id="0" name=""/>
        <dsp:cNvSpPr/>
      </dsp:nvSpPr>
      <dsp:spPr>
        <a:xfrm>
          <a:off x="0" y="3128000"/>
          <a:ext cx="5355144" cy="636480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b="1" kern="1200"/>
            <a:t>Használat</a:t>
          </a:r>
          <a:endParaRPr lang="en-US" sz="1600" kern="1200"/>
        </a:p>
      </dsp:txBody>
      <dsp:txXfrm>
        <a:off x="31070" y="3159070"/>
        <a:ext cx="5293004" cy="574340"/>
      </dsp:txXfrm>
    </dsp:sp>
    <dsp:sp modelId="{C2D6B99B-13A2-40D3-BE5E-CE7DC4D244E5}">
      <dsp:nvSpPr>
        <dsp:cNvPr id="0" name=""/>
        <dsp:cNvSpPr/>
      </dsp:nvSpPr>
      <dsp:spPr>
        <a:xfrm>
          <a:off x="0" y="3764480"/>
          <a:ext cx="5355144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A játék elindítása után a következő lehetőségek állnak rendelkezésre: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-   *Számok beírása:* </a:t>
          </a:r>
          <a:br>
            <a:rPr lang="hu-HU" sz="1200" kern="1200" dirty="0"/>
          </a:br>
          <a:r>
            <a:rPr lang="hu-HU" sz="1200" kern="1200" dirty="0"/>
            <a:t>	Kattints az üres mezőkre és írd be a megfelelő számot (1-6).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-   *Megoldás ellenőrzése:* </a:t>
          </a:r>
          <a:br>
            <a:rPr lang="hu-HU" sz="1200" kern="1200" dirty="0"/>
          </a:br>
          <a:r>
            <a:rPr lang="hu-HU" sz="1200" kern="1200" dirty="0"/>
            <a:t>	Ellenőrizheted, hogy a táblázat helyesen van-e kitöltve.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-   *Megoldás megtekintése:* A helyes megoldás megtekintése.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-   *Új játék:* Új játék indítása a kezdőtáblával.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200" kern="1200" dirty="0"/>
            <a:t>-   *Kilépés:* Játékból való kilépés.</a:t>
          </a:r>
        </a:p>
      </dsp:txBody>
      <dsp:txXfrm>
        <a:off x="0" y="3764480"/>
        <a:ext cx="5355144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DC68-674E-4B2A-82AC-A86099687ED6}" type="datetimeFigureOut">
              <a:rPr lang="hu-HU" smtClean="0"/>
              <a:t>2025. 03. 11.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6666-2825-4354-A60C-09A0B16CA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165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316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220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56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57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Varázsnégyzet Játék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Projekt </a:t>
            </a:r>
            <a:r>
              <a:rPr lang="hu-HU" dirty="0"/>
              <a:t>b</a:t>
            </a:r>
            <a:r>
              <a:rPr dirty="0"/>
              <a:t>emutató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F1AF8A-1892-4481-AE31-EF965A4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A95AE-0E20-46B1-99DF-EDD73D5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Csapatdinamika</a:t>
            </a:r>
            <a:r>
              <a:rPr lang="en-GB" sz="1700" b="1" dirty="0"/>
              <a:t> </a:t>
            </a:r>
            <a:r>
              <a:rPr lang="hu-HU" sz="1700" b="1" dirty="0"/>
              <a:t>és Időmenedzsment problémák</a:t>
            </a: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Eltérő</a:t>
            </a:r>
            <a:r>
              <a:rPr lang="en-GB" sz="1700" b="1" dirty="0"/>
              <a:t> </a:t>
            </a:r>
            <a:r>
              <a:rPr lang="hu-HU" sz="1700" b="1" dirty="0"/>
              <a:t>szaktudások: </a:t>
            </a:r>
            <a:endParaRPr lang="en-GB" sz="1700" b="1" dirty="0"/>
          </a:p>
          <a:p>
            <a:r>
              <a:rPr lang="hu-HU" sz="1700" dirty="0"/>
              <a:t>A csapattagok különböző szinteken rendelkeztek Python és </a:t>
            </a:r>
            <a:r>
              <a:rPr lang="hu-HU" sz="1700" dirty="0" err="1"/>
              <a:t>Tkinter</a:t>
            </a:r>
            <a:r>
              <a:rPr lang="hu-HU" sz="1700" dirty="0"/>
              <a:t> ismeretekkel, ami változatos megközelítéseket a feladatok megoldásában. Ez a kezdeti nehézségek után kreatív megoldásokhoz vezetett.</a:t>
            </a:r>
          </a:p>
          <a:p>
            <a:pPr marL="0" indent="0">
              <a:buNone/>
            </a:pPr>
            <a:r>
              <a:rPr lang="hu-HU" sz="1700" b="1" dirty="0"/>
              <a:t>Határidő: </a:t>
            </a:r>
            <a:endParaRPr lang="en-GB" sz="1700" b="1" dirty="0"/>
          </a:p>
          <a:p>
            <a:r>
              <a:rPr lang="hu-HU" sz="1700" dirty="0"/>
              <a:t>A játék komplexitásának alapbecslése miatt az UI fejlesztése és a játéklogika megvalósítása több időt vett igénybe.</a:t>
            </a:r>
          </a:p>
          <a:p>
            <a:r>
              <a:rPr lang="hu-HU" sz="1700" dirty="0"/>
              <a:t>A kód minőségének biztosítása, tesztelése és elkészítése több időt igényelt a tervezettnél.</a:t>
            </a:r>
          </a:p>
          <a:p>
            <a:pPr marL="0" indent="0">
              <a:buNone/>
            </a:pPr>
            <a:r>
              <a:rPr lang="hu-HU" sz="1700" b="1" dirty="0"/>
              <a:t>Kommunikációs kihívások: </a:t>
            </a:r>
            <a:endParaRPr lang="en-GB" sz="1700" b="1" dirty="0"/>
          </a:p>
          <a:p>
            <a:r>
              <a:rPr lang="hu-HU" sz="1700" dirty="0"/>
              <a:t>Nem mindig volt egyértelmű, ki felel egy-egy részfeladatér</a:t>
            </a:r>
            <a:r>
              <a:rPr lang="en-GB" sz="1700" dirty="0"/>
              <a:t>t</a:t>
            </a:r>
            <a:r>
              <a:rPr lang="hu-HU" sz="1700" dirty="0"/>
              <a:t>.</a:t>
            </a:r>
            <a:endParaRPr lang="en-GB" sz="1700" dirty="0"/>
          </a:p>
          <a:p>
            <a:r>
              <a:rPr lang="hu-HU" sz="1700" dirty="0"/>
              <a:t>A tagok elérhetősége nehézkes volt. </a:t>
            </a:r>
            <a:br>
              <a:rPr lang="hu-HU" sz="1700" dirty="0"/>
            </a:br>
            <a:r>
              <a:rPr lang="hu-HU" sz="1700" dirty="0"/>
              <a:t>Kérdések és válaszok nagyon lassan történtek meg a csapattagok között.</a:t>
            </a:r>
          </a:p>
        </p:txBody>
      </p:sp>
    </p:spTree>
    <p:extLst>
      <p:ext uri="{BB962C8B-B14F-4D97-AF65-F5344CB8AC3E}">
        <p14:creationId xmlns:p14="http://schemas.microsoft.com/office/powerpoint/2010/main" val="7162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UI kihívások</a:t>
            </a:r>
            <a:r>
              <a:rPr lang="hu-HU" sz="1600" dirty="0"/>
              <a:t>: </a:t>
            </a:r>
            <a:endParaRPr lang="en-GB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</a:t>
            </a:r>
            <a:r>
              <a:rPr lang="hu-HU" sz="1600" dirty="0" err="1"/>
              <a:t>Tkinter</a:t>
            </a:r>
            <a:r>
              <a:rPr lang="hu-HU" sz="1600" dirty="0"/>
              <a:t> grafikus könyvtár használata kezdetben nehézséget okozott a felhasználóbarát és esztétikus felület kialakításában.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Játéklogika bonyolultsága: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megoldás ellenőrzésének és a játékszabályok megvalósításának komplexitása váratlan kihívásokat jelentett.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szabályai szerint minden sorban, oszlopban és színnel jelölt átlóban minden számnak egyszer kell szerepelnie. Ez a szabály komplex ellenőrzési algoritmusokat igényel, folyamatosan figyelik a játékos által bevitt értékeket.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szabályok megsértésének detektálása és visszajelzése a felhasználónak valós időben történik, ami növeli a program komplexitását.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játékos által bevitt számok érvényesítése (csak 1-től 6-ig terjedő számok elfogadása) és az üres mezők kezelése bonyolult logikai feltételeket követel.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aktívvá tétele, amely lehetővé teszi a számok beírását és azonnali ellenőrzését, szoros integrációt igényel az UI és a játéklogika között.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végső megoldás helyességének ellenőrzése során minden sorra, oszlopra és átlóra vonatkozó szabályt külön kell vizsgálni. Ez a folyamat jelentős számítási kapacitást igényel.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Dokumentációs hiányosságok: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projekt fejlesztése során az egyes kódmodulok nem rendelkeztek megfelelő dokumentációval, ami megnehezítette a csapattagok közötti együttműködést.</a:t>
            </a:r>
          </a:p>
        </p:txBody>
      </p:sp>
    </p:spTree>
    <p:extLst>
      <p:ext uri="{BB962C8B-B14F-4D97-AF65-F5344CB8AC3E}">
        <p14:creationId xmlns:p14="http://schemas.microsoft.com/office/powerpoint/2010/main" val="2024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070C7A-65E2-44AA-90CF-D6DCB11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746B8-4DE0-41A6-AE63-5B5CEDF3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986116"/>
            <a:ext cx="8219766" cy="45773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A modularitás megvalósítása: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400" dirty="0"/>
              <a:t>A moduláris felépítés célja a átláthatóság, karbantarthatóságának és újrafelhasználhatóságának biztosítása volt. Azonban ennek megvalósítása nem ment zökkenőmentesen.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1. </a:t>
            </a:r>
            <a:r>
              <a:rPr lang="en-GB" sz="1400" b="1" dirty="0" err="1"/>
              <a:t>Modulok</a:t>
            </a:r>
            <a:r>
              <a:rPr lang="en-GB" sz="1400" b="1" dirty="0"/>
              <a:t> </a:t>
            </a:r>
            <a:r>
              <a:rPr lang="en-GB" sz="1400" b="1" dirty="0" err="1"/>
              <a:t>közötti</a:t>
            </a:r>
            <a:r>
              <a:rPr lang="en-GB" sz="1400" b="1" dirty="0"/>
              <a:t> </a:t>
            </a:r>
            <a:r>
              <a:rPr lang="en-GB" sz="1400" b="1" dirty="0" err="1"/>
              <a:t>függőségek</a:t>
            </a:r>
            <a:r>
              <a:rPr lang="en-GB" sz="1400" b="1" dirty="0"/>
              <a:t>:</a:t>
            </a:r>
            <a:endParaRPr lang="hu-HU" sz="1400" b="1" dirty="0"/>
          </a:p>
          <a:p>
            <a:pPr>
              <a:lnSpc>
                <a:spcPct val="90000"/>
              </a:lnSpc>
            </a:pPr>
            <a:r>
              <a:rPr lang="hu-HU" sz="1400" dirty="0"/>
              <a:t> A game.py (játéklogika) és ui.py (felhasználói felület) modulok közötti szoros függőségek nehézkessé tették a modulok önálló tesztelését és karbantartását. Ennek megoldására egyértelműen interfészeket definiáltunk a modulok között.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Példa : A ui.py modul egyértelmű metódusokkal rendelkezik a játékállapot frissítésére, anélkül, hogy felborítaná a játéklogikát.</a:t>
            </a:r>
            <a:br>
              <a:rPr lang="hu-HU" sz="1400" dirty="0"/>
            </a:b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2. Modulok közötti kommunikáció</a:t>
            </a:r>
            <a:r>
              <a:rPr lang="en-GB" sz="1400" b="1" dirty="0"/>
              <a:t>: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Az egyes modulok eltérő adatstruktúrákat használtak, ami adatátviteli problémákat okozott.</a:t>
            </a:r>
            <a:br>
              <a:rPr lang="hu-HU" sz="1400" dirty="0"/>
            </a:br>
            <a:r>
              <a:rPr lang="hu-HU" sz="1400" dirty="0"/>
              <a:t>Az adatokat szabványosítottuk a </a:t>
            </a:r>
            <a:r>
              <a:rPr lang="hu-HU" sz="1400" dirty="0" err="1"/>
              <a:t>Tkinter</a:t>
            </a:r>
            <a:r>
              <a:rPr lang="hu-HU" sz="1400" dirty="0"/>
              <a:t> változókkal Var, </a:t>
            </a:r>
            <a:r>
              <a:rPr lang="hu-HU" sz="1400" dirty="0" err="1"/>
              <a:t>IntVar</a:t>
            </a:r>
            <a:r>
              <a:rPr lang="hu-HU" sz="1400" dirty="0"/>
              <a:t> számára az átadását, amely minden modul egyszerű kezelését biztosítja.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81984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Programozói szempontból fontos tanulságok</a:t>
            </a:r>
            <a:endParaRPr lang="hu-HU" sz="1700" dirty="0"/>
          </a:p>
          <a:p>
            <a:pPr algn="just"/>
            <a:r>
              <a:rPr lang="hu-HU" sz="1700" b="1" dirty="0"/>
              <a:t>Útvonalkezelés: </a:t>
            </a:r>
            <a:r>
              <a:rPr lang="hu-HU" sz="1700" dirty="0"/>
              <a:t>A start.py és main.py fájlokban dinamikus útvonal beállításával biztosított, hogy a program különböző környezetekben is futtatható legyen.</a:t>
            </a:r>
          </a:p>
          <a:p>
            <a:pPr algn="just"/>
            <a:r>
              <a:rPr lang="hu-HU" sz="1700" b="1" dirty="0"/>
              <a:t>Validáció: </a:t>
            </a:r>
            <a:r>
              <a:rPr lang="hu-HU" sz="1700" dirty="0"/>
              <a:t>A game.py modulban implementált beviteli mező érvényesítésével biztosítottuk, hogy a felhasználó csak 1 és 6 közötti számokat adhat meg, elkerülve ezzel a hibás bemeneti értékeket.</a:t>
            </a:r>
          </a:p>
          <a:p>
            <a:pPr algn="just"/>
            <a:r>
              <a:rPr lang="hu-HU" sz="1700" b="1" dirty="0"/>
              <a:t>Üzenetkezelés: </a:t>
            </a:r>
            <a:r>
              <a:rPr lang="hu-HU" sz="1700" dirty="0"/>
              <a:t>Az utils.py modulban található </a:t>
            </a:r>
            <a:r>
              <a:rPr lang="hu-HU" sz="1700" dirty="0" err="1"/>
              <a:t>create_message_window</a:t>
            </a:r>
            <a:r>
              <a:rPr lang="hu-HU" sz="1700" dirty="0"/>
              <a:t> függvénnyel egyszerűen tudunk üzeneteket megjeleníteni a felhasználó számára, javítani a felhasználói élményt.</a:t>
            </a:r>
          </a:p>
          <a:p>
            <a:pPr algn="just"/>
            <a:r>
              <a:rPr lang="hu-HU" sz="1700" b="1" dirty="0"/>
              <a:t>Modularitás: </a:t>
            </a:r>
            <a:r>
              <a:rPr lang="hu-HU" sz="1700" dirty="0"/>
              <a:t>A program funkcióinak különálló modulokba szervezése (ui.py, game.py, data.py, utils.py) jelentősen növeli a kód olvashatóságát, karbantarthatóságát és </a:t>
            </a:r>
            <a:r>
              <a:rPr lang="hu-HU" sz="1700" dirty="0" err="1"/>
              <a:t>újrafelhasználhatóságát</a:t>
            </a:r>
            <a:r>
              <a:rPr lang="hu-H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1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2100" b="1" dirty="0"/>
              <a:t>  	Javaslatok</a:t>
            </a:r>
            <a:endParaRPr lang="hu-HU" sz="1700" b="1" dirty="0"/>
          </a:p>
          <a:p>
            <a:pPr algn="just"/>
            <a:r>
              <a:rPr lang="hu-HU" sz="1700" dirty="0"/>
              <a:t>A jövőbeli projektek során nagyobb hangsúlyt kell fektetni a követelmény pontosabb meghatározására és a kezdeti tervezésre.</a:t>
            </a:r>
          </a:p>
          <a:p>
            <a:pPr algn="just"/>
            <a:r>
              <a:rPr lang="hu-HU" sz="1700" dirty="0"/>
              <a:t>A csapattagok közötti kommunikációt javítani kell (pl. közös csevegő platform használható).</a:t>
            </a:r>
          </a:p>
          <a:p>
            <a:pPr algn="just"/>
            <a:r>
              <a:rPr lang="hu-HU" sz="1700" dirty="0"/>
              <a:t>A kóddokumentálást folyamatosan végezni kell, és a kód minőségére nagyobb figyelmet kell fordítani.</a:t>
            </a:r>
          </a:p>
          <a:p>
            <a:pPr algn="just"/>
            <a:r>
              <a:rPr lang="hu-HU" sz="1700" dirty="0"/>
              <a:t>A verziókezelő rendszert (GitHub) kell használni a változások követésére és a kód integrációjára.</a:t>
            </a:r>
          </a:p>
          <a:p>
            <a:pPr algn="just"/>
            <a:r>
              <a:rPr lang="hu-HU" sz="1700" dirty="0"/>
              <a:t>A tesztelést már a fejlesztés korai szakaszában el kell kezdeni, hogy a hibákat minél hamarabb fel lehessen tárni.</a:t>
            </a:r>
          </a:p>
        </p:txBody>
      </p:sp>
    </p:spTree>
    <p:extLst>
      <p:ext uri="{BB962C8B-B14F-4D97-AF65-F5344CB8AC3E}">
        <p14:creationId xmlns:p14="http://schemas.microsoft.com/office/powerpoint/2010/main" val="77264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5865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155120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28F0C9-CFC4-4ED1-96B1-FB8F9C3C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E79640-B67D-442E-ACC0-0EE4C33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3" y="540086"/>
            <a:ext cx="8078453" cy="40392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D59D51-26E5-4A5C-A8FF-B3504E5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700" dirty="0"/>
              <a:t>Indulási folyamat képernyője. Mutatja, hogy az elemzések eredményei fájlba mentődnek, és a vizualizációk elkészülnek.</a:t>
            </a:r>
          </a:p>
          <a:p>
            <a:endParaRPr lang="hu-HU" sz="17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B5FA3D-CB4B-4BA6-B9A7-6D9BFC42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1" y="397222"/>
            <a:ext cx="6039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E0B7D-8310-4BF7-AFDC-D8BB2D4F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4EB0DAC-24EF-448C-BE46-94BD84F9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1" y="482523"/>
            <a:ext cx="603969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5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Programkód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4394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3D413D-432F-4050-A4D3-5470F76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3200">
                <a:solidFill>
                  <a:srgbClr val="FFFFFF"/>
                </a:solidFill>
              </a:rPr>
              <a:t>Csapattagok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1A1DF3-ABB2-8EF5-D2C4-3003B49D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570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9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Az adatok beolvasása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Az adatok forrása egy </a:t>
            </a:r>
            <a:r>
              <a:rPr lang="hu-HU" sz="2400" b="1" dirty="0"/>
              <a:t>.</a:t>
            </a:r>
            <a:r>
              <a:rPr lang="hu-HU" sz="2400" b="1" dirty="0" err="1"/>
              <a:t>csv</a:t>
            </a:r>
            <a:r>
              <a:rPr lang="hu-HU" sz="2400" b="1" dirty="0"/>
              <a:t> </a:t>
            </a:r>
            <a:r>
              <a:rPr lang="hu-HU" sz="2400" dirty="0"/>
              <a:t>típusú állomány, amit a </a:t>
            </a:r>
            <a:br>
              <a:rPr lang="hu-HU" sz="2400" dirty="0"/>
            </a:br>
            <a:r>
              <a:rPr lang="hu-HU" sz="2400" dirty="0" err="1"/>
              <a:t>ksh</a:t>
            </a:r>
            <a:r>
              <a:rPr lang="hu-HU" sz="2400" dirty="0"/>
              <a:t> statisztikai oldaláról töltöttünk le. </a:t>
            </a:r>
            <a:br>
              <a:rPr lang="hu-HU" sz="2400" dirty="0"/>
            </a:br>
            <a:r>
              <a:rPr lang="hu-HU" sz="2400" dirty="0"/>
              <a:t>Ezt pedig egyetlen adathalmazként használjuk. (</a:t>
            </a:r>
            <a:r>
              <a:rPr lang="hu-HU" sz="2400" b="1" dirty="0" err="1"/>
              <a:t>df</a:t>
            </a:r>
            <a:r>
              <a:rPr lang="hu-HU" sz="2400" dirty="0"/>
              <a:t>)</a:t>
            </a:r>
          </a:p>
          <a:p>
            <a:r>
              <a:rPr lang="hu-HU" sz="2400" dirty="0"/>
              <a:t>Telepítjük és importáljuk a </a:t>
            </a:r>
            <a:r>
              <a:rPr lang="hu-HU" sz="2400" b="1" dirty="0" err="1"/>
              <a:t>pandas</a:t>
            </a:r>
            <a:r>
              <a:rPr lang="hu-HU" sz="2400" dirty="0"/>
              <a:t>-t amely nagyban megkönnyíti a munkát</a:t>
            </a:r>
          </a:p>
          <a:p>
            <a:pPr lvl="1"/>
            <a:r>
              <a:rPr lang="hu-HU" sz="2000" dirty="0"/>
              <a:t>Helyes útvonal</a:t>
            </a:r>
          </a:p>
          <a:p>
            <a:pPr lvl="1"/>
            <a:r>
              <a:rPr lang="hu-HU" sz="2000" dirty="0"/>
              <a:t>Az adatokat elválasztó </a:t>
            </a:r>
            <a:r>
              <a:rPr lang="hu-HU" sz="2000" dirty="0" err="1"/>
              <a:t>separátor</a:t>
            </a:r>
            <a:endParaRPr lang="hu-HU" sz="2000" dirty="0"/>
          </a:p>
          <a:p>
            <a:pPr lvl="1"/>
            <a:r>
              <a:rPr lang="hu-HU" sz="2000" dirty="0"/>
              <a:t>Illetve az állomány kódolása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BC51180-B926-1923-B753-207CA5D9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910" y="5740105"/>
            <a:ext cx="4220307" cy="5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7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Adatformázó műveletek 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400" dirty="0"/>
              <a:t>Mielőtt meg kezdjük a nyers adatok feldolgozását, azokat megfelelő formátumra kell hozni.</a:t>
            </a:r>
          </a:p>
          <a:p>
            <a:pPr lvl="1"/>
            <a:r>
              <a:rPr lang="hu-HU" sz="2000" dirty="0"/>
              <a:t>A beolvasott adatokból eltávolítjuk a felesleges szóközöket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pPr lvl="1"/>
            <a:r>
              <a:rPr lang="hu-HU" sz="2000" dirty="0"/>
              <a:t>A tizedes vesszők, tizedes pontra cserélése</a:t>
            </a: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endParaRPr lang="hu-HU" sz="18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C2876526-4825-C88A-26B8-97F0431FF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54" y="4655195"/>
            <a:ext cx="4759366" cy="382059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8DF0640-C4BA-49E6-871D-093E52075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08" y="3707881"/>
            <a:ext cx="4006101" cy="3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Adatformázó műveletek II.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75" y="1081131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Az adatok feldolgozásához és a műveletek elvégzéshez szükséges adatok numerikus formába történő konvertálása</a:t>
            </a:r>
          </a:p>
          <a:p>
            <a:endParaRPr lang="hu-HU" sz="2000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C8C1679A-3C2A-283C-F8DC-A06B4AA8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3291242"/>
            <a:ext cx="6490947" cy="16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30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Adatok mentése 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0" y="1637076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 statisztikai adatok mentése </a:t>
            </a:r>
            <a:r>
              <a:rPr lang="hu-HU" sz="2000" b="1" dirty="0"/>
              <a:t>.</a:t>
            </a:r>
            <a:r>
              <a:rPr lang="hu-HU" sz="2000" b="1" dirty="0" err="1"/>
              <a:t>xlxs</a:t>
            </a:r>
            <a:r>
              <a:rPr lang="hu-HU" sz="2000" b="1" dirty="0"/>
              <a:t> </a:t>
            </a:r>
            <a:r>
              <a:rPr lang="hu-HU" sz="2000" dirty="0"/>
              <a:t>formátumba történik</a:t>
            </a:r>
          </a:p>
          <a:p>
            <a:r>
              <a:rPr lang="hu-HU" sz="2000" dirty="0"/>
              <a:t>Az </a:t>
            </a:r>
            <a:r>
              <a:rPr lang="hu-HU" sz="2000" b="1" dirty="0" err="1"/>
              <a:t>openpyxl</a:t>
            </a:r>
            <a:r>
              <a:rPr lang="hu-HU" sz="2000" dirty="0"/>
              <a:t> modul segítségével </a:t>
            </a:r>
          </a:p>
          <a:p>
            <a:r>
              <a:rPr lang="hu-HU" sz="2000" dirty="0"/>
              <a:t>Az </a:t>
            </a:r>
            <a:r>
              <a:rPr lang="hu-HU" sz="2000" dirty="0" err="1"/>
              <a:t>excell</a:t>
            </a:r>
            <a:r>
              <a:rPr lang="hu-HU" sz="2000" dirty="0"/>
              <a:t> fájl létrehozása</a:t>
            </a: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br>
              <a:rPr lang="hu-HU" sz="2000" dirty="0"/>
            </a:br>
            <a:endParaRPr lang="hu-HU" sz="2000" dirty="0"/>
          </a:p>
          <a:p>
            <a:r>
              <a:rPr lang="hu-HU" sz="2000" dirty="0"/>
              <a:t>Az adatok feltöltése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20CAB02-13B9-7CE8-249A-C466B0FD1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17" y="3359954"/>
            <a:ext cx="3482642" cy="967824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F477E78-6867-3AAD-DF69-196D07F9C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51" y="5050886"/>
            <a:ext cx="4877223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3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Adatok mentése II.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60" y="2328333"/>
            <a:ext cx="7293023" cy="4235129"/>
          </a:xfrm>
        </p:spPr>
        <p:txBody>
          <a:bodyPr anchor="ctr">
            <a:normAutofit/>
          </a:bodyPr>
          <a:lstStyle/>
          <a:p>
            <a:r>
              <a:rPr lang="hu-HU" sz="2000" dirty="0"/>
              <a:t>Formázzuk meg a létrehozott táblázatot.</a:t>
            </a:r>
          </a:p>
          <a:p>
            <a:r>
              <a:rPr lang="hu-HU" sz="2000" dirty="0"/>
              <a:t>A táblázat oszlopainak szélességének automatikus beállítása</a:t>
            </a:r>
            <a:br>
              <a:rPr lang="hu-HU" sz="2000" dirty="0"/>
            </a:br>
            <a:endParaRPr lang="hu-HU" sz="2000" dirty="0"/>
          </a:p>
          <a:p>
            <a:pPr marL="0" indent="0">
              <a:buNone/>
            </a:pPr>
            <a:br>
              <a:rPr lang="hu-HU" sz="2000" dirty="0"/>
            </a:br>
            <a:endParaRPr lang="hu-HU" sz="2000" dirty="0"/>
          </a:p>
          <a:p>
            <a:r>
              <a:rPr lang="hu-HU" sz="2000" dirty="0"/>
              <a:t>A cellák szegélyeinek beállítása</a:t>
            </a:r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hu-HU" sz="2000" dirty="0"/>
          </a:p>
          <a:p>
            <a:r>
              <a:rPr lang="hu-HU" sz="2000" dirty="0"/>
              <a:t>A cellák tartalmának középre igazítása</a:t>
            </a:r>
          </a:p>
          <a:p>
            <a:endParaRPr lang="hu-HU" sz="2000" dirty="0"/>
          </a:p>
          <a:p>
            <a:endParaRPr lang="hu-HU" sz="2000" dirty="0"/>
          </a:p>
          <a:p>
            <a:endParaRPr lang="hu-HU" sz="2000" dirty="0"/>
          </a:p>
          <a:p>
            <a:pPr marL="0" indent="0">
              <a:buNone/>
            </a:pPr>
            <a:endParaRPr lang="hu-HU" sz="2000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FFD9A8E9-D171-FB04-8B00-640527CA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2696506"/>
            <a:ext cx="7376799" cy="952583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73648B91-DD4C-C4F8-2AA3-59ADF1873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0" y="4111807"/>
            <a:ext cx="5220152" cy="929721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D201EFA-89E0-4AAE-BD0A-3D0330CA4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72" y="5518084"/>
            <a:ext cx="7341911" cy="98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9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5" y="599969"/>
            <a:ext cx="2806571" cy="3387497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Vizualizációk I.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F20C2F8-322D-40E9-B715-42F87B224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3758" y="491650"/>
            <a:ext cx="571887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line_plot.py modul felel a vonaldiagram készítéséért a termelés és fogyasztás adatait évek szerint jeleníti meg vonaldiagram formájában.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könyvtárra lesz szükség mely biztosítja a diagram rajzolási funkcióit.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Vonaldiagram_letrehozasa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függvény ez a fő függvény, amely a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-ben lévő adatokat használja a diagram készítéséhez.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Diagram alapjainak létrehozása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figure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egyik alapvető objektuma, amely a teljes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diagramra, ábrára utal. 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 tengelyt a grafikon belső terét jelöli.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diagram mérete 6x4 hüvelykre lett beállítva.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Adatok megjelenítése vonalakkal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Az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ax.plot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függvény rajzolja meg a két vonalat: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Egy kék vonalat a termelés adataihoz és egy piros vonalat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 fogyasztás adataihoz.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paraméter biztosítja, hogy a jelmagyarázatban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legend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lang="hu-HU" altLang="hu-HU" sz="1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megjelenjen az oszlopok neve.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Tengelyek és címek beállítása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Az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xlabel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ylabel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a tengelyek feliratozásáért felelősek.</a:t>
            </a:r>
            <a:endParaRPr kumimoji="0" lang="hu-HU" altLang="hu-H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A diagram címét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title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segítségével állítottam be.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További vizuális elemek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rácsvonalak (</a:t>
            </a:r>
            <a:r>
              <a:rPr kumimoji="0" lang="hu-HU" altLang="hu-HU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grid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) segítenek az adatok könnyebb összehasonlításában.</a:t>
            </a:r>
            <a:endParaRPr kumimoji="0" lang="hu-HU" altLang="hu-HU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·  A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legend()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megjeleníti a jelmagyarázatot.</a:t>
            </a:r>
            <a:endParaRPr kumimoji="0" lang="hu-HU" altLang="hu-H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Visszatérés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kumimoji="0" lang="hu-HU" altLang="hu-HU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return</a:t>
            </a:r>
            <a:r>
              <a:rPr kumimoji="0" lang="hu-HU" altLang="hu-HU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hu-HU" altLang="hu-HU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fig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)</a:t>
            </a:r>
            <a:endParaRPr kumimoji="0" lang="hu-HU" altLang="hu-HU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85800" algn="l"/>
              </a:tabLst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 függvény a kész diagramot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 adja vissza, hogy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alkalmazás meg tudja jeleníteni.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87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1" y="-25919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- vonaldiagram</a:t>
            </a:r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2E6DA446-DD70-4E6E-8292-279946EE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48228"/>
            <a:ext cx="9141709" cy="58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80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92" y="642646"/>
            <a:ext cx="2806571" cy="3387497"/>
          </a:xfrm>
        </p:spPr>
        <p:txBody>
          <a:bodyPr anchor="b">
            <a:normAutofit/>
          </a:bodyPr>
          <a:lstStyle/>
          <a:p>
            <a:r>
              <a:rPr lang="hu-HU" sz="3200" dirty="0">
                <a:solidFill>
                  <a:srgbClr val="FFFFFF"/>
                </a:solidFill>
              </a:rPr>
              <a:t>Vizualizációk II.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585205-26AB-4450-A7E6-FB7900A1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5462" y="356482"/>
            <a:ext cx="593915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scatter_plot.py modul felel azért hogy a termelés és fogyasztás adatait pontdiagramon ábrázolja, kiegészítve egy lineáris regressziós egyenessel.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modulok: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könyvtár felel a pontok és az egyenes kirajzolásáért.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könyvtár biztosítja a lineáris regressziós modell és az ahhoz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kapcsolódó értékelési mutatók eszközeit.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A fő függvény a </a:t>
            </a:r>
            <a:r>
              <a:rPr lang="hu-HU" altLang="hu-HU" sz="14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pontdiagram_letrehozasa</a:t>
            </a:r>
            <a:r>
              <a:rPr lang="hu-HU" altLang="hu-HU" sz="1400" dirty="0"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hu-HU" altLang="hu-HU" sz="1400" dirty="0" err="1">
                <a:ea typeface="Times New Roman" panose="02020603050405020304" pitchFamily="18" charset="0"/>
                <a:cs typeface="Courier New" panose="02070309020205020404" pitchFamily="49" charset="0"/>
              </a:rPr>
              <a:t>df</a:t>
            </a:r>
            <a:r>
              <a:rPr lang="hu-HU" altLang="hu-HU" sz="1400" dirty="0">
                <a:ea typeface="Times New Roman" panose="02020603050405020304" pitchFamily="18" charset="0"/>
                <a:cs typeface="Courier New" panose="02070309020205020404" pitchFamily="49" charset="0"/>
              </a:rPr>
              <a:t>) és </a:t>
            </a: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diagram alapjainak létrehozása u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gyanúgy működik, mint a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vonaldiagram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esetében.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Adatok megjelenítése pontokkal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scatter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függvény segítségével minden adatpárra egy-egy pontot rajzol,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amely a termelés és fogyasztás értékeit ábrázolja.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Lineáris regresszió illesztése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 A termelés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X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és fogyasztás (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adataiból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LinearRegression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osztály hozza létre a modellt és a (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y_pred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 modell számítja ki.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plot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függvénnyel a modell által illesztett egyenest rajzoljuk meg, amely kék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színnel jelenik meg a diagramon.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Reziduálisok kirajzolása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vlines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függvénnyel zöld, szaggatott vonalakkal ábrázoljuk az egyes adatpontok és az illesztett egyenes közötti eltéréseket. Ez vizuálisan is segít megérteni a modell pontosságát.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R² érték megjelenítése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Az R² érték egy fontos mutató, amely azt jelzi, hogy a modell mennyire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illeszkedik az adatokhoz. Az 1.0 érték jelenti a tökéletes illeszkedést.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· Ezt a mutatót a diagram jobb alsó sarkában jelenítjük meg egy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sz="1400" dirty="0"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szövegdobozban.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Visszatérés (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return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hu-HU" altLang="hu-HU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fig</a:t>
            </a:r>
            <a:r>
              <a:rPr kumimoji="0" lang="hu-HU" altLang="hu-H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függvény végül a kész diagramot, vagyis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objektumot adja vissza, amelyet a </a:t>
            </a:r>
            <a:r>
              <a:rPr kumimoji="0" lang="hu-HU" altLang="hu-H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alkalmazás felhasznál a pontdiagram megjelenítéséhez.</a:t>
            </a:r>
            <a:endParaRPr kumimoji="0" lang="hu-HU" altLang="hu-H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65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71" y="-116932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- pontdiagram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2222A423-183F-4BEB-9527-88011BAF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5106"/>
            <a:ext cx="9144000" cy="663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78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-174845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Vizualizációk megjelenítése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E3D8F05-6F69-424C-8815-CC9116DB2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1200"/>
            <a:ext cx="9143996" cy="61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3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86207E-5B25-4B21-8264-87A0C67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hu-HU" sz="3500" dirty="0"/>
              <a:t>Csapatmunka tervezése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2B7CD-403A-4DF6-AAD7-EAF2ABDD9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Rövid bemutatás a PAD</a:t>
            </a:r>
            <a:b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(Projekt Alapító Dokumentum) alapján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Projekt témakör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célja egy Varázsnégyzet nevű logikai projekt feladat elkészítése és implementálása Python programozási nyelven. </a:t>
            </a:r>
          </a:p>
          <a:p>
            <a:pPr marL="0" indent="0" algn="just">
              <a:buNone/>
            </a:pPr>
            <a:r>
              <a:rPr lang="hu-HU" sz="2000" dirty="0"/>
              <a:t>A logikai játék során a játékosnak ki kell töltenie egy 6×6-os táblázat üres mezőit </a:t>
            </a:r>
            <a:br>
              <a:rPr lang="hu-HU" sz="2000" dirty="0"/>
            </a:br>
            <a:r>
              <a:rPr lang="hu-HU" sz="2000" dirty="0"/>
              <a:t>1-től 6-ig terjedő számokkal úgy, hogy minden sorban, oszlopban és a színnel jelölt átlókban minden szám csak egyszer szerepeljen. </a:t>
            </a:r>
          </a:p>
          <a:p>
            <a:pPr marL="0" indent="0" algn="just">
              <a:buNone/>
            </a:pPr>
            <a:r>
              <a:rPr lang="hu-HU" sz="2000" dirty="0"/>
              <a:t>A program grafikus felhasználói felülettel rendelkezik, lehetőséget biztosít a megoldás ellenőrzésére, a helyes megoldás megtekintésére, valamint új játék indítására</a:t>
            </a:r>
            <a:r>
              <a:rPr lang="hu-HU" sz="1700" dirty="0"/>
              <a:t>.</a:t>
            </a:r>
          </a:p>
          <a:p>
            <a:pPr marL="0" indent="0">
              <a:buNone/>
            </a:pPr>
            <a:endParaRPr lang="hu-HU" sz="1700" b="1" dirty="0"/>
          </a:p>
        </p:txBody>
      </p:sp>
    </p:spTree>
    <p:extLst>
      <p:ext uri="{BB962C8B-B14F-4D97-AF65-F5344CB8AC3E}">
        <p14:creationId xmlns:p14="http://schemas.microsoft.com/office/powerpoint/2010/main" val="25318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76144-2993-4B39-B9E6-9190C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Részletes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68B61-3BAC-4835-ABF0-F981F0F3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3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	A projekttel szemben támasztott követelmények:</a:t>
            </a:r>
            <a:br>
              <a:rPr lang="hu-HU" sz="1600" dirty="0"/>
            </a:b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600" dirty="0"/>
              <a:t>	A projekt határidőre, megfelelő minőségben kerüljön átadásra, teljeskörűen megfelelve az előzetesen meghatározott céloknak.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program biztosítson stabil, hibamentes működést, amely képes a tábla grafikus megjelenítésére és a játékmenet támogatására.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felhasználói felület tegye lehetővé a számok egyszerű bevitelét az üres mezőkbe, miközben a program automatikusan ellenőrzi, hogy megfelel e kritériumoknak.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játékos számára biztosított legyen a helyes megoldás megtekintésének lehetősége.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•	A program tartalmazzon alapvető játékmenedzsment funkciókat, mint az új játék indítása és a programból való kilépés lehetősége.</a:t>
            </a:r>
          </a:p>
        </p:txBody>
      </p:sp>
    </p:spTree>
    <p:extLst>
      <p:ext uri="{BB962C8B-B14F-4D97-AF65-F5344CB8AC3E}">
        <p14:creationId xmlns:p14="http://schemas.microsoft.com/office/powerpoint/2010/main" val="27495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Ütemterv és mérföldkövek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800" dirty="0">
                <a:latin typeface="+mj-lt"/>
              </a:rPr>
              <a:t>Projektindítás, </a:t>
            </a:r>
            <a:r>
              <a:rPr lang="hu-HU" sz="28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hu-H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ervezési szakasz </a:t>
            </a:r>
            <a:r>
              <a:rPr lang="hu-HU" sz="2800" dirty="0">
                <a:latin typeface="+mj-lt"/>
              </a:rPr>
              <a:t>: 2025.03.11</a:t>
            </a:r>
          </a:p>
          <a:p>
            <a:r>
              <a:rPr lang="hu-HU" sz="2800" dirty="0">
                <a:latin typeface="+mj-lt"/>
              </a:rPr>
              <a:t>Előkészítési szakasz : 2025.03.11</a:t>
            </a:r>
          </a:p>
          <a:p>
            <a:r>
              <a:rPr lang="hu-HU" sz="2800" dirty="0">
                <a:latin typeface="+mj-lt"/>
              </a:rPr>
              <a:t>Fejlesztési szakasz : 2025.03.11</a:t>
            </a:r>
          </a:p>
          <a:p>
            <a:r>
              <a:rPr lang="hu-HU" sz="2800" dirty="0">
                <a:latin typeface="+mj-lt"/>
              </a:rPr>
              <a:t>Tesztelési szakasz : 2025.03.11</a:t>
            </a:r>
          </a:p>
          <a:p>
            <a:r>
              <a:rPr lang="hu-HU" sz="2800" dirty="0">
                <a:latin typeface="+mj-lt"/>
              </a:rPr>
              <a:t>Projekt jóváhagyása és lezárása : 2025.03.11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Csapatszervezet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hu-HU" sz="1700" dirty="0"/>
              <a:t>Projektirányító bizottság (PIB): </a:t>
            </a:r>
            <a:br>
              <a:rPr lang="hu-HU" sz="1700" dirty="0"/>
            </a:br>
            <a:r>
              <a:rPr lang="hu-HU" sz="1700" dirty="0"/>
              <a:t>		Felügyelet és döntéshozatal</a:t>
            </a:r>
          </a:p>
          <a:p>
            <a:r>
              <a:rPr lang="hu-HU" sz="1700" dirty="0"/>
              <a:t>Projektvezető: </a:t>
            </a:r>
            <a:br>
              <a:rPr lang="hu-HU" sz="1700" dirty="0"/>
            </a:br>
            <a:r>
              <a:rPr lang="hu-HU" sz="1700" dirty="0"/>
              <a:t>		Tervezés, koordináció és végrehajtás</a:t>
            </a:r>
          </a:p>
          <a:p>
            <a:r>
              <a:rPr lang="hu-HU" sz="1700" dirty="0"/>
              <a:t>Fejlesztők: </a:t>
            </a:r>
            <a:br>
              <a:rPr lang="hu-HU" sz="1700" dirty="0"/>
            </a:br>
            <a:r>
              <a:rPr lang="hu-HU" sz="1700" dirty="0"/>
              <a:t>		A grafikus felhasználói felület (UI).</a:t>
            </a:r>
          </a:p>
          <a:p>
            <a:pPr marL="457200" lvl="1" indent="0">
              <a:buNone/>
            </a:pPr>
            <a:r>
              <a:rPr lang="hu-HU" sz="1700" dirty="0"/>
              <a:t>	A játéklogika implementálása.</a:t>
            </a:r>
          </a:p>
          <a:p>
            <a:pPr marL="457200" lvl="1" indent="0">
              <a:buNone/>
            </a:pPr>
            <a:r>
              <a:rPr lang="hu-HU" sz="1700" dirty="0"/>
              <a:t>	A játékadat tárolása, tesztelése.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D56E19-0F92-46E5-ABB9-B310F4E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Csapatmunka kivitelezése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866DC-A644-4097-89B2-BF6F04D9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2000" dirty="0"/>
              <a:t>Feladatok kiosztása:</a:t>
            </a:r>
          </a:p>
          <a:p>
            <a:r>
              <a:rPr lang="hu-HU" sz="2000" dirty="0"/>
              <a:t>[Molnár András] felelős a projekt teljes körű irányításáért, a célkitűzések eléréséért és a PAD elkészítéséért.</a:t>
            </a:r>
          </a:p>
          <a:p>
            <a:r>
              <a:rPr lang="hu-HU" sz="2000" dirty="0"/>
              <a:t>[UI fejlesztő neve] felelős a grafikus felhasználói felület (UI) megtervezéséért és megvalósításáért -ui.py- Segédfunkciók kiíratása, üzenetablakok megjelenítése -utils.py-</a:t>
            </a:r>
          </a:p>
          <a:p>
            <a:r>
              <a:rPr lang="hu-HU" sz="2000" dirty="0"/>
              <a:t>[Játéklogika fejlesztő neve] a játéklogika implementálásáért, validációkért felelős -game.py-. A játék adatainak tárolása kezdő mátrix, megoldás mátrix, színek, </a:t>
            </a:r>
            <a:r>
              <a:rPr lang="hu-HU" sz="2000"/>
              <a:t>szabályok -data.py-</a:t>
            </a:r>
            <a:endParaRPr lang="hu-HU" sz="2000" dirty="0"/>
          </a:p>
          <a:p>
            <a:r>
              <a:rPr lang="hu-HU" sz="2000" dirty="0"/>
              <a:t>[Tesztelő neve] a játék teszteléséért, hibakeresésért és a visszajelzésekért.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979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4C140B-AB52-4AA3-8FE9-B4F8AD2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15058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  <p:pic>
        <p:nvPicPr>
          <p:cNvPr id="5" name="Kép 4" descr="A képen szöveg, képernyőkép, Színesség, diagram látható&#10;&#10;Automatikusan generált leírás">
            <a:extLst>
              <a:ext uri="{FF2B5EF4-FFF2-40B4-BE49-F238E27FC236}">
                <a16:creationId xmlns:a16="http://schemas.microsoft.com/office/drawing/2014/main" id="{7EBC42BC-E2C6-F496-110B-3A1A9BA2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4" y="1966293"/>
            <a:ext cx="820674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1923</Words>
  <Application>Microsoft Office PowerPoint</Application>
  <PresentationFormat>Diavetítés a képernyőre (4:3 oldalarány)</PresentationFormat>
  <Paragraphs>203</Paragraphs>
  <Slides>29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Varázsnégyzet Játék</vt:lpstr>
      <vt:lpstr>Csapattagok</vt:lpstr>
      <vt:lpstr>Csapatmunka tervezése</vt:lpstr>
      <vt:lpstr>Projekt témakör</vt:lpstr>
      <vt:lpstr>Részletes követelmények</vt:lpstr>
      <vt:lpstr>Ütemterv és mérföldkövek</vt:lpstr>
      <vt:lpstr>Csapatszervezet</vt:lpstr>
      <vt:lpstr>Csapatmunka kivitelezése</vt:lpstr>
      <vt:lpstr>Gantt diagram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 </vt:lpstr>
      <vt:lpstr>PowerPoint-bemutató</vt:lpstr>
      <vt:lpstr>Program képek</vt:lpstr>
      <vt:lpstr>Program képek</vt:lpstr>
      <vt:lpstr> </vt:lpstr>
      <vt:lpstr>Az adatok beolvasása</vt:lpstr>
      <vt:lpstr>Adatformázó műveletek I.</vt:lpstr>
      <vt:lpstr>Adatformázó műveletek II.</vt:lpstr>
      <vt:lpstr>Adatok mentése I.</vt:lpstr>
      <vt:lpstr>Adatok mentése II.</vt:lpstr>
      <vt:lpstr>Vizualizációk I.</vt:lpstr>
      <vt:lpstr>Vizualizációk - vonaldiagram</vt:lpstr>
      <vt:lpstr>Vizualizációk II.</vt:lpstr>
      <vt:lpstr>Vizualizációk - pontdiagram</vt:lpstr>
      <vt:lpstr>Vizualizációk megjelenítése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Adatelemző Alkalmazás Fejlesztése</dc:title>
  <dc:subject/>
  <dc:creator>MattWolf</dc:creator>
  <cp:keywords/>
  <dc:description>generated using python-pptx</dc:description>
  <cp:lastModifiedBy>Molnár András</cp:lastModifiedBy>
  <cp:revision>184</cp:revision>
  <dcterms:created xsi:type="dcterms:W3CDTF">2013-01-27T09:14:16Z</dcterms:created>
  <dcterms:modified xsi:type="dcterms:W3CDTF">2025-03-11T20:34:11Z</dcterms:modified>
  <cp:category/>
</cp:coreProperties>
</file>