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19"/>
  </p:notesMasterIdLst>
  <p:sldIdLst>
    <p:sldId id="381" r:id="rId3"/>
    <p:sldId id="437" r:id="rId4"/>
    <p:sldId id="765" r:id="rId5"/>
    <p:sldId id="819" r:id="rId6"/>
    <p:sldId id="813" r:id="rId7"/>
    <p:sldId id="814" r:id="rId8"/>
    <p:sldId id="815" r:id="rId9"/>
    <p:sldId id="806" r:id="rId10"/>
    <p:sldId id="808" r:id="rId11"/>
    <p:sldId id="816" r:id="rId12"/>
    <p:sldId id="809" r:id="rId13"/>
    <p:sldId id="810" r:id="rId14"/>
    <p:sldId id="818" r:id="rId15"/>
    <p:sldId id="811" r:id="rId16"/>
    <p:sldId id="817" r:id="rId17"/>
    <p:sldId id="8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FF7C5-4072-844D-84BB-984630D16DE9}" v="2" dt="2019-03-13T20:55:10.1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5" autoAdjust="0"/>
    <p:restoredTop sz="96433" autoAdjust="0"/>
  </p:normalViewPr>
  <p:slideViewPr>
    <p:cSldViewPr snapToGrid="0">
      <p:cViewPr varScale="1">
        <p:scale>
          <a:sx n="148" d="100"/>
          <a:sy n="148" d="100"/>
        </p:scale>
        <p:origin x="296" y="184"/>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Solley" userId="6446f77d-77a0-4f03-b509-0612ab43eae7" providerId="ADAL" clId="{111BD371-70E0-E84B-8857-CED63AB3596A}"/>
    <pc:docChg chg="custSel addSld modSld">
      <pc:chgData name="Tim Solley" userId="6446f77d-77a0-4f03-b509-0612ab43eae7" providerId="ADAL" clId="{111BD371-70E0-E84B-8857-CED63AB3596A}" dt="2019-01-16T01:28:30.846" v="798" actId="20577"/>
      <pc:docMkLst>
        <pc:docMk/>
      </pc:docMkLst>
      <pc:sldChg chg="modSp">
        <pc:chgData name="Tim Solley" userId="6446f77d-77a0-4f03-b509-0612ab43eae7" providerId="ADAL" clId="{111BD371-70E0-E84B-8857-CED63AB3596A}" dt="2019-01-16T01:23:05.566" v="315" actId="20577"/>
        <pc:sldMkLst>
          <pc:docMk/>
          <pc:sldMk cId="55619640" sldId="765"/>
        </pc:sldMkLst>
        <pc:spChg chg="mod">
          <ac:chgData name="Tim Solley" userId="6446f77d-77a0-4f03-b509-0612ab43eae7" providerId="ADAL" clId="{111BD371-70E0-E84B-8857-CED63AB3596A}" dt="2019-01-16T01:23:05.566" v="315" actId="20577"/>
          <ac:spMkLst>
            <pc:docMk/>
            <pc:sldMk cId="55619640" sldId="765"/>
            <ac:spMk id="4" creationId="{2155A478-4583-2147-AD91-499CD48BC61C}"/>
          </ac:spMkLst>
        </pc:spChg>
      </pc:sldChg>
      <pc:sldChg chg="modSp">
        <pc:chgData name="Tim Solley" userId="6446f77d-77a0-4f03-b509-0612ab43eae7" providerId="ADAL" clId="{111BD371-70E0-E84B-8857-CED63AB3596A}" dt="2019-01-15T01:31:49.794" v="226" actId="20577"/>
        <pc:sldMkLst>
          <pc:docMk/>
          <pc:sldMk cId="3830125298" sldId="806"/>
        </pc:sldMkLst>
        <pc:spChg chg="mod">
          <ac:chgData name="Tim Solley" userId="6446f77d-77a0-4f03-b509-0612ab43eae7" providerId="ADAL" clId="{111BD371-70E0-E84B-8857-CED63AB3596A}" dt="2019-01-15T01:31:49.794" v="226" actId="20577"/>
          <ac:spMkLst>
            <pc:docMk/>
            <pc:sldMk cId="3830125298" sldId="806"/>
            <ac:spMk id="4" creationId="{2155A478-4583-2147-AD91-499CD48BC61C}"/>
          </ac:spMkLst>
        </pc:spChg>
      </pc:sldChg>
      <pc:sldChg chg="modSp">
        <pc:chgData name="Tim Solley" userId="6446f77d-77a0-4f03-b509-0612ab43eae7" providerId="ADAL" clId="{111BD371-70E0-E84B-8857-CED63AB3596A}" dt="2019-01-15T01:32:06.024" v="272" actId="20577"/>
        <pc:sldMkLst>
          <pc:docMk/>
          <pc:sldMk cId="419806019" sldId="808"/>
        </pc:sldMkLst>
        <pc:spChg chg="mod">
          <ac:chgData name="Tim Solley" userId="6446f77d-77a0-4f03-b509-0612ab43eae7" providerId="ADAL" clId="{111BD371-70E0-E84B-8857-CED63AB3596A}" dt="2019-01-15T01:32:06.024" v="272" actId="20577"/>
          <ac:spMkLst>
            <pc:docMk/>
            <pc:sldMk cId="419806019" sldId="808"/>
            <ac:spMk id="4" creationId="{2155A478-4583-2147-AD91-499CD48BC61C}"/>
          </ac:spMkLst>
        </pc:spChg>
      </pc:sldChg>
      <pc:sldChg chg="modSp">
        <pc:chgData name="Tim Solley" userId="6446f77d-77a0-4f03-b509-0612ab43eae7" providerId="ADAL" clId="{111BD371-70E0-E84B-8857-CED63AB3596A}" dt="2019-01-15T01:32:14.414" v="275"/>
        <pc:sldMkLst>
          <pc:docMk/>
          <pc:sldMk cId="2376917831" sldId="809"/>
        </pc:sldMkLst>
        <pc:spChg chg="mod">
          <ac:chgData name="Tim Solley" userId="6446f77d-77a0-4f03-b509-0612ab43eae7" providerId="ADAL" clId="{111BD371-70E0-E84B-8857-CED63AB3596A}" dt="2019-01-15T01:32:14.414" v="275"/>
          <ac:spMkLst>
            <pc:docMk/>
            <pc:sldMk cId="2376917831" sldId="809"/>
            <ac:spMk id="4" creationId="{2155A478-4583-2147-AD91-499CD48BC61C}"/>
          </ac:spMkLst>
        </pc:spChg>
      </pc:sldChg>
      <pc:sldChg chg="modSp">
        <pc:chgData name="Tim Solley" userId="6446f77d-77a0-4f03-b509-0612ab43eae7" providerId="ADAL" clId="{111BD371-70E0-E84B-8857-CED63AB3596A}" dt="2019-01-15T01:32:21.286" v="278"/>
        <pc:sldMkLst>
          <pc:docMk/>
          <pc:sldMk cId="2458870584" sldId="810"/>
        </pc:sldMkLst>
        <pc:spChg chg="mod">
          <ac:chgData name="Tim Solley" userId="6446f77d-77a0-4f03-b509-0612ab43eae7" providerId="ADAL" clId="{111BD371-70E0-E84B-8857-CED63AB3596A}" dt="2019-01-15T01:32:21.286" v="278"/>
          <ac:spMkLst>
            <pc:docMk/>
            <pc:sldMk cId="2458870584" sldId="810"/>
            <ac:spMk id="4" creationId="{2155A478-4583-2147-AD91-499CD48BC61C}"/>
          </ac:spMkLst>
        </pc:spChg>
      </pc:sldChg>
      <pc:sldChg chg="modSp">
        <pc:chgData name="Tim Solley" userId="6446f77d-77a0-4f03-b509-0612ab43eae7" providerId="ADAL" clId="{111BD371-70E0-E84B-8857-CED63AB3596A}" dt="2019-01-15T01:32:28.284" v="281"/>
        <pc:sldMkLst>
          <pc:docMk/>
          <pc:sldMk cId="2735101198" sldId="811"/>
        </pc:sldMkLst>
        <pc:spChg chg="mod">
          <ac:chgData name="Tim Solley" userId="6446f77d-77a0-4f03-b509-0612ab43eae7" providerId="ADAL" clId="{111BD371-70E0-E84B-8857-CED63AB3596A}" dt="2019-01-15T01:32:28.284" v="281"/>
          <ac:spMkLst>
            <pc:docMk/>
            <pc:sldMk cId="2735101198" sldId="811"/>
            <ac:spMk id="4" creationId="{2155A478-4583-2147-AD91-499CD48BC61C}"/>
          </ac:spMkLst>
        </pc:spChg>
      </pc:sldChg>
      <pc:sldChg chg="modSp add">
        <pc:chgData name="Tim Solley" userId="6446f77d-77a0-4f03-b509-0612ab43eae7" providerId="ADAL" clId="{111BD371-70E0-E84B-8857-CED63AB3596A}" dt="2019-01-16T01:28:30.846" v="798" actId="20577"/>
        <pc:sldMkLst>
          <pc:docMk/>
          <pc:sldMk cId="765275789" sldId="813"/>
        </pc:sldMkLst>
        <pc:spChg chg="mod">
          <ac:chgData name="Tim Solley" userId="6446f77d-77a0-4f03-b509-0612ab43eae7" providerId="ADAL" clId="{111BD371-70E0-E84B-8857-CED63AB3596A}" dt="2019-01-16T01:28:30.846" v="798" actId="20577"/>
          <ac:spMkLst>
            <pc:docMk/>
            <pc:sldMk cId="765275789" sldId="813"/>
            <ac:spMk id="4" creationId="{2155A478-4583-2147-AD91-499CD48BC61C}"/>
          </ac:spMkLst>
        </pc:spChg>
        <pc:spChg chg="mod">
          <ac:chgData name="Tim Solley" userId="6446f77d-77a0-4f03-b509-0612ab43eae7" providerId="ADAL" clId="{111BD371-70E0-E84B-8857-CED63AB3596A}" dt="2019-01-16T01:24:02.267" v="331" actId="20577"/>
          <ac:spMkLst>
            <pc:docMk/>
            <pc:sldMk cId="765275789" sldId="813"/>
            <ac:spMk id="12" creationId="{0124313A-91DC-3240-9A34-921CC845B19A}"/>
          </ac:spMkLst>
        </pc:spChg>
      </pc:sldChg>
    </pc:docChg>
  </pc:docChgLst>
  <pc:docChgLst>
    <pc:chgData name="Tim Solley" userId="6446f77d-77a0-4f03-b509-0612ab43eae7" providerId="ADAL" clId="{C7DFF7C5-4072-844D-84BB-984630D16DE9}"/>
    <pc:docChg chg="delSld modSld">
      <pc:chgData name="Tim Solley" userId="6446f77d-77a0-4f03-b509-0612ab43eae7" providerId="ADAL" clId="{C7DFF7C5-4072-844D-84BB-984630D16DE9}" dt="2019-03-14T18:51:52.365" v="725" actId="20577"/>
      <pc:docMkLst>
        <pc:docMk/>
      </pc:docMkLst>
      <pc:sldChg chg="modSp">
        <pc:chgData name="Tim Solley" userId="6446f77d-77a0-4f03-b509-0612ab43eae7" providerId="ADAL" clId="{C7DFF7C5-4072-844D-84BB-984630D16DE9}" dt="2019-03-13T20:57:24.531" v="240" actId="20577"/>
        <pc:sldMkLst>
          <pc:docMk/>
          <pc:sldMk cId="55619640" sldId="765"/>
        </pc:sldMkLst>
        <pc:spChg chg="mod">
          <ac:chgData name="Tim Solley" userId="6446f77d-77a0-4f03-b509-0612ab43eae7" providerId="ADAL" clId="{C7DFF7C5-4072-844D-84BB-984630D16DE9}" dt="2019-03-13T20:57:24.531" v="240" actId="20577"/>
          <ac:spMkLst>
            <pc:docMk/>
            <pc:sldMk cId="55619640" sldId="765"/>
            <ac:spMk id="4" creationId="{2155A478-4583-2147-AD91-499CD48BC61C}"/>
          </ac:spMkLst>
        </pc:spChg>
      </pc:sldChg>
      <pc:sldChg chg="modSp">
        <pc:chgData name="Tim Solley" userId="6446f77d-77a0-4f03-b509-0612ab43eae7" providerId="ADAL" clId="{C7DFF7C5-4072-844D-84BB-984630D16DE9}" dt="2019-03-13T21:30:49.698" v="244" actId="20577"/>
        <pc:sldMkLst>
          <pc:docMk/>
          <pc:sldMk cId="3830125298" sldId="806"/>
        </pc:sldMkLst>
        <pc:spChg chg="mod">
          <ac:chgData name="Tim Solley" userId="6446f77d-77a0-4f03-b509-0612ab43eae7" providerId="ADAL" clId="{C7DFF7C5-4072-844D-84BB-984630D16DE9}" dt="2019-03-13T21:30:49.698" v="244" actId="20577"/>
          <ac:spMkLst>
            <pc:docMk/>
            <pc:sldMk cId="3830125298" sldId="806"/>
            <ac:spMk id="4" creationId="{2155A478-4583-2147-AD91-499CD48BC61C}"/>
          </ac:spMkLst>
        </pc:spChg>
      </pc:sldChg>
      <pc:sldChg chg="modSp">
        <pc:chgData name="Tim Solley" userId="6446f77d-77a0-4f03-b509-0612ab43eae7" providerId="ADAL" clId="{C7DFF7C5-4072-844D-84BB-984630D16DE9}" dt="2019-03-14T17:45:13.549" v="724" actId="20577"/>
        <pc:sldMkLst>
          <pc:docMk/>
          <pc:sldMk cId="419806019" sldId="808"/>
        </pc:sldMkLst>
        <pc:spChg chg="mod">
          <ac:chgData name="Tim Solley" userId="6446f77d-77a0-4f03-b509-0612ab43eae7" providerId="ADAL" clId="{C7DFF7C5-4072-844D-84BB-984630D16DE9}" dt="2019-03-14T17:45:13.549" v="724" actId="20577"/>
          <ac:spMkLst>
            <pc:docMk/>
            <pc:sldMk cId="419806019" sldId="808"/>
            <ac:spMk id="4" creationId="{2155A478-4583-2147-AD91-499CD48BC61C}"/>
          </ac:spMkLst>
        </pc:spChg>
      </pc:sldChg>
      <pc:sldChg chg="modSp">
        <pc:chgData name="Tim Solley" userId="6446f77d-77a0-4f03-b509-0612ab43eae7" providerId="ADAL" clId="{C7DFF7C5-4072-844D-84BB-984630D16DE9}" dt="2019-03-13T21:31:34.550" v="252" actId="20577"/>
        <pc:sldMkLst>
          <pc:docMk/>
          <pc:sldMk cId="2376917831" sldId="809"/>
        </pc:sldMkLst>
        <pc:spChg chg="mod">
          <ac:chgData name="Tim Solley" userId="6446f77d-77a0-4f03-b509-0612ab43eae7" providerId="ADAL" clId="{C7DFF7C5-4072-844D-84BB-984630D16DE9}" dt="2019-03-13T21:31:34.550" v="252" actId="20577"/>
          <ac:spMkLst>
            <pc:docMk/>
            <pc:sldMk cId="2376917831" sldId="809"/>
            <ac:spMk id="4" creationId="{2155A478-4583-2147-AD91-499CD48BC61C}"/>
          </ac:spMkLst>
        </pc:spChg>
      </pc:sldChg>
      <pc:sldChg chg="modSp">
        <pc:chgData name="Tim Solley" userId="6446f77d-77a0-4f03-b509-0612ab43eae7" providerId="ADAL" clId="{C7DFF7C5-4072-844D-84BB-984630D16DE9}" dt="2019-03-14T00:12:19.884" v="720" actId="20577"/>
        <pc:sldMkLst>
          <pc:docMk/>
          <pc:sldMk cId="2458870584" sldId="810"/>
        </pc:sldMkLst>
        <pc:spChg chg="mod">
          <ac:chgData name="Tim Solley" userId="6446f77d-77a0-4f03-b509-0612ab43eae7" providerId="ADAL" clId="{C7DFF7C5-4072-844D-84BB-984630D16DE9}" dt="2019-03-14T00:12:19.884" v="720" actId="20577"/>
          <ac:spMkLst>
            <pc:docMk/>
            <pc:sldMk cId="2458870584" sldId="810"/>
            <ac:spMk id="4" creationId="{2155A478-4583-2147-AD91-499CD48BC61C}"/>
          </ac:spMkLst>
        </pc:spChg>
      </pc:sldChg>
      <pc:sldChg chg="modSp">
        <pc:chgData name="Tim Solley" userId="6446f77d-77a0-4f03-b509-0612ab43eae7" providerId="ADAL" clId="{C7DFF7C5-4072-844D-84BB-984630D16DE9}" dt="2019-03-13T21:32:06.315" v="262" actId="20577"/>
        <pc:sldMkLst>
          <pc:docMk/>
          <pc:sldMk cId="2735101198" sldId="811"/>
        </pc:sldMkLst>
        <pc:spChg chg="mod">
          <ac:chgData name="Tim Solley" userId="6446f77d-77a0-4f03-b509-0612ab43eae7" providerId="ADAL" clId="{C7DFF7C5-4072-844D-84BB-984630D16DE9}" dt="2019-03-13T21:32:06.315" v="262" actId="20577"/>
          <ac:spMkLst>
            <pc:docMk/>
            <pc:sldMk cId="2735101198" sldId="811"/>
            <ac:spMk id="4" creationId="{2155A478-4583-2147-AD91-499CD48BC61C}"/>
          </ac:spMkLst>
        </pc:spChg>
      </pc:sldChg>
      <pc:sldChg chg="modSp">
        <pc:chgData name="Tim Solley" userId="6446f77d-77a0-4f03-b509-0612ab43eae7" providerId="ADAL" clId="{C7DFF7C5-4072-844D-84BB-984630D16DE9}" dt="2019-03-14T18:51:52.365" v="725" actId="20577"/>
        <pc:sldMkLst>
          <pc:docMk/>
          <pc:sldMk cId="610120631" sldId="812"/>
        </pc:sldMkLst>
        <pc:spChg chg="mod">
          <ac:chgData name="Tim Solley" userId="6446f77d-77a0-4f03-b509-0612ab43eae7" providerId="ADAL" clId="{C7DFF7C5-4072-844D-84BB-984630D16DE9}" dt="2019-03-14T18:51:52.365" v="725" actId="20577"/>
          <ac:spMkLst>
            <pc:docMk/>
            <pc:sldMk cId="610120631" sldId="812"/>
            <ac:spMk id="4" creationId="{2155A478-4583-2147-AD91-499CD48BC61C}"/>
          </ac:spMkLst>
        </pc:spChg>
      </pc:sldChg>
      <pc:sldChg chg="modSp">
        <pc:chgData name="Tim Solley" userId="6446f77d-77a0-4f03-b509-0612ab43eae7" providerId="ADAL" clId="{C7DFF7C5-4072-844D-84BB-984630D16DE9}" dt="2019-03-13T21:43:39.057" v="716" actId="255"/>
        <pc:sldMkLst>
          <pc:docMk/>
          <pc:sldMk cId="765275789" sldId="813"/>
        </pc:sldMkLst>
        <pc:spChg chg="mod">
          <ac:chgData name="Tim Solley" userId="6446f77d-77a0-4f03-b509-0612ab43eae7" providerId="ADAL" clId="{C7DFF7C5-4072-844D-84BB-984630D16DE9}" dt="2019-03-13T21:43:39.057" v="716" actId="255"/>
          <ac:spMkLst>
            <pc:docMk/>
            <pc:sldMk cId="765275789" sldId="813"/>
            <ac:spMk id="4" creationId="{2155A478-4583-2147-AD91-499CD48BC6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2/10/22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rvstore-order-api:9002/orders"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rvstore-product-api:9001/"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ttps://images.unsplash.com/photo-1432821596592-e2c18b78144f?fit=crop&amp;fm=jpg&amp;h=950&amp;ixlib=rb-0.3.5&amp;q=80&amp;w=192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7439" t="50" r="4914" b="50"/>
          <a:stretch>
            <a:fillRect/>
          </a:stretch>
        </p:blipFill>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7" y="4121155"/>
            <a:ext cx="11175647" cy="1860275"/>
          </a:xfrm>
        </p:spPr>
        <p:txBody>
          <a:bodyPr>
            <a:noAutofit/>
          </a:bodyPr>
          <a:lstStyle/>
          <a:p>
            <a:r>
              <a:rPr lang="en-US" dirty="0"/>
              <a:t>RV store </a:t>
            </a:r>
            <a:r>
              <a:rPr lang="en-US" dirty="0" err="1"/>
              <a:t>kubernetes</a:t>
            </a:r>
            <a:r>
              <a:rPr lang="en-US" dirty="0"/>
              <a:t> hackathon</a:t>
            </a:r>
          </a:p>
        </p:txBody>
      </p:sp>
      <p:pic>
        <p:nvPicPr>
          <p:cNvPr id="10" name="Picture 9">
            <a:extLst>
              <a:ext uri="{FF2B5EF4-FFF2-40B4-BE49-F238E27FC236}">
                <a16:creationId xmlns:a16="http://schemas.microsoft.com/office/drawing/2014/main" id="{08351D69-793E-3C42-AC97-CE6469DE8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673" y="2509169"/>
            <a:ext cx="2095500" cy="1803400"/>
          </a:xfrm>
          <a:prstGeom prst="rect">
            <a:avLst/>
          </a:prstGeom>
        </p:spPr>
      </p:pic>
    </p:spTree>
    <p:extLst>
      <p:ext uri="{BB962C8B-B14F-4D97-AF65-F5344CB8AC3E}">
        <p14:creationId xmlns:p14="http://schemas.microsoft.com/office/powerpoint/2010/main" val="24562297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 calcmode="lin" valueType="num">
                                      <p:cBhvr additive="base">
                                        <p:cTn id="11" dur="500" fill="hold"/>
                                        <p:tgtEl>
                                          <p:spTgt spid="259"/>
                                        </p:tgtEl>
                                        <p:attrNameLst>
                                          <p:attrName>ppt_x</p:attrName>
                                        </p:attrNameLst>
                                      </p:cBhvr>
                                      <p:tavLst>
                                        <p:tav tm="0">
                                          <p:val>
                                            <p:strVal val="#ppt_x"/>
                                          </p:val>
                                        </p:tav>
                                        <p:tav tm="100000">
                                          <p:val>
                                            <p:strVal val="#ppt_x"/>
                                          </p:val>
                                        </p:tav>
                                      </p:tavLst>
                                    </p:anim>
                                    <p:anim calcmode="lin" valueType="num">
                                      <p:cBhvr additive="base">
                                        <p:cTn id="12"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80131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a JSON Web Token (JWT) in response to a login attempt. It does not take a username/password, but instead gives back a JWT any time the login endpoint is called.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9003</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-auth-</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http://&lt;service&gt;/auth/login</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authentication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340316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72409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receives order data and stores it in the Mongo database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9002</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Mongo service by name </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a:t>
            </a:r>
            <a:r>
              <a:rPr lang="en-US" sz="2400" dirty="0" err="1">
                <a:solidFill>
                  <a:schemeClr val="bg1"/>
                </a:solidFill>
                <a:latin typeface="Raleway Medium" panose="020B0603030101060003" pitchFamily="34" charset="77"/>
              </a:rPr>
              <a:t>mongodb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a:t>
            </a:r>
            <a:r>
              <a:rPr lang="en-US" sz="2400" dirty="0" err="1">
                <a:solidFill>
                  <a:schemeClr val="bg1"/>
                </a:solidFill>
                <a:latin typeface="Raleway Medium" panose="020B0603030101060003" pitchFamily="34" charset="77"/>
              </a:rPr>
              <a:t>api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http://&lt;service&gt;/orders</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2376917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707886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generates random orders and submits them to the order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is no port number for this app. It is not a web app but instead just a background process.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Gateway service at: http://rvstore-api-gateway:9000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pod should run as a Kubernetes </a:t>
            </a:r>
            <a:r>
              <a:rPr lang="en-US" sz="2400" dirty="0" err="1">
                <a:solidFill>
                  <a:schemeClr val="bg1"/>
                </a:solidFill>
                <a:latin typeface="Raleway Medium" panose="020B0603030101060003" pitchFamily="34" charset="77"/>
              </a:rPr>
              <a:t>CronJob</a:t>
            </a:r>
            <a:r>
              <a:rPr lang="en-US" sz="2400" dirty="0">
                <a:solidFill>
                  <a:schemeClr val="bg1"/>
                </a:solidFill>
                <a:latin typeface="Raleway Medium" panose="020B0603030101060003" pitchFamily="34" charset="77"/>
              </a:rPr>
              <a:t>, running about once a minute.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-order-simulator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 true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simulator application</a:t>
            </a:r>
            <a:endParaRPr lang="en-US" sz="6000" dirty="0"/>
          </a:p>
        </p:txBody>
      </p:sp>
    </p:spTree>
    <p:extLst>
      <p:ext uri="{BB962C8B-B14F-4D97-AF65-F5344CB8AC3E}">
        <p14:creationId xmlns:p14="http://schemas.microsoft.com/office/powerpoint/2010/main" val="2458870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the stock Elasticsearch image from Docker Hub. It stores products to make them searchable. The product sync service populates it with products from the product 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listens on port 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 it as a </a:t>
            </a:r>
            <a:r>
              <a:rPr lang="en-US" sz="2000" dirty="0" err="1">
                <a:solidFill>
                  <a:schemeClr val="bg1"/>
                </a:solidFill>
                <a:latin typeface="Raleway Medium" panose="020B0603030101060003" pitchFamily="34" charset="77"/>
              </a:rPr>
              <a:t>StatefulSet</a:t>
            </a:r>
            <a:r>
              <a:rPr lang="en-US" sz="20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elasticsearch:7.12.0 or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rvstore-elasticsearch:latest</a:t>
            </a: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discovery.type</a:t>
            </a:r>
            <a:r>
              <a:rPr lang="en-US" sz="2000" dirty="0">
                <a:solidFill>
                  <a:schemeClr val="bg1"/>
                </a:solidFill>
                <a:latin typeface="Raleway Medium" panose="020B0603030101060003" pitchFamily="34" charset="77"/>
              </a:rPr>
              <a:t>=single-node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ES_JAVA_OPTS=-Xms256m -Xmx256m</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-origin="*"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http.cors.enabled</a:t>
            </a:r>
            <a:r>
              <a:rPr lang="en-US" sz="2000">
                <a:solidFill>
                  <a:schemeClr val="bg1"/>
                </a:solidFill>
                <a:latin typeface="Raleway Medium" panose="020B0603030101060003" pitchFamily="34" charset="77"/>
              </a:rPr>
              <a:t>="true"</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-headers=X-Requested-With,X-Auth-Token,Content-Type,Content-Length,Authorization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-credentials="true"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elasticsearch</a:t>
            </a:r>
            <a:endParaRPr lang="en-US" sz="6000" dirty="0"/>
          </a:p>
        </p:txBody>
      </p:sp>
    </p:spTree>
    <p:extLst>
      <p:ext uri="{BB962C8B-B14F-4D97-AF65-F5344CB8AC3E}">
        <p14:creationId xmlns:p14="http://schemas.microsoft.com/office/powerpoint/2010/main" val="3005429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70952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applications uses the open source project </a:t>
            </a:r>
            <a:r>
              <a:rPr lang="en-US" sz="2000" dirty="0" err="1">
                <a:solidFill>
                  <a:schemeClr val="bg1"/>
                </a:solidFill>
                <a:latin typeface="Raleway Medium" panose="020B0603030101060003" pitchFamily="34" charset="77"/>
              </a:rPr>
              <a:t>KrakenD</a:t>
            </a:r>
            <a:r>
              <a:rPr lang="en-US" sz="2000" dirty="0">
                <a:solidFill>
                  <a:schemeClr val="bg1"/>
                </a:solidFill>
                <a:latin typeface="Raleway Medium" panose="020B0603030101060003" pitchFamily="34" charset="77"/>
              </a:rPr>
              <a:t> from the Cloud Native Compute Foundation (the same foundation that owns Kubernetes). It routes traffic to the appropriate application based on the path. It acts as traffic cop. For example, </a:t>
            </a:r>
            <a:r>
              <a:rPr lang="en-US" sz="2000" dirty="0" err="1">
                <a:solidFill>
                  <a:schemeClr val="bg1"/>
                </a:solidFill>
                <a:latin typeface="Raleway Medium" panose="020B0603030101060003" pitchFamily="34" charset="77"/>
              </a:rPr>
              <a:t>xyz.com</a:t>
            </a:r>
            <a:r>
              <a:rPr lang="en-US" sz="2000" dirty="0">
                <a:solidFill>
                  <a:schemeClr val="bg1"/>
                </a:solidFill>
                <a:latin typeface="Raleway Medium" panose="020B0603030101060003" pitchFamily="34" charset="77"/>
              </a:rPr>
              <a:t>/products will get routed to the product API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Runs on port 9000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Application should be publicly accessible as the only endpoint for the backend API</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communicates with other services: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 service at: http://rvstore-auth-api:9003/auth</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 at: http://rvstore-product-api:9001/products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 at: </a:t>
            </a:r>
            <a:r>
              <a:rPr lang="en-US" sz="2000" dirty="0">
                <a:solidFill>
                  <a:schemeClr val="bg1"/>
                </a:solidFill>
                <a:latin typeface="Raleway Medium" panose="020B0603030101060003" pitchFamily="34" charset="77"/>
                <a:hlinkClick r:id="rId3"/>
              </a:rPr>
              <a:t>http://rvstore-order-api:9002/orders</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Elasticsearch at: http://elasticsearch:9200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a:t>
            </a:r>
            <a:r>
              <a:rPr lang="en-US" sz="2000" dirty="0">
                <a:solidFill>
                  <a:schemeClr val="bg1"/>
                </a:solidFill>
                <a:latin typeface="Raleway Medium" panose="020B0603030101060003" pitchFamily="34" charset="77"/>
              </a:rPr>
              <a:t>-gateway-service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api</a:t>
            </a:r>
            <a:r>
              <a:rPr lang="en-US" sz="6000" dirty="0">
                <a:solidFill>
                  <a:schemeClr val="accent3"/>
                </a:solidFill>
              </a:rPr>
              <a:t> gateway application</a:t>
            </a:r>
            <a:endParaRPr lang="en-US" sz="6000" dirty="0"/>
          </a:p>
        </p:txBody>
      </p:sp>
    </p:spTree>
    <p:extLst>
      <p:ext uri="{BB962C8B-B14F-4D97-AF65-F5344CB8AC3E}">
        <p14:creationId xmlns:p14="http://schemas.microsoft.com/office/powerpoint/2010/main" val="27351011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09342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Python application. It reads the products from the product service and pushes them to Elasticsearch</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does not listen on a port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can be run on a schedule using a </a:t>
            </a:r>
            <a:r>
              <a:rPr lang="en-US" sz="2400" dirty="0" err="1">
                <a:solidFill>
                  <a:schemeClr val="bg1"/>
                </a:solidFill>
                <a:latin typeface="Raleway Medium" panose="020B0603030101060003" pitchFamily="34" charset="77"/>
              </a:rPr>
              <a:t>CronJob</a:t>
            </a:r>
            <a:r>
              <a:rPr lang="en-US" sz="2400" dirty="0">
                <a:solidFill>
                  <a:schemeClr val="bg1"/>
                </a:solidFill>
                <a:latin typeface="Raleway Medium" panose="020B0603030101060003" pitchFamily="34" charset="77"/>
              </a:rPr>
              <a: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product service at: </a:t>
            </a:r>
            <a:r>
              <a:rPr lang="en-US" sz="2400" dirty="0">
                <a:solidFill>
                  <a:schemeClr val="bg1"/>
                </a:solidFill>
                <a:latin typeface="Raleway Medium" panose="020B0603030101060003" pitchFamily="34" charset="77"/>
                <a:hlinkClick r:id="rId3"/>
              </a:rPr>
              <a:t>http://rvstore-product-api:9001</a:t>
            </a:r>
            <a:r>
              <a:rPr lang="en-US" sz="2400" dirty="0">
                <a:solidFill>
                  <a:schemeClr val="bg1"/>
                </a:solidFill>
                <a:latin typeface="Raleway Medium" panose="020B0603030101060003" pitchFamily="34" charset="77"/>
              </a:rPr>
              <a:t> and the Elasticsearch service at http://elasticsearch:9200.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-product-sync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 "true"</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sync application</a:t>
            </a:r>
            <a:endParaRPr lang="en-US" sz="6000" dirty="0"/>
          </a:p>
        </p:txBody>
      </p:sp>
    </p:spTree>
    <p:extLst>
      <p:ext uri="{BB962C8B-B14F-4D97-AF65-F5344CB8AC3E}">
        <p14:creationId xmlns:p14="http://schemas.microsoft.com/office/powerpoint/2010/main" val="42083573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44764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For this we’re using the public mongo image in Docker Hub.</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-mongo</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27017</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 it as a </a:t>
            </a:r>
            <a:r>
              <a:rPr lang="en-US" sz="2400" dirty="0" err="1">
                <a:solidFill>
                  <a:schemeClr val="bg1"/>
                </a:solidFill>
                <a:latin typeface="Raleway Medium" panose="020B0603030101060003" pitchFamily="34" charset="77"/>
              </a:rPr>
              <a:t>StatefulSet</a:t>
            </a:r>
            <a:r>
              <a:rPr lang="en-US" sz="24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Should be accessible only within the cluster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Mongo stores data internally at /data/</a:t>
            </a:r>
            <a:r>
              <a:rPr lang="en-US" sz="2400" dirty="0" err="1">
                <a:solidFill>
                  <a:schemeClr val="bg1"/>
                </a:solidFill>
                <a:latin typeface="Raleway Medium" panose="020B0603030101060003" pitchFamily="34" charset="77"/>
              </a:rPr>
              <a:t>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MONGO_INITDB_ROOT_USERNAME: </a:t>
            </a:r>
            <a:r>
              <a:rPr lang="en-US" sz="2400" dirty="0" err="1">
                <a:solidFill>
                  <a:schemeClr val="bg1"/>
                </a:solidFill>
                <a:latin typeface="Raleway Medium" panose="020B0603030101060003" pitchFamily="34" charset="77"/>
              </a:rPr>
              <a:t>mongoadmin</a:t>
            </a: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MONGO_INITDB_ROOT_PASSWORD: secret</a:t>
            </a: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mongodb</a:t>
            </a:r>
            <a:r>
              <a:rPr lang="en-US" sz="6000" dirty="0">
                <a:solidFill>
                  <a:schemeClr val="accent3"/>
                </a:solidFill>
              </a:rPr>
              <a:t> database</a:t>
            </a:r>
            <a:endParaRPr lang="en-US" sz="6000" dirty="0"/>
          </a:p>
        </p:txBody>
      </p:sp>
    </p:spTree>
    <p:extLst>
      <p:ext uri="{BB962C8B-B14F-4D97-AF65-F5344CB8AC3E}">
        <p14:creationId xmlns:p14="http://schemas.microsoft.com/office/powerpoint/2010/main" val="6101206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a:lstStyle>
          <a:p>
            <a:r>
              <a:rPr lang="en-US" sz="9600" dirty="0" err="1">
                <a:solidFill>
                  <a:prstClr val="white"/>
                </a:solidFill>
              </a:rPr>
              <a:t>Rv</a:t>
            </a:r>
            <a:r>
              <a:rPr lang="en-US" sz="9600" dirty="0">
                <a:solidFill>
                  <a:prstClr val="white"/>
                </a:solidFill>
              </a:rPr>
              <a:t> store</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1441870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838FAD-1705-3E4B-8B0A-442E96ED265F}"/>
              </a:ext>
            </a:extLst>
          </p:cNvPr>
          <p:cNvSpPr/>
          <p:nvPr/>
        </p:nvSpPr>
        <p:spPr>
          <a:xfrm>
            <a:off x="0" y="1117600"/>
            <a:ext cx="12192000" cy="5740400"/>
          </a:xfrm>
          <a:prstGeom prst="rect">
            <a:avLst/>
          </a:prstGeom>
          <a:solidFill>
            <a:schemeClr val="bg1">
              <a:lumMod val="75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RVStore</a:t>
            </a:r>
            <a:r>
              <a:rPr lang="en-US" sz="6000" dirty="0">
                <a:solidFill>
                  <a:prstClr val="white"/>
                </a:solidFill>
              </a:rPr>
              <a:t> - </a:t>
            </a:r>
            <a:r>
              <a:rPr lang="en-US" sz="6000" dirty="0">
                <a:solidFill>
                  <a:schemeClr val="accent3"/>
                </a:solidFill>
              </a:rPr>
              <a:t>overview</a:t>
            </a:r>
            <a:endParaRPr lang="en-US" sz="6000" dirty="0"/>
          </a:p>
        </p:txBody>
      </p:sp>
      <p:pic>
        <p:nvPicPr>
          <p:cNvPr id="4" name="Picture 3" descr="A picture containing icon&#10;&#10;Description automatically generated">
            <a:extLst>
              <a:ext uri="{FF2B5EF4-FFF2-40B4-BE49-F238E27FC236}">
                <a16:creationId xmlns:a16="http://schemas.microsoft.com/office/drawing/2014/main" id="{857C2308-4DC9-2249-AECE-52F16B69F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4295" y="1182902"/>
            <a:ext cx="6294229" cy="5609796"/>
          </a:xfrm>
          <a:prstGeom prst="rect">
            <a:avLst/>
          </a:prstGeom>
        </p:spPr>
      </p:pic>
    </p:spTree>
    <p:extLst>
      <p:ext uri="{BB962C8B-B14F-4D97-AF65-F5344CB8AC3E}">
        <p14:creationId xmlns:p14="http://schemas.microsoft.com/office/powerpoint/2010/main" val="556196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RV store is a mock ecommerce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Your task is to get the application running on a Kubernetes cluster.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has the following services, each with their own Docker image: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Angular UI running in Nginx</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Authentication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simulator</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Gateway edge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sync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search service (Elasticsearch)</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Solutions are provided in the </a:t>
            </a: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But try to only use them to get unstuck on a specific problem!</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is at https://</a:t>
            </a:r>
            <a:r>
              <a:rPr lang="en-US" sz="2000" dirty="0" err="1">
                <a:solidFill>
                  <a:schemeClr val="bg1"/>
                </a:solidFill>
                <a:latin typeface="Raleway Medium" panose="020B0603030101060003" pitchFamily="34" charset="77"/>
              </a:rPr>
              <a:t>www.github.com</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/k8s-rvstore</a:t>
            </a:r>
          </a:p>
          <a:p>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27950830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524315"/>
          </a:xfrm>
          <a:prstGeom prst="rect">
            <a:avLst/>
          </a:prstGeom>
          <a:noFill/>
        </p:spPr>
        <p:txBody>
          <a:bodyPr wrap="square" rtlCol="0">
            <a:spAutoFit/>
          </a:bodyPr>
          <a:lstStyle/>
          <a:p>
            <a:r>
              <a:rPr lang="en-US" sz="1600" dirty="0">
                <a:solidFill>
                  <a:schemeClr val="bg1"/>
                </a:solidFill>
                <a:latin typeface="Raleway Medium" panose="020B0603030101060003" pitchFamily="34" charset="77"/>
              </a:rPr>
              <a:t>Your humble instructor is playing the role of developer. I’ve written an application made up of 8 services. But I need your expertise to get it running on Kubernetes. All I know is the application code and environment variables needed.</a:t>
            </a:r>
          </a:p>
          <a:p>
            <a:endParaRPr lang="en-US" sz="1600" dirty="0">
              <a:solidFill>
                <a:schemeClr val="bg1"/>
              </a:solidFill>
              <a:latin typeface="Raleway Medium" panose="020B0603030101060003" pitchFamily="34" charset="77"/>
            </a:endParaRPr>
          </a:p>
          <a:p>
            <a:r>
              <a:rPr lang="en-US" sz="1600" dirty="0">
                <a:solidFill>
                  <a:schemeClr val="bg1"/>
                </a:solidFill>
                <a:latin typeface="Raleway Medium" panose="020B0603030101060003" pitchFamily="34" charset="77"/>
              </a:rPr>
              <a:t>Your goals are (in order of importance):</a:t>
            </a:r>
          </a:p>
          <a:p>
            <a:pPr marL="457200" indent="-457200">
              <a:buFont typeface="+mj-lt"/>
              <a:buAutoNum type="arabicPeriod"/>
            </a:pPr>
            <a:r>
              <a:rPr lang="en-US" sz="1600" dirty="0">
                <a:solidFill>
                  <a:schemeClr val="bg1"/>
                </a:solidFill>
                <a:latin typeface="Raleway Medium" panose="020B0603030101060003" pitchFamily="34" charset="77"/>
              </a:rPr>
              <a:t>Set up the application to run in Kubernetes. Just get it working completely.</a:t>
            </a:r>
          </a:p>
          <a:p>
            <a:pPr marL="457200" indent="-457200">
              <a:buFont typeface="+mj-lt"/>
              <a:buAutoNum type="arabicPeriod"/>
            </a:pPr>
            <a:r>
              <a:rPr lang="en-US" sz="1600" dirty="0">
                <a:solidFill>
                  <a:schemeClr val="bg1"/>
                </a:solidFill>
                <a:latin typeface="Raleway Medium" panose="020B0603030101060003" pitchFamily="34" charset="77"/>
              </a:rPr>
              <a:t>Use </a:t>
            </a:r>
            <a:r>
              <a:rPr lang="en-US" sz="1600" dirty="0" err="1">
                <a:solidFill>
                  <a:schemeClr val="bg1"/>
                </a:solidFill>
                <a:latin typeface="Raleway Medium" panose="020B0603030101060003" pitchFamily="34" charset="77"/>
              </a:rPr>
              <a:t>ConfigMaps</a:t>
            </a:r>
            <a:r>
              <a:rPr lang="en-US" sz="1600" dirty="0">
                <a:solidFill>
                  <a:schemeClr val="bg1"/>
                </a:solidFill>
                <a:latin typeface="Raleway Medium" panose="020B0603030101060003" pitchFamily="34" charset="77"/>
              </a:rPr>
              <a:t> to provide environment variables, inject product data, and put any sensitive information into secrets.</a:t>
            </a:r>
          </a:p>
          <a:p>
            <a:pPr marL="457200" indent="-457200">
              <a:buFont typeface="+mj-lt"/>
              <a:buAutoNum type="arabicPeriod"/>
            </a:pPr>
            <a:r>
              <a:rPr lang="en-US" sz="1600" dirty="0">
                <a:solidFill>
                  <a:schemeClr val="bg1"/>
                </a:solidFill>
                <a:latin typeface="Raleway Medium" panose="020B0603030101060003" pitchFamily="34" charset="77"/>
              </a:rPr>
              <a:t>Ensure that only public services are accessible outside the cluster. These are the gateway service and the UI.</a:t>
            </a:r>
          </a:p>
          <a:p>
            <a:pPr marL="457200" indent="-457200">
              <a:buFont typeface="+mj-lt"/>
              <a:buAutoNum type="arabicPeriod"/>
            </a:pPr>
            <a:r>
              <a:rPr lang="en-US" sz="1600" dirty="0">
                <a:solidFill>
                  <a:schemeClr val="bg1"/>
                </a:solidFill>
                <a:latin typeface="Raleway Medium" panose="020B0603030101060003" pitchFamily="34" charset="77"/>
              </a:rPr>
              <a:t>Make the app fault-tolerant and resilient to failure. Try to break it!</a:t>
            </a:r>
          </a:p>
          <a:p>
            <a:pPr marL="914400" lvl="1" indent="-457200">
              <a:buFont typeface="+mj-lt"/>
              <a:buAutoNum type="arabicPeriod"/>
            </a:pPr>
            <a:r>
              <a:rPr lang="en-US" sz="1600" dirty="0">
                <a:solidFill>
                  <a:schemeClr val="bg1"/>
                </a:solidFill>
                <a:latin typeface="Raleway Medium" panose="020B0603030101060003" pitchFamily="34" charset="77"/>
              </a:rPr>
              <a:t>Multiple replicas of pods</a:t>
            </a:r>
          </a:p>
          <a:p>
            <a:pPr marL="914400" lvl="1" indent="-457200">
              <a:buFont typeface="+mj-lt"/>
              <a:buAutoNum type="arabicPeriod"/>
            </a:pPr>
            <a:r>
              <a:rPr lang="en-US" sz="1600" dirty="0">
                <a:solidFill>
                  <a:schemeClr val="bg1"/>
                </a:solidFill>
                <a:latin typeface="Raleway Medium" panose="020B0603030101060003" pitchFamily="34" charset="77"/>
              </a:rPr>
              <a:t>Set up probes</a:t>
            </a:r>
          </a:p>
          <a:p>
            <a:pPr marL="457200" indent="-457200">
              <a:buFont typeface="+mj-lt"/>
              <a:buAutoNum type="arabicPeriod"/>
            </a:pPr>
            <a:r>
              <a:rPr lang="en-US" sz="1600" dirty="0">
                <a:solidFill>
                  <a:schemeClr val="bg1"/>
                </a:solidFill>
                <a:latin typeface="Raleway Medium" panose="020B0603030101060003" pitchFamily="34" charset="77"/>
              </a:rPr>
              <a:t>(Optional) For MongoDB, set up a volume mapping to your hard drive so that the MongoDB pod can be thrown out and not lose orders.</a:t>
            </a:r>
          </a:p>
          <a:p>
            <a:pPr marL="457200" indent="-457200">
              <a:buFont typeface="+mj-lt"/>
              <a:buAutoNum type="arabicPeriod"/>
            </a:pPr>
            <a:r>
              <a:rPr lang="en-US" sz="1600" dirty="0">
                <a:solidFill>
                  <a:schemeClr val="bg1"/>
                </a:solidFill>
                <a:latin typeface="Raleway Medium" panose="020B0603030101060003" pitchFamily="34" charset="77"/>
              </a:rPr>
              <a:t>(Optional) If we covered </a:t>
            </a:r>
            <a:r>
              <a:rPr lang="en-US" sz="1600" dirty="0" err="1">
                <a:solidFill>
                  <a:schemeClr val="bg1"/>
                </a:solidFill>
                <a:latin typeface="Raleway Medium" panose="020B0603030101060003" pitchFamily="34" charset="77"/>
              </a:rPr>
              <a:t>HorizontalPodAutoscaler</a:t>
            </a:r>
            <a:r>
              <a:rPr lang="en-US" sz="1600" dirty="0">
                <a:solidFill>
                  <a:schemeClr val="bg1"/>
                </a:solidFill>
                <a:latin typeface="Raleway Medium" panose="020B0603030101060003" pitchFamily="34" charset="77"/>
              </a:rPr>
              <a:t> in this class, try adding scaling to one of your deployments, like the product API.</a:t>
            </a:r>
          </a:p>
          <a:p>
            <a:pPr marL="457200" indent="-457200">
              <a:buFont typeface="+mj-lt"/>
              <a:buAutoNum type="arabicPeriod"/>
            </a:pPr>
            <a:endParaRPr lang="en-US" sz="16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objectives</a:t>
            </a:r>
            <a:endParaRPr lang="en-US" sz="6000" dirty="0"/>
          </a:p>
        </p:txBody>
      </p:sp>
    </p:spTree>
    <p:extLst>
      <p:ext uri="{BB962C8B-B14F-4D97-AF65-F5344CB8AC3E}">
        <p14:creationId xmlns:p14="http://schemas.microsoft.com/office/powerpoint/2010/main" val="765275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Exercises so far have been very simple and superficial. This is by design, as I want you to get the deep dive knowledge from this hackathon.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This hackathon is designed to push you. It is intended to make you a little uncomfortable. You may not enjoy it (at least until the end when you have it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The struggle is where the learning is. You will scratch your head, wonder what’s going on. This is designed to mimic real life so that you can troubleshoot, then come to me (the developer) to get the proper information.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Past classes have overwhelmingly told me that this is the best part of the class because students come away with a solid foundation of Docker and Kubernetes and have confidence that they can go implement a real application.</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learning through the pain</a:t>
            </a:r>
            <a:endParaRPr lang="en-US" sz="6000" dirty="0"/>
          </a:p>
        </p:txBody>
      </p:sp>
    </p:spTree>
    <p:extLst>
      <p:ext uri="{BB962C8B-B14F-4D97-AF65-F5344CB8AC3E}">
        <p14:creationId xmlns:p14="http://schemas.microsoft.com/office/powerpoint/2010/main" val="2593184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It is best to start out as simple as possible. Eliminate any variables that might muddy up what you’re doing.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Pick a service that is the simplest and start there. Implement it, get it running, then move on. Don’t try to just write all the files at once then wonder why things aren’t working. Build from simple to complex in an iterative process. The UI service is a good place to start since it just serves static information and has no dependencies on other services.</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Save things like fault-tolerance for later. Don’t use multiple copies of a service yet. Don’t add probes. Save that for once it’s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Don’t forget that you can test services directly by making them </a:t>
            </a:r>
            <a:r>
              <a:rPr lang="en-US" sz="2000" dirty="0" err="1">
                <a:solidFill>
                  <a:schemeClr val="bg1"/>
                </a:solidFill>
                <a:latin typeface="Raleway Medium" panose="020B0603030101060003" pitchFamily="34" charset="77"/>
              </a:rPr>
              <a:t>NodePort</a:t>
            </a:r>
            <a:r>
              <a:rPr lang="en-US" sz="2000" dirty="0">
                <a:solidFill>
                  <a:schemeClr val="bg1"/>
                </a:solidFill>
                <a:latin typeface="Raleway Medium" panose="020B0603030101060003" pitchFamily="34" charset="77"/>
              </a:rPr>
              <a:t>, hitting them from other pods, or using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port-forward.</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helpful hints</a:t>
            </a:r>
            <a:endParaRPr lang="en-US" sz="6000" dirty="0"/>
          </a:p>
        </p:txBody>
      </p:sp>
    </p:spTree>
    <p:extLst>
      <p:ext uri="{BB962C8B-B14F-4D97-AF65-F5344CB8AC3E}">
        <p14:creationId xmlns:p14="http://schemas.microsoft.com/office/powerpoint/2010/main" val="4075370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830996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an Angular application running </a:t>
            </a:r>
            <a:r>
              <a:rPr lang="en-US" sz="2400" dirty="0" err="1">
                <a:solidFill>
                  <a:schemeClr val="bg1"/>
                </a:solidFill>
                <a:latin typeface="Raleway Medium" panose="020B0603030101060003" pitchFamily="34" charset="77"/>
              </a:rPr>
              <a:t>nginx</a:t>
            </a:r>
            <a:r>
              <a:rPr lang="en-US" sz="2400" dirty="0">
                <a:solidFill>
                  <a:schemeClr val="bg1"/>
                </a:solidFill>
                <a:latin typeface="Raleway Medium" panose="020B0603030101060003" pitchFamily="34" charset="77"/>
              </a:rPr>
              <a:t> to serve the files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80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application should be publicly accessible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rvstore-ui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No environment variables needed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UI gets its data by making HTTP calls to the backend gateway API. </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 to get product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&lt;backend&gt;/products/_search to search the Elasticsearch instance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&lt;backend&gt;/orders to get order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&lt;backend&gt;/auth to get auth information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In the UI itself, there is a text box to enter the base URL of the backend gateway service. Note that it must include the trailing slash.</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UI application</a:t>
            </a:r>
            <a:endParaRPr lang="en-US" sz="6000" dirty="0"/>
          </a:p>
        </p:txBody>
      </p:sp>
    </p:spTree>
    <p:extLst>
      <p:ext uri="{BB962C8B-B14F-4D97-AF65-F5344CB8AC3E}">
        <p14:creationId xmlns:p14="http://schemas.microsoft.com/office/powerpoint/2010/main" val="3830125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95575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the product information as a REST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9001</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an environment variable specifying the internal directory location of the product data: </a:t>
            </a:r>
            <a:r>
              <a:rPr lang="en-US" sz="2000" dirty="0">
                <a:solidFill>
                  <a:schemeClr val="bg1"/>
                </a:solidFill>
                <a:latin typeface="Raleway Medium" panose="020B0603030101060003" pitchFamily="34" charset="77"/>
              </a:rPr>
              <a:t>PRODUCT_FILE_LOCATION. I suggest /data/products</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to the container in a </a:t>
            </a:r>
            <a:r>
              <a:rPr lang="en-US" sz="2400" dirty="0" err="1">
                <a:solidFill>
                  <a:schemeClr val="bg1"/>
                </a:solidFill>
                <a:latin typeface="Raleway Medium" panose="020B0603030101060003" pitchFamily="34" charset="77"/>
              </a:rPr>
              <a:t>ConfigMap</a:t>
            </a:r>
            <a:r>
              <a:rPr lang="en-US" sz="2400" dirty="0">
                <a:solidFill>
                  <a:schemeClr val="bg1"/>
                </a:solidFill>
                <a:latin typeface="Raleway Medium" panose="020B0603030101060003" pitchFamily="34" charset="77"/>
              </a:rPr>
              <a:t>. Place it inside the container at the same location as the </a:t>
            </a:r>
            <a:r>
              <a:rPr lang="en-US" sz="2000" dirty="0">
                <a:solidFill>
                  <a:schemeClr val="bg1"/>
                </a:solidFill>
                <a:latin typeface="Raleway Medium" panose="020B0603030101060003" pitchFamily="34" charset="77"/>
              </a:rPr>
              <a:t>PRODUCT_FILE_LOCATION</a:t>
            </a:r>
            <a:r>
              <a:rPr lang="en-US" sz="2400" dirty="0">
                <a:solidFill>
                  <a:schemeClr val="bg1"/>
                </a:solidFill>
                <a:latin typeface="Raleway Medium" panose="020B0603030101060003" pitchFamily="34" charset="77"/>
              </a:rPr>
              <a:t> you gave above.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can be found in the exercise files in the </a:t>
            </a:r>
            <a:r>
              <a:rPr lang="en-US" sz="2400" dirty="0" err="1">
                <a:solidFill>
                  <a:schemeClr val="bg1"/>
                </a:solidFill>
                <a:latin typeface="Raleway Medium" panose="020B0603030101060003" pitchFamily="34" charset="77"/>
              </a:rPr>
              <a:t>rvstore_hackathon</a:t>
            </a:r>
            <a:r>
              <a:rPr lang="en-US" sz="2400" dirty="0">
                <a:solidFill>
                  <a:schemeClr val="bg1"/>
                </a:solidFill>
                <a:latin typeface="Raleway Medium" panose="020B0603030101060003" pitchFamily="34" charset="77"/>
              </a:rPr>
              <a:t> directory.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http://&lt;service&gt;/products</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419806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65430</TotalTime>
  <Words>1580</Words>
  <Application>Microsoft Macintosh PowerPoint</Application>
  <PresentationFormat>Widescreen</PresentationFormat>
  <Paragraphs>150</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Roboto Light</vt:lpstr>
      <vt:lpstr>Arial</vt:lpstr>
      <vt:lpstr>Bebas Neue Regular</vt:lpstr>
      <vt:lpstr>Calibri</vt:lpstr>
      <vt:lpstr>Raleway Medium</vt:lpstr>
      <vt:lpstr>Influencer - With Logos</vt:lpstr>
      <vt:lpstr>Influencer - No Logos</vt:lpstr>
      <vt:lpstr>RV store kubernetes hackathon</vt:lpstr>
      <vt:lpstr>PowerPoint Presentation</vt:lpstr>
      <vt:lpstr>RVStore - overview</vt:lpstr>
      <vt:lpstr>hackathon - overview</vt:lpstr>
      <vt:lpstr>hackathon - objectives</vt:lpstr>
      <vt:lpstr>hackathon – learning through the pain</vt:lpstr>
      <vt:lpstr>hackathon – helpful hints</vt:lpstr>
      <vt:lpstr>Rv store – UI application</vt:lpstr>
      <vt:lpstr>Rv store – product api application</vt:lpstr>
      <vt:lpstr>Rv store – authentication api application</vt:lpstr>
      <vt:lpstr>Rv store – order api application</vt:lpstr>
      <vt:lpstr>Rv store – order simulator application</vt:lpstr>
      <vt:lpstr>Rv store – elasticsearch</vt:lpstr>
      <vt:lpstr>Rv store – api gateway application</vt:lpstr>
      <vt:lpstr>Rv store – product sync application</vt:lpstr>
      <vt:lpstr>Rv store – mongodb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1359</cp:revision>
  <cp:lastPrinted>2019-07-18T18:38:48Z</cp:lastPrinted>
  <dcterms:created xsi:type="dcterms:W3CDTF">2015-11-01T01:40:51Z</dcterms:created>
  <dcterms:modified xsi:type="dcterms:W3CDTF">2022-02-10T23:20:35Z</dcterms:modified>
</cp:coreProperties>
</file>