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9"/>
  </p:notesMasterIdLst>
  <p:sldIdLst>
    <p:sldId id="381" r:id="rId3"/>
    <p:sldId id="437" r:id="rId4"/>
    <p:sldId id="765" r:id="rId5"/>
    <p:sldId id="819" r:id="rId6"/>
    <p:sldId id="813" r:id="rId7"/>
    <p:sldId id="814" r:id="rId8"/>
    <p:sldId id="815" r:id="rId9"/>
    <p:sldId id="806" r:id="rId10"/>
    <p:sldId id="808" r:id="rId11"/>
    <p:sldId id="816" r:id="rId12"/>
    <p:sldId id="809" r:id="rId13"/>
    <p:sldId id="810" r:id="rId14"/>
    <p:sldId id="811" r:id="rId15"/>
    <p:sldId id="817" r:id="rId16"/>
    <p:sldId id="818" r:id="rId17"/>
    <p:sldId id="8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FF7C5-4072-844D-84BB-984630D16DE9}" v="2" dt="2019-03-13T20:55:10.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2" autoAdjust="0"/>
    <p:restoredTop sz="96433" autoAdjust="0"/>
  </p:normalViewPr>
  <p:slideViewPr>
    <p:cSldViewPr snapToGrid="0">
      <p:cViewPr varScale="1">
        <p:scale>
          <a:sx n="144" d="100"/>
          <a:sy n="144" d="100"/>
        </p:scale>
        <p:origin x="672" y="192"/>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Solley" userId="6446f77d-77a0-4f03-b509-0612ab43eae7" providerId="ADAL" clId="{111BD371-70E0-E84B-8857-CED63AB3596A}"/>
    <pc:docChg chg="custSel addSld modSld">
      <pc:chgData name="Tim Solley" userId="6446f77d-77a0-4f03-b509-0612ab43eae7" providerId="ADAL" clId="{111BD371-70E0-E84B-8857-CED63AB3596A}" dt="2019-01-16T01:28:30.846" v="798" actId="20577"/>
      <pc:docMkLst>
        <pc:docMk/>
      </pc:docMkLst>
      <pc:sldChg chg="modSp">
        <pc:chgData name="Tim Solley" userId="6446f77d-77a0-4f03-b509-0612ab43eae7" providerId="ADAL" clId="{111BD371-70E0-E84B-8857-CED63AB3596A}" dt="2019-01-16T01:23:05.566" v="315" actId="20577"/>
        <pc:sldMkLst>
          <pc:docMk/>
          <pc:sldMk cId="55619640" sldId="765"/>
        </pc:sldMkLst>
        <pc:spChg chg="mod">
          <ac:chgData name="Tim Solley" userId="6446f77d-77a0-4f03-b509-0612ab43eae7" providerId="ADAL" clId="{111BD371-70E0-E84B-8857-CED63AB3596A}" dt="2019-01-16T01:23:05.566" v="315" actId="20577"/>
          <ac:spMkLst>
            <pc:docMk/>
            <pc:sldMk cId="55619640" sldId="765"/>
            <ac:spMk id="4" creationId="{2155A478-4583-2147-AD91-499CD48BC61C}"/>
          </ac:spMkLst>
        </pc:spChg>
      </pc:sldChg>
      <pc:sldChg chg="modSp">
        <pc:chgData name="Tim Solley" userId="6446f77d-77a0-4f03-b509-0612ab43eae7" providerId="ADAL" clId="{111BD371-70E0-E84B-8857-CED63AB3596A}" dt="2019-01-15T01:31:49.794" v="226" actId="20577"/>
        <pc:sldMkLst>
          <pc:docMk/>
          <pc:sldMk cId="3830125298" sldId="806"/>
        </pc:sldMkLst>
        <pc:spChg chg="mod">
          <ac:chgData name="Tim Solley" userId="6446f77d-77a0-4f03-b509-0612ab43eae7" providerId="ADAL" clId="{111BD371-70E0-E84B-8857-CED63AB3596A}" dt="2019-01-15T01:31:49.794" v="226" actId="20577"/>
          <ac:spMkLst>
            <pc:docMk/>
            <pc:sldMk cId="3830125298" sldId="806"/>
            <ac:spMk id="4" creationId="{2155A478-4583-2147-AD91-499CD48BC61C}"/>
          </ac:spMkLst>
        </pc:spChg>
      </pc:sldChg>
      <pc:sldChg chg="modSp">
        <pc:chgData name="Tim Solley" userId="6446f77d-77a0-4f03-b509-0612ab43eae7" providerId="ADAL" clId="{111BD371-70E0-E84B-8857-CED63AB3596A}" dt="2019-01-15T01:32:06.024" v="272" actId="20577"/>
        <pc:sldMkLst>
          <pc:docMk/>
          <pc:sldMk cId="419806019" sldId="808"/>
        </pc:sldMkLst>
        <pc:spChg chg="mod">
          <ac:chgData name="Tim Solley" userId="6446f77d-77a0-4f03-b509-0612ab43eae7" providerId="ADAL" clId="{111BD371-70E0-E84B-8857-CED63AB3596A}" dt="2019-01-15T01:32:06.024" v="272" actId="20577"/>
          <ac:spMkLst>
            <pc:docMk/>
            <pc:sldMk cId="419806019" sldId="808"/>
            <ac:spMk id="4" creationId="{2155A478-4583-2147-AD91-499CD48BC61C}"/>
          </ac:spMkLst>
        </pc:spChg>
      </pc:sldChg>
      <pc:sldChg chg="modSp">
        <pc:chgData name="Tim Solley" userId="6446f77d-77a0-4f03-b509-0612ab43eae7" providerId="ADAL" clId="{111BD371-70E0-E84B-8857-CED63AB3596A}" dt="2019-01-15T01:32:14.414" v="275"/>
        <pc:sldMkLst>
          <pc:docMk/>
          <pc:sldMk cId="2376917831" sldId="809"/>
        </pc:sldMkLst>
        <pc:spChg chg="mod">
          <ac:chgData name="Tim Solley" userId="6446f77d-77a0-4f03-b509-0612ab43eae7" providerId="ADAL" clId="{111BD371-70E0-E84B-8857-CED63AB3596A}" dt="2019-01-15T01:32:14.414" v="275"/>
          <ac:spMkLst>
            <pc:docMk/>
            <pc:sldMk cId="2376917831" sldId="809"/>
            <ac:spMk id="4" creationId="{2155A478-4583-2147-AD91-499CD48BC61C}"/>
          </ac:spMkLst>
        </pc:spChg>
      </pc:sldChg>
      <pc:sldChg chg="modSp">
        <pc:chgData name="Tim Solley" userId="6446f77d-77a0-4f03-b509-0612ab43eae7" providerId="ADAL" clId="{111BD371-70E0-E84B-8857-CED63AB3596A}" dt="2019-01-15T01:32:21.286" v="278"/>
        <pc:sldMkLst>
          <pc:docMk/>
          <pc:sldMk cId="2458870584" sldId="810"/>
        </pc:sldMkLst>
        <pc:spChg chg="mod">
          <ac:chgData name="Tim Solley" userId="6446f77d-77a0-4f03-b509-0612ab43eae7" providerId="ADAL" clId="{111BD371-70E0-E84B-8857-CED63AB3596A}" dt="2019-01-15T01:32:21.286" v="278"/>
          <ac:spMkLst>
            <pc:docMk/>
            <pc:sldMk cId="2458870584" sldId="810"/>
            <ac:spMk id="4" creationId="{2155A478-4583-2147-AD91-499CD48BC61C}"/>
          </ac:spMkLst>
        </pc:spChg>
      </pc:sldChg>
      <pc:sldChg chg="modSp">
        <pc:chgData name="Tim Solley" userId="6446f77d-77a0-4f03-b509-0612ab43eae7" providerId="ADAL" clId="{111BD371-70E0-E84B-8857-CED63AB3596A}" dt="2019-01-15T01:32:28.284" v="281"/>
        <pc:sldMkLst>
          <pc:docMk/>
          <pc:sldMk cId="2735101198" sldId="811"/>
        </pc:sldMkLst>
        <pc:spChg chg="mod">
          <ac:chgData name="Tim Solley" userId="6446f77d-77a0-4f03-b509-0612ab43eae7" providerId="ADAL" clId="{111BD371-70E0-E84B-8857-CED63AB3596A}" dt="2019-01-15T01:32:28.284" v="281"/>
          <ac:spMkLst>
            <pc:docMk/>
            <pc:sldMk cId="2735101198" sldId="811"/>
            <ac:spMk id="4" creationId="{2155A478-4583-2147-AD91-499CD48BC61C}"/>
          </ac:spMkLst>
        </pc:spChg>
      </pc:sldChg>
      <pc:sldChg chg="modSp add">
        <pc:chgData name="Tim Solley" userId="6446f77d-77a0-4f03-b509-0612ab43eae7" providerId="ADAL" clId="{111BD371-70E0-E84B-8857-CED63AB3596A}" dt="2019-01-16T01:28:30.846" v="798" actId="20577"/>
        <pc:sldMkLst>
          <pc:docMk/>
          <pc:sldMk cId="765275789" sldId="813"/>
        </pc:sldMkLst>
        <pc:spChg chg="mod">
          <ac:chgData name="Tim Solley" userId="6446f77d-77a0-4f03-b509-0612ab43eae7" providerId="ADAL" clId="{111BD371-70E0-E84B-8857-CED63AB3596A}" dt="2019-01-16T01:28:30.846" v="798" actId="20577"/>
          <ac:spMkLst>
            <pc:docMk/>
            <pc:sldMk cId="765275789" sldId="813"/>
            <ac:spMk id="4" creationId="{2155A478-4583-2147-AD91-499CD48BC61C}"/>
          </ac:spMkLst>
        </pc:spChg>
        <pc:spChg chg="mod">
          <ac:chgData name="Tim Solley" userId="6446f77d-77a0-4f03-b509-0612ab43eae7" providerId="ADAL" clId="{111BD371-70E0-E84B-8857-CED63AB3596A}" dt="2019-01-16T01:24:02.267" v="331" actId="20577"/>
          <ac:spMkLst>
            <pc:docMk/>
            <pc:sldMk cId="765275789" sldId="813"/>
            <ac:spMk id="12" creationId="{0124313A-91DC-3240-9A34-921CC845B19A}"/>
          </ac:spMkLst>
        </pc:spChg>
      </pc:sldChg>
    </pc:docChg>
  </pc:docChgLst>
  <pc:docChgLst>
    <pc:chgData name="Tim Solley" userId="6446f77d-77a0-4f03-b509-0612ab43eae7" providerId="ADAL" clId="{C7DFF7C5-4072-844D-84BB-984630D16DE9}"/>
    <pc:docChg chg="delSld modSld">
      <pc:chgData name="Tim Solley" userId="6446f77d-77a0-4f03-b509-0612ab43eae7" providerId="ADAL" clId="{C7DFF7C5-4072-844D-84BB-984630D16DE9}" dt="2019-03-14T18:51:52.365" v="725" actId="20577"/>
      <pc:docMkLst>
        <pc:docMk/>
      </pc:docMkLst>
      <pc:sldChg chg="modSp">
        <pc:chgData name="Tim Solley" userId="6446f77d-77a0-4f03-b509-0612ab43eae7" providerId="ADAL" clId="{C7DFF7C5-4072-844D-84BB-984630D16DE9}" dt="2019-03-13T20:57:24.531" v="240" actId="20577"/>
        <pc:sldMkLst>
          <pc:docMk/>
          <pc:sldMk cId="55619640" sldId="765"/>
        </pc:sldMkLst>
        <pc:spChg chg="mod">
          <ac:chgData name="Tim Solley" userId="6446f77d-77a0-4f03-b509-0612ab43eae7" providerId="ADAL" clId="{C7DFF7C5-4072-844D-84BB-984630D16DE9}" dt="2019-03-13T20:57:24.531" v="240" actId="20577"/>
          <ac:spMkLst>
            <pc:docMk/>
            <pc:sldMk cId="55619640" sldId="765"/>
            <ac:spMk id="4" creationId="{2155A478-4583-2147-AD91-499CD48BC61C}"/>
          </ac:spMkLst>
        </pc:spChg>
      </pc:sldChg>
      <pc:sldChg chg="modSp">
        <pc:chgData name="Tim Solley" userId="6446f77d-77a0-4f03-b509-0612ab43eae7" providerId="ADAL" clId="{C7DFF7C5-4072-844D-84BB-984630D16DE9}" dt="2019-03-13T21:30:49.698" v="244" actId="20577"/>
        <pc:sldMkLst>
          <pc:docMk/>
          <pc:sldMk cId="3830125298" sldId="806"/>
        </pc:sldMkLst>
        <pc:spChg chg="mod">
          <ac:chgData name="Tim Solley" userId="6446f77d-77a0-4f03-b509-0612ab43eae7" providerId="ADAL" clId="{C7DFF7C5-4072-844D-84BB-984630D16DE9}" dt="2019-03-13T21:30:49.698" v="244" actId="20577"/>
          <ac:spMkLst>
            <pc:docMk/>
            <pc:sldMk cId="3830125298" sldId="806"/>
            <ac:spMk id="4" creationId="{2155A478-4583-2147-AD91-499CD48BC61C}"/>
          </ac:spMkLst>
        </pc:spChg>
      </pc:sldChg>
      <pc:sldChg chg="modSp">
        <pc:chgData name="Tim Solley" userId="6446f77d-77a0-4f03-b509-0612ab43eae7" providerId="ADAL" clId="{C7DFF7C5-4072-844D-84BB-984630D16DE9}" dt="2019-03-14T17:45:13.549" v="724" actId="20577"/>
        <pc:sldMkLst>
          <pc:docMk/>
          <pc:sldMk cId="419806019" sldId="808"/>
        </pc:sldMkLst>
        <pc:spChg chg="mod">
          <ac:chgData name="Tim Solley" userId="6446f77d-77a0-4f03-b509-0612ab43eae7" providerId="ADAL" clId="{C7DFF7C5-4072-844D-84BB-984630D16DE9}" dt="2019-03-14T17:45:13.549" v="724" actId="20577"/>
          <ac:spMkLst>
            <pc:docMk/>
            <pc:sldMk cId="419806019" sldId="808"/>
            <ac:spMk id="4" creationId="{2155A478-4583-2147-AD91-499CD48BC61C}"/>
          </ac:spMkLst>
        </pc:spChg>
      </pc:sldChg>
      <pc:sldChg chg="modSp">
        <pc:chgData name="Tim Solley" userId="6446f77d-77a0-4f03-b509-0612ab43eae7" providerId="ADAL" clId="{C7DFF7C5-4072-844D-84BB-984630D16DE9}" dt="2019-03-13T21:31:34.550" v="252" actId="20577"/>
        <pc:sldMkLst>
          <pc:docMk/>
          <pc:sldMk cId="2376917831" sldId="809"/>
        </pc:sldMkLst>
        <pc:spChg chg="mod">
          <ac:chgData name="Tim Solley" userId="6446f77d-77a0-4f03-b509-0612ab43eae7" providerId="ADAL" clId="{C7DFF7C5-4072-844D-84BB-984630D16DE9}" dt="2019-03-13T21:31:34.550" v="252" actId="20577"/>
          <ac:spMkLst>
            <pc:docMk/>
            <pc:sldMk cId="2376917831" sldId="809"/>
            <ac:spMk id="4" creationId="{2155A478-4583-2147-AD91-499CD48BC61C}"/>
          </ac:spMkLst>
        </pc:spChg>
      </pc:sldChg>
      <pc:sldChg chg="modSp">
        <pc:chgData name="Tim Solley" userId="6446f77d-77a0-4f03-b509-0612ab43eae7" providerId="ADAL" clId="{C7DFF7C5-4072-844D-84BB-984630D16DE9}" dt="2019-03-14T00:12:19.884" v="720" actId="20577"/>
        <pc:sldMkLst>
          <pc:docMk/>
          <pc:sldMk cId="2458870584" sldId="810"/>
        </pc:sldMkLst>
        <pc:spChg chg="mod">
          <ac:chgData name="Tim Solley" userId="6446f77d-77a0-4f03-b509-0612ab43eae7" providerId="ADAL" clId="{C7DFF7C5-4072-844D-84BB-984630D16DE9}" dt="2019-03-14T00:12:19.884" v="720" actId="20577"/>
          <ac:spMkLst>
            <pc:docMk/>
            <pc:sldMk cId="2458870584" sldId="810"/>
            <ac:spMk id="4" creationId="{2155A478-4583-2147-AD91-499CD48BC61C}"/>
          </ac:spMkLst>
        </pc:spChg>
      </pc:sldChg>
      <pc:sldChg chg="modSp">
        <pc:chgData name="Tim Solley" userId="6446f77d-77a0-4f03-b509-0612ab43eae7" providerId="ADAL" clId="{C7DFF7C5-4072-844D-84BB-984630D16DE9}" dt="2019-03-13T21:32:06.315" v="262" actId="20577"/>
        <pc:sldMkLst>
          <pc:docMk/>
          <pc:sldMk cId="2735101198" sldId="811"/>
        </pc:sldMkLst>
        <pc:spChg chg="mod">
          <ac:chgData name="Tim Solley" userId="6446f77d-77a0-4f03-b509-0612ab43eae7" providerId="ADAL" clId="{C7DFF7C5-4072-844D-84BB-984630D16DE9}" dt="2019-03-13T21:32:06.315" v="262" actId="20577"/>
          <ac:spMkLst>
            <pc:docMk/>
            <pc:sldMk cId="2735101198" sldId="811"/>
            <ac:spMk id="4" creationId="{2155A478-4583-2147-AD91-499CD48BC61C}"/>
          </ac:spMkLst>
        </pc:spChg>
      </pc:sldChg>
      <pc:sldChg chg="modSp">
        <pc:chgData name="Tim Solley" userId="6446f77d-77a0-4f03-b509-0612ab43eae7" providerId="ADAL" clId="{C7DFF7C5-4072-844D-84BB-984630D16DE9}" dt="2019-03-14T18:51:52.365" v="725" actId="20577"/>
        <pc:sldMkLst>
          <pc:docMk/>
          <pc:sldMk cId="610120631" sldId="812"/>
        </pc:sldMkLst>
        <pc:spChg chg="mod">
          <ac:chgData name="Tim Solley" userId="6446f77d-77a0-4f03-b509-0612ab43eae7" providerId="ADAL" clId="{C7DFF7C5-4072-844D-84BB-984630D16DE9}" dt="2019-03-14T18:51:52.365" v="725" actId="20577"/>
          <ac:spMkLst>
            <pc:docMk/>
            <pc:sldMk cId="610120631" sldId="812"/>
            <ac:spMk id="4" creationId="{2155A478-4583-2147-AD91-499CD48BC61C}"/>
          </ac:spMkLst>
        </pc:spChg>
      </pc:sldChg>
      <pc:sldChg chg="modSp">
        <pc:chgData name="Tim Solley" userId="6446f77d-77a0-4f03-b509-0612ab43eae7" providerId="ADAL" clId="{C7DFF7C5-4072-844D-84BB-984630D16DE9}" dt="2019-03-13T21:43:39.057" v="716" actId="255"/>
        <pc:sldMkLst>
          <pc:docMk/>
          <pc:sldMk cId="765275789" sldId="813"/>
        </pc:sldMkLst>
        <pc:spChg chg="mod">
          <ac:chgData name="Tim Solley" userId="6446f77d-77a0-4f03-b509-0612ab43eae7" providerId="ADAL" clId="{C7DFF7C5-4072-844D-84BB-984630D16DE9}" dt="2019-03-13T21:43:39.057" v="716" actId="255"/>
          <ac:spMkLst>
            <pc:docMk/>
            <pc:sldMk cId="765275789" sldId="813"/>
            <ac:spMk id="4" creationId="{2155A478-4583-2147-AD91-499CD48BC6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5/3/23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rvstore-order-api:9002/orders"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rvstore-product-api:9001/"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ttps://images.unsplash.com/photo-1432821596592-e2c18b78144f?fit=crop&amp;fm=jpg&amp;h=950&amp;ixlib=rb-0.3.5&amp;q=80&amp;w=192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7439" t="50" r="4914" b="50"/>
          <a:stretch>
            <a:fillRect/>
          </a:stretch>
        </p:blipFill>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7" y="4121155"/>
            <a:ext cx="11175647" cy="1860275"/>
          </a:xfrm>
        </p:spPr>
        <p:txBody>
          <a:bodyPr>
            <a:noAutofit/>
          </a:bodyPr>
          <a:lstStyle/>
          <a:p>
            <a:r>
              <a:rPr lang="en-US" dirty="0"/>
              <a:t>RV store </a:t>
            </a:r>
            <a:r>
              <a:rPr lang="en-US" dirty="0" err="1"/>
              <a:t>kubernetes</a:t>
            </a:r>
            <a:r>
              <a:rPr lang="en-US" dirty="0"/>
              <a:t> hackathon</a:t>
            </a:r>
          </a:p>
        </p:txBody>
      </p:sp>
      <p:pic>
        <p:nvPicPr>
          <p:cNvPr id="10" name="Picture 9">
            <a:extLst>
              <a:ext uri="{FF2B5EF4-FFF2-40B4-BE49-F238E27FC236}">
                <a16:creationId xmlns:a16="http://schemas.microsoft.com/office/drawing/2014/main" id="{08351D69-793E-3C42-AC97-CE6469DE8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673" y="2509169"/>
            <a:ext cx="2095500" cy="1803400"/>
          </a:xfrm>
          <a:prstGeom prst="rect">
            <a:avLst/>
          </a:prstGeom>
        </p:spPr>
      </p:pic>
    </p:spTree>
    <p:extLst>
      <p:ext uri="{BB962C8B-B14F-4D97-AF65-F5344CB8AC3E}">
        <p14:creationId xmlns:p14="http://schemas.microsoft.com/office/powerpoint/2010/main" val="2456229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-auth-</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a:t>
            </a:r>
            <a:r>
              <a:rPr lang="en-US" sz="2400" dirty="0" err="1">
                <a:solidFill>
                  <a:schemeClr val="bg1"/>
                </a:solidFill>
                <a:latin typeface="Raleway Medium" panose="020B0603030101060003" pitchFamily="34" charset="77"/>
              </a:rPr>
              <a:t>api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44819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Product service at: http://rvstore-product-api:9001 and the order service at http://rvstore-order-api:9002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pod should run as a Kubernetes </a:t>
            </a:r>
            <a:r>
              <a:rPr lang="en-US" sz="2400" dirty="0" err="1">
                <a:solidFill>
                  <a:schemeClr val="bg1"/>
                </a:solidFill>
                <a:latin typeface="Raleway Medium" panose="020B0603030101060003" pitchFamily="34" charset="77"/>
              </a:rPr>
              <a:t>CronJob</a:t>
            </a:r>
            <a:r>
              <a:rPr lang="en-US" sz="2400" dirty="0">
                <a:solidFill>
                  <a:schemeClr val="bg1"/>
                </a:solidFill>
                <a:latin typeface="Raleway Medium" panose="020B0603030101060003" pitchFamily="34" charset="77"/>
              </a:rPr>
              <a:t>, running about once a minute.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70952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applications uses the open source project </a:t>
            </a:r>
            <a:r>
              <a:rPr lang="en-US" sz="2000" dirty="0" err="1">
                <a:solidFill>
                  <a:schemeClr val="bg1"/>
                </a:solidFill>
                <a:latin typeface="Raleway Medium" panose="020B0603030101060003" pitchFamily="34" charset="77"/>
              </a:rPr>
              <a:t>KrakenD</a:t>
            </a:r>
            <a:r>
              <a:rPr lang="en-US" sz="2000" dirty="0">
                <a:solidFill>
                  <a:schemeClr val="bg1"/>
                </a:solidFill>
                <a:latin typeface="Raleway Medium" panose="020B0603030101060003" pitchFamily="34" charset="77"/>
              </a:rPr>
              <a:t> from the Cloud Native Compute Foundation (the same foundation that owns Kubernetes). It routes traffic to the appropriate application based on the path. It acts as traffic cop. For example, </a:t>
            </a:r>
            <a:r>
              <a:rPr lang="en-US" sz="2000" dirty="0" err="1">
                <a:solidFill>
                  <a:schemeClr val="bg1"/>
                </a:solidFill>
                <a:latin typeface="Raleway Medium" panose="020B0603030101060003" pitchFamily="34" charset="77"/>
              </a:rPr>
              <a:t>xyz.com</a:t>
            </a:r>
            <a:r>
              <a:rPr lang="en-US" sz="20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Application should be publicly accessible as the only endpoint for the backend API</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 at: </a:t>
            </a:r>
            <a:r>
              <a:rPr lang="en-US" sz="2000" dirty="0">
                <a:solidFill>
                  <a:schemeClr val="bg1"/>
                </a:solidFill>
                <a:latin typeface="Raleway Medium" panose="020B0603030101060003" pitchFamily="34" charset="77"/>
                <a:hlinkClick r:id="rId3"/>
              </a:rPr>
              <a:t>http://rvstore-order-api:9002/orders</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Elasticsearch at: http://elasticsearch:9200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a:t>
            </a:r>
            <a:r>
              <a:rPr lang="en-US" sz="2000" dirty="0">
                <a:solidFill>
                  <a:schemeClr val="bg1"/>
                </a:solidFill>
                <a:latin typeface="Raleway Medium" panose="020B0603030101060003" pitchFamily="34" charset="77"/>
              </a:rPr>
              <a:t>-gateway-service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09342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Python application. It reads the products from the product service and pushes them to Elasticsearch</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does not listen on a port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can be run on a schedule using a </a:t>
            </a:r>
            <a:r>
              <a:rPr lang="en-US" sz="2400" dirty="0" err="1">
                <a:solidFill>
                  <a:schemeClr val="bg1"/>
                </a:solidFill>
                <a:latin typeface="Raleway Medium" panose="020B0603030101060003" pitchFamily="34" charset="77"/>
              </a:rPr>
              <a:t>CronJob</a:t>
            </a:r>
            <a:r>
              <a:rPr lang="en-US" sz="2400" dirty="0">
                <a:solidFill>
                  <a:schemeClr val="bg1"/>
                </a:solidFill>
                <a:latin typeface="Raleway Medium" panose="020B0603030101060003" pitchFamily="34" charset="77"/>
              </a:rPr>
              <a: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product service at: </a:t>
            </a:r>
            <a:r>
              <a:rPr lang="en-US" sz="2400" dirty="0">
                <a:solidFill>
                  <a:schemeClr val="bg1"/>
                </a:solidFill>
                <a:latin typeface="Raleway Medium" panose="020B0603030101060003" pitchFamily="34" charset="77"/>
                <a:hlinkClick r:id="rId3"/>
              </a:rPr>
              <a:t>http://rvstore-product-api:9001</a:t>
            </a:r>
            <a:r>
              <a:rPr lang="en-US" sz="2400" dirty="0">
                <a:solidFill>
                  <a:schemeClr val="bg1"/>
                </a:solidFill>
                <a:latin typeface="Raleway Medium" panose="020B0603030101060003" pitchFamily="34" charset="77"/>
              </a:rPr>
              <a:t> and the Elasticsearch service at http://elasticsearch:9200.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-product-sync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sync application</a:t>
            </a:r>
            <a:endParaRPr lang="en-US" sz="6000" dirty="0"/>
          </a:p>
        </p:txBody>
      </p:sp>
    </p:spTree>
    <p:extLst>
      <p:ext uri="{BB962C8B-B14F-4D97-AF65-F5344CB8AC3E}">
        <p14:creationId xmlns:p14="http://schemas.microsoft.com/office/powerpoint/2010/main" val="42083573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NOTE: There is already a file named </a:t>
            </a:r>
            <a:r>
              <a:rPr lang="en-US" sz="2000" dirty="0" err="1">
                <a:solidFill>
                  <a:schemeClr val="bg1"/>
                </a:solidFill>
                <a:latin typeface="Raleway Medium" panose="020B0603030101060003" pitchFamily="34" charset="77"/>
              </a:rPr>
              <a:t>elasticsearch.yaml</a:t>
            </a:r>
            <a:r>
              <a:rPr lang="en-US" sz="2000" dirty="0">
                <a:solidFill>
                  <a:schemeClr val="bg1"/>
                </a:solidFill>
                <a:latin typeface="Raleway Medium" panose="020B0603030101060003" pitchFamily="34" charset="77"/>
              </a:rPr>
              <a:t> in the working directory. You can just run it to have a working Elasticsearch.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the stock Elasticsearch image from Docker Hub. It stores products to make them searchable. The product sync service populates it with products from the product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listens on port 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 it as a </a:t>
            </a:r>
            <a:r>
              <a:rPr lang="en-US" sz="2000" dirty="0" err="1">
                <a:solidFill>
                  <a:schemeClr val="bg1"/>
                </a:solidFill>
                <a:latin typeface="Raleway Medium" panose="020B0603030101060003" pitchFamily="34" charset="77"/>
              </a:rPr>
              <a:t>StatefulSet</a:t>
            </a:r>
            <a:r>
              <a:rPr lang="en-US" sz="20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elasticsearch:7.13.4</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discovery.type</a:t>
            </a:r>
            <a:r>
              <a:rPr lang="en-US" sz="2000" dirty="0">
                <a:solidFill>
                  <a:schemeClr val="bg1"/>
                </a:solidFill>
                <a:latin typeface="Raleway Medium" panose="020B0603030101060003" pitchFamily="34" charset="77"/>
              </a:rPr>
              <a:t>=single-node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ES_JAVA_OPTS=-Xms256m -Xmx256m</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-origin="*"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http.cors.enabled</a:t>
            </a:r>
            <a:r>
              <a:rPr lang="en-US" sz="2000" dirty="0">
                <a:solidFill>
                  <a:schemeClr val="bg1"/>
                </a:solidFill>
                <a:latin typeface="Raleway Medium" panose="020B0603030101060003" pitchFamily="34" charset="77"/>
              </a:rPr>
              <a:t>="true"</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-headers=X-Requested-With,X-Auth-Token,Content-Type,Content-Length,Authorization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-credentials="true"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elasticsearch</a:t>
            </a:r>
            <a:endParaRPr lang="en-US" sz="6000" dirty="0"/>
          </a:p>
        </p:txBody>
      </p:sp>
    </p:spTree>
    <p:extLst>
      <p:ext uri="{BB962C8B-B14F-4D97-AF65-F5344CB8AC3E}">
        <p14:creationId xmlns:p14="http://schemas.microsoft.com/office/powerpoint/2010/main" val="3005429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55564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NOTE: There is already a file named mongo-</a:t>
            </a:r>
            <a:r>
              <a:rPr lang="en-US" sz="2400" dirty="0" err="1">
                <a:solidFill>
                  <a:schemeClr val="bg1"/>
                </a:solidFill>
                <a:latin typeface="Raleway Medium" panose="020B0603030101060003" pitchFamily="34" charset="77"/>
              </a:rPr>
              <a:t>stack.yaml</a:t>
            </a:r>
            <a:r>
              <a:rPr lang="en-US" sz="2400" dirty="0">
                <a:solidFill>
                  <a:schemeClr val="bg1"/>
                </a:solidFill>
                <a:latin typeface="Raleway Medium" panose="020B0603030101060003" pitchFamily="34" charset="77"/>
              </a:rPr>
              <a:t> in the working directory. You can just run it to have a working MongoDB.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-mongo</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 it as a </a:t>
            </a:r>
            <a:r>
              <a:rPr lang="en-US" sz="2400" dirty="0" err="1">
                <a:solidFill>
                  <a:schemeClr val="bg1"/>
                </a:solidFill>
                <a:latin typeface="Raleway Medium" panose="020B0603030101060003" pitchFamily="34" charset="77"/>
              </a:rPr>
              <a:t>StatefulSet</a:t>
            </a:r>
            <a:r>
              <a:rPr lang="en-US" sz="24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Should be accessible only within the cluster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838FAD-1705-3E4B-8B0A-442E96ED265F}"/>
              </a:ext>
            </a:extLst>
          </p:cNvPr>
          <p:cNvSpPr/>
          <p:nvPr/>
        </p:nvSpPr>
        <p:spPr>
          <a:xfrm>
            <a:off x="0" y="1117600"/>
            <a:ext cx="12192000" cy="5740400"/>
          </a:xfrm>
          <a:prstGeom prst="rect">
            <a:avLst/>
          </a:prstGeom>
          <a:solidFill>
            <a:schemeClr val="bg1"/>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RVStore</a:t>
            </a:r>
            <a:r>
              <a:rPr lang="en-US" sz="6000" dirty="0">
                <a:solidFill>
                  <a:prstClr val="white"/>
                </a:solidFill>
              </a:rPr>
              <a:t> - </a:t>
            </a:r>
            <a:r>
              <a:rPr lang="en-US" sz="6000" dirty="0">
                <a:solidFill>
                  <a:schemeClr val="accent3"/>
                </a:solidFill>
              </a:rPr>
              <a:t>overview</a:t>
            </a:r>
            <a:endParaRPr lang="en-US" sz="6000" dirty="0"/>
          </a:p>
        </p:txBody>
      </p:sp>
      <p:pic>
        <p:nvPicPr>
          <p:cNvPr id="3" name="Picture 2" descr="Diagram&#10;&#10;Description automatically generated">
            <a:extLst>
              <a:ext uri="{FF2B5EF4-FFF2-40B4-BE49-F238E27FC236}">
                <a16:creationId xmlns:a16="http://schemas.microsoft.com/office/drawing/2014/main" id="{8E26DB51-4457-D784-3784-84C082939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0103" y="1127950"/>
            <a:ext cx="6418421" cy="5730050"/>
          </a:xfrm>
          <a:prstGeom prst="rect">
            <a:avLst/>
          </a:prstGeom>
        </p:spPr>
      </p:pic>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Your task is to get the application running on a Kubernetes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has the following services, each with their own Docker image: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Gateway edge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sync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search service (Elasticsearch)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Solutions are provided in the </a:t>
            </a: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is at https://</a:t>
            </a:r>
            <a:r>
              <a:rPr lang="en-US" sz="2000" dirty="0" err="1">
                <a:solidFill>
                  <a:schemeClr val="bg1"/>
                </a:solidFill>
                <a:latin typeface="Raleway Medium" panose="020B0603030101060003" pitchFamily="34" charset="77"/>
              </a:rPr>
              <a:t>www.github.com</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/k8s-rvstore</a:t>
            </a:r>
          </a:p>
          <a:p>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27950830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524315"/>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8 services. But I need your expertise to get it running on Kubernetes.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Set up the application to run in Kubernetes. Just get it working completely.</a:t>
            </a:r>
          </a:p>
          <a:p>
            <a:pPr marL="457200" indent="-457200">
              <a:buFont typeface="+mj-lt"/>
              <a:buAutoNum type="arabicPeriod"/>
            </a:pPr>
            <a:r>
              <a:rPr lang="en-US" sz="1600" dirty="0">
                <a:solidFill>
                  <a:schemeClr val="bg1"/>
                </a:solidFill>
                <a:latin typeface="Raleway Medium" panose="020B0603030101060003" pitchFamily="34" charset="77"/>
              </a:rPr>
              <a:t>Use </a:t>
            </a:r>
            <a:r>
              <a:rPr lang="en-US" sz="1600" dirty="0" err="1">
                <a:solidFill>
                  <a:schemeClr val="bg1"/>
                </a:solidFill>
                <a:latin typeface="Raleway Medium" panose="020B0603030101060003" pitchFamily="34" charset="77"/>
              </a:rPr>
              <a:t>ConfigMaps</a:t>
            </a:r>
            <a:r>
              <a:rPr lang="en-US" sz="1600" dirty="0">
                <a:solidFill>
                  <a:schemeClr val="bg1"/>
                </a:solidFill>
                <a:latin typeface="Raleway Medium" panose="020B0603030101060003" pitchFamily="34" charset="77"/>
              </a:rPr>
              <a:t> to provide environment variables, inject product data, and put any sensitive information into secrets.</a:t>
            </a:r>
          </a:p>
          <a:p>
            <a:pPr marL="457200" indent="-457200">
              <a:buFont typeface="+mj-lt"/>
              <a:buAutoNum type="arabicPeriod"/>
            </a:pPr>
            <a:r>
              <a:rPr lang="en-US" sz="1600" dirty="0">
                <a:solidFill>
                  <a:schemeClr val="bg1"/>
                </a:solidFill>
                <a:latin typeface="Raleway Medium" panose="020B0603030101060003" pitchFamily="34" charset="77"/>
              </a:rPr>
              <a:t>Ensure that only public services are accessible outside the cluster. These are the gateway service and the UI.</a:t>
            </a:r>
          </a:p>
          <a:p>
            <a:pPr marL="457200" indent="-457200">
              <a:buFont typeface="+mj-lt"/>
              <a:buAutoNum type="arabicPeriod"/>
            </a:pPr>
            <a:r>
              <a:rPr lang="en-US" sz="1600" dirty="0">
                <a:solidFill>
                  <a:schemeClr val="bg1"/>
                </a:solidFill>
                <a:latin typeface="Raleway Medium" panose="020B0603030101060003" pitchFamily="34" charset="77"/>
              </a:rPr>
              <a:t>Make the app fault-tolerant and resilient to failure. Try to break it!</a:t>
            </a:r>
          </a:p>
          <a:p>
            <a:pPr marL="914400" lvl="1" indent="-457200">
              <a:buFont typeface="+mj-lt"/>
              <a:buAutoNum type="arabicPeriod"/>
            </a:pPr>
            <a:r>
              <a:rPr lang="en-US" sz="1600" dirty="0">
                <a:solidFill>
                  <a:schemeClr val="bg1"/>
                </a:solidFill>
                <a:latin typeface="Raleway Medium" panose="020B0603030101060003" pitchFamily="34" charset="77"/>
              </a:rPr>
              <a:t>Multiple replicas of pods</a:t>
            </a:r>
          </a:p>
          <a:p>
            <a:pPr marL="914400" lvl="1" indent="-457200">
              <a:buFont typeface="+mj-lt"/>
              <a:buAutoNum type="arabicPeriod"/>
            </a:pPr>
            <a:r>
              <a:rPr lang="en-US" sz="1600" dirty="0">
                <a:solidFill>
                  <a:schemeClr val="bg1"/>
                </a:solidFill>
                <a:latin typeface="Raleway Medium" panose="020B0603030101060003" pitchFamily="34" charset="77"/>
              </a:rPr>
              <a:t>Set up probes</a:t>
            </a:r>
          </a:p>
          <a:p>
            <a:pPr marL="457200" indent="-457200">
              <a:buFont typeface="+mj-lt"/>
              <a:buAutoNum type="arabicPeriod"/>
            </a:pPr>
            <a:r>
              <a:rPr lang="en-US" sz="1600" dirty="0">
                <a:solidFill>
                  <a:schemeClr val="bg1"/>
                </a:solidFill>
                <a:latin typeface="Raleway Medium" panose="020B0603030101060003" pitchFamily="34" charset="77"/>
              </a:rPr>
              <a:t>(Optional) For MongoDB, set up a volume mapping to your hard drive so that the MongoDB pod can be thrown out and not lose orders.</a:t>
            </a:r>
          </a:p>
          <a:p>
            <a:pPr marL="457200" indent="-457200">
              <a:buFont typeface="+mj-lt"/>
              <a:buAutoNum type="arabicPeriod"/>
            </a:pPr>
            <a:r>
              <a:rPr lang="en-US" sz="1600" dirty="0">
                <a:solidFill>
                  <a:schemeClr val="bg1"/>
                </a:solidFill>
                <a:latin typeface="Raleway Medium" panose="020B0603030101060003" pitchFamily="34" charset="77"/>
              </a:rPr>
              <a:t>(Optional) If we covered </a:t>
            </a:r>
            <a:r>
              <a:rPr lang="en-US" sz="1600" dirty="0" err="1">
                <a:solidFill>
                  <a:schemeClr val="bg1"/>
                </a:solidFill>
                <a:latin typeface="Raleway Medium" panose="020B0603030101060003" pitchFamily="34" charset="77"/>
              </a:rPr>
              <a:t>HorizontalPodAutoscaler</a:t>
            </a:r>
            <a:r>
              <a:rPr lang="en-US" sz="1600" dirty="0">
                <a:solidFill>
                  <a:schemeClr val="bg1"/>
                </a:solidFill>
                <a:latin typeface="Raleway Medium" panose="020B0603030101060003" pitchFamily="34" charset="77"/>
              </a:rPr>
              <a:t> in this class, try adding scaling to one of your deployments, like the product API.</a:t>
            </a:r>
          </a:p>
          <a:p>
            <a:pPr marL="457200" indent="-457200">
              <a:buFont typeface="+mj-lt"/>
              <a:buAutoNum type="arabicPeriod"/>
            </a:pPr>
            <a:endParaRPr lang="en-US" sz="16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Kubernetes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940088"/>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UI service is a good place to start since it just serves static information and has no dependencies on other services.</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Save things like fault-tolerance for later. Don’t use multiple copies of a service yet. Don’t add probes. Save that for once it’s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Don’t forget that you can test services directly by making them </a:t>
            </a:r>
            <a:r>
              <a:rPr lang="en-US" sz="2000" dirty="0" err="1">
                <a:solidFill>
                  <a:schemeClr val="bg1"/>
                </a:solidFill>
                <a:latin typeface="Raleway Medium" panose="020B0603030101060003" pitchFamily="34" charset="77"/>
              </a:rPr>
              <a:t>NodePort</a:t>
            </a:r>
            <a:r>
              <a:rPr lang="en-US" sz="2000" dirty="0">
                <a:solidFill>
                  <a:schemeClr val="bg1"/>
                </a:solidFill>
                <a:latin typeface="Raleway Medium" panose="020B0603030101060003" pitchFamily="34" charset="77"/>
              </a:rPr>
              <a:t>, hitting them from other pods, or using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port-forward.</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NOTE: In the </a:t>
            </a:r>
            <a:r>
              <a:rPr lang="en-US" sz="2000" dirty="0" err="1">
                <a:solidFill>
                  <a:schemeClr val="bg1"/>
                </a:solidFill>
                <a:latin typeface="Raleway Medium" panose="020B0603030101060003" pitchFamily="34" charset="77"/>
              </a:rPr>
              <a:t>rvstore_hackathon</a:t>
            </a:r>
            <a:r>
              <a:rPr lang="en-US" sz="2000" dirty="0">
                <a:solidFill>
                  <a:schemeClr val="bg1"/>
                </a:solidFill>
                <a:latin typeface="Raleway Medium" panose="020B0603030101060003" pitchFamily="34" charset="77"/>
              </a:rPr>
              <a:t> directory is another directory named </a:t>
            </a:r>
            <a:r>
              <a:rPr lang="en-US" sz="2000" dirty="0" err="1">
                <a:solidFill>
                  <a:schemeClr val="bg1"/>
                </a:solidFill>
                <a:latin typeface="Raleway Medium" panose="020B0603030101060003" pitchFamily="34" charset="77"/>
              </a:rPr>
              <a:t>working_dir</a:t>
            </a:r>
            <a:r>
              <a:rPr lang="en-US" sz="2000" dirty="0">
                <a:solidFill>
                  <a:schemeClr val="bg1"/>
                </a:solidFill>
                <a:latin typeface="Raleway Medium" panose="020B0603030101060003" pitchFamily="34" charset="77"/>
              </a:rPr>
              <a:t>. I suggest you create your </a:t>
            </a:r>
            <a:r>
              <a:rPr lang="en-US" sz="2000" dirty="0" err="1">
                <a:solidFill>
                  <a:schemeClr val="bg1"/>
                </a:solidFill>
                <a:latin typeface="Raleway Medium" panose="020B0603030101060003" pitchFamily="34" charset="77"/>
              </a:rPr>
              <a:t>yaml</a:t>
            </a:r>
            <a:r>
              <a:rPr lang="en-US" sz="2000" dirty="0">
                <a:solidFill>
                  <a:schemeClr val="bg1"/>
                </a:solidFill>
                <a:latin typeface="Raleway Medium" panose="020B0603030101060003" pitchFamily="34" charset="77"/>
              </a:rPr>
              <a:t> files there. You'll find a couple files </a:t>
            </a:r>
            <a:r>
              <a:rPr lang="en-US" sz="2000">
                <a:solidFill>
                  <a:schemeClr val="bg1"/>
                </a:solidFill>
                <a:latin typeface="Raleway Medium" panose="020B0603030101060003" pitchFamily="34" charset="77"/>
              </a:rPr>
              <a:t>already there to get you started.</a:t>
            </a:r>
            <a:endParaRPr lang="en-US" sz="2000" dirty="0">
              <a:solidFill>
                <a:schemeClr val="bg1"/>
              </a:solidFill>
              <a:latin typeface="Raleway Medium" panose="020B0603030101060003" pitchFamily="34" charset="77"/>
            </a:endParaRPr>
          </a:p>
          <a:p>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830996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application should be publicly accessible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rvstore-ui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&lt;backend&gt;/products/_search to search the Elasticsearch instance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&lt;backend&gt;/auth to get auth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95575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an environment variable specifying the internal directory location of the product data: </a:t>
            </a:r>
            <a:r>
              <a:rPr lang="en-US" sz="2000" dirty="0">
                <a:solidFill>
                  <a:schemeClr val="bg1"/>
                </a:solidFill>
                <a:latin typeface="Raleway Medium" panose="020B0603030101060003" pitchFamily="34" charset="77"/>
              </a:rPr>
              <a:t>PRODUCT_FILE_LOCATION. I suggest /data/products</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to the container in a </a:t>
            </a:r>
            <a:r>
              <a:rPr lang="en-US" sz="2400" dirty="0" err="1">
                <a:solidFill>
                  <a:schemeClr val="bg1"/>
                </a:solidFill>
                <a:latin typeface="Raleway Medium" panose="020B0603030101060003" pitchFamily="34" charset="77"/>
              </a:rPr>
              <a:t>ConfigMap</a:t>
            </a:r>
            <a:r>
              <a:rPr lang="en-US" sz="2400" dirty="0">
                <a:solidFill>
                  <a:schemeClr val="bg1"/>
                </a:solidFill>
                <a:latin typeface="Raleway Medium" panose="020B0603030101060003" pitchFamily="34" charset="77"/>
              </a:rPr>
              <a:t>. Place it inside the container at the same location as the </a:t>
            </a:r>
            <a:r>
              <a:rPr lang="en-US" sz="2000" dirty="0">
                <a:solidFill>
                  <a:schemeClr val="bg1"/>
                </a:solidFill>
                <a:latin typeface="Raleway Medium" panose="020B0603030101060003" pitchFamily="34" charset="77"/>
              </a:rPr>
              <a:t>PRODUCT_FILE_LOCATION</a:t>
            </a:r>
            <a:r>
              <a:rPr lang="en-US" sz="2400" dirty="0">
                <a:solidFill>
                  <a:schemeClr val="bg1"/>
                </a:solidFill>
                <a:latin typeface="Raleway Medium" panose="020B0603030101060003" pitchFamily="34" charset="77"/>
              </a:rPr>
              <a:t> you gave above.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can be found in the exercise files in the </a:t>
            </a:r>
            <a:r>
              <a:rPr lang="en-US" sz="2400" dirty="0" err="1">
                <a:solidFill>
                  <a:schemeClr val="bg1"/>
                </a:solidFill>
                <a:latin typeface="Raleway Medium" panose="020B0603030101060003" pitchFamily="34" charset="77"/>
              </a:rPr>
              <a:t>rvstore_hackathon</a:t>
            </a:r>
            <a:r>
              <a:rPr lang="en-US" sz="2400" dirty="0">
                <a:solidFill>
                  <a:schemeClr val="bg1"/>
                </a:solidFill>
                <a:latin typeface="Raleway Medium" panose="020B0603030101060003" pitchFamily="34" charset="77"/>
              </a:rPr>
              <a:t> directory.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67072</TotalTime>
  <Words>1671</Words>
  <Application>Microsoft Macintosh PowerPoint</Application>
  <PresentationFormat>Widescreen</PresentationFormat>
  <Paragraphs>154</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Bebas Neue Regular</vt:lpstr>
      <vt:lpstr>Calibri</vt:lpstr>
      <vt:lpstr>Raleway Medium</vt:lpstr>
      <vt:lpstr>Roboto Light</vt:lpstr>
      <vt:lpstr>Influencer - With Logos</vt:lpstr>
      <vt:lpstr>Influencer - No Logos</vt:lpstr>
      <vt:lpstr>RV store kubernetes hackathon</vt:lpstr>
      <vt:lpstr>PowerPoint Presentation</vt:lpstr>
      <vt:lpstr>RVStore - overview</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api gateway application</vt:lpstr>
      <vt:lpstr>Rv store – product sync application</vt:lpstr>
      <vt:lpstr>Rv store – elasticsearch</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1365</cp:revision>
  <cp:lastPrinted>2019-07-18T18:38:48Z</cp:lastPrinted>
  <dcterms:created xsi:type="dcterms:W3CDTF">2015-11-01T01:40:51Z</dcterms:created>
  <dcterms:modified xsi:type="dcterms:W3CDTF">2023-05-03T13:10:22Z</dcterms:modified>
</cp:coreProperties>
</file>