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96" autoAdjust="0"/>
    <p:restoredTop sz="96433" autoAdjust="0"/>
  </p:normalViewPr>
  <p:slideViewPr>
    <p:cSldViewPr snapToGrid="0">
      <p:cViewPr varScale="1">
        <p:scale>
          <a:sx n="144" d="100"/>
          <a:sy n="144" d="100"/>
        </p:scale>
        <p:origin x="456" y="192"/>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12/16/22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a:t>
            </a:r>
            <a:r>
              <a:rPr lang="en-US" sz="2000">
                <a:solidFill>
                  <a:schemeClr val="bg1"/>
                </a:solidFill>
                <a:latin typeface="Raleway Medium" panose="020B0603030101060003" pitchFamily="34" charset="77"/>
              </a:rPr>
              <a:t>: "true"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a:t>
            </a:r>
            <a:r>
              <a:rPr lang="en-US" sz="2000">
                <a:solidFill>
                  <a:schemeClr val="bg1"/>
                </a:solidFill>
                <a:latin typeface="Raleway Medium" panose="020B0603030101060003" pitchFamily="34" charset="77"/>
              </a:rPr>
              <a:t>:7.13.4</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70952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applications uses the open source project </a:t>
            </a:r>
            <a:r>
              <a:rPr lang="en-US" sz="2000" dirty="0" err="1">
                <a:solidFill>
                  <a:schemeClr val="bg1"/>
                </a:solidFill>
                <a:latin typeface="Raleway Medium" panose="020B0603030101060003" pitchFamily="34" charset="77"/>
              </a:rPr>
              <a:t>KrakenD</a:t>
            </a:r>
            <a:r>
              <a:rPr lang="en-US" sz="2000" dirty="0">
                <a:solidFill>
                  <a:schemeClr val="bg1"/>
                </a:solidFill>
                <a:latin typeface="Raleway Medium" panose="020B0603030101060003" pitchFamily="34" charset="77"/>
              </a:rPr>
              <a:t> from the Cloud Native Compute Foundation (the same foundation that owns Kubernetes).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4" name="Picture 3" descr="A picture containing icon&#10;&#10;Description automatically generated">
            <a:extLst>
              <a:ext uri="{FF2B5EF4-FFF2-40B4-BE49-F238E27FC236}">
                <a16:creationId xmlns:a16="http://schemas.microsoft.com/office/drawing/2014/main" id="{857C2308-4DC9-2249-AECE-52F16B69F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295" y="1182902"/>
            <a:ext cx="6294229" cy="5609796"/>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524315"/>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8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Just get it working completely.</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 and resilient to failure. Try to break it!</a:t>
            </a:r>
          </a:p>
          <a:p>
            <a:pPr marL="914400" lvl="1" indent="-457200">
              <a:buFont typeface="+mj-lt"/>
              <a:buAutoNum type="arabicPeriod"/>
            </a:pPr>
            <a:r>
              <a:rPr lang="en-US" sz="1600" dirty="0">
                <a:solidFill>
                  <a:schemeClr val="bg1"/>
                </a:solidFill>
                <a:latin typeface="Raleway Medium" panose="020B0603030101060003" pitchFamily="34" charset="77"/>
              </a:rPr>
              <a:t>Multiple replicas of pods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65741</TotalTime>
  <Words>1570</Words>
  <Application>Microsoft Macintosh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Roboto Light</vt:lpstr>
      <vt:lpstr>Arial</vt:lpstr>
      <vt:lpstr>Bebas Neue Regular</vt:lpstr>
      <vt:lpstr>Calibri</vt:lpstr>
      <vt:lpstr>Raleway Medium</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1361</cp:revision>
  <cp:lastPrinted>2019-07-18T18:38:48Z</cp:lastPrinted>
  <dcterms:created xsi:type="dcterms:W3CDTF">2015-11-01T01:40:51Z</dcterms:created>
  <dcterms:modified xsi:type="dcterms:W3CDTF">2022-12-16T22:46:02Z</dcterms:modified>
</cp:coreProperties>
</file>