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610" r:id="rId2"/>
    <p:sldId id="420" r:id="rId3"/>
    <p:sldId id="36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1D40EF"/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1" autoAdjust="0"/>
    <p:restoredTop sz="93053" autoAdjust="0"/>
  </p:normalViewPr>
  <p:slideViewPr>
    <p:cSldViewPr snapToGrid="0">
      <p:cViewPr varScale="1">
        <p:scale>
          <a:sx n="100" d="100"/>
          <a:sy n="100" d="100"/>
        </p:scale>
        <p:origin x="178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5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1"/>
                </a:solidFill>
              </a:rPr>
              <a:t>Digtal</a:t>
            </a:r>
            <a:r>
              <a:rPr lang="en-US" sz="1400" dirty="0">
                <a:solidFill>
                  <a:schemeClr val="tx1"/>
                </a:solidFill>
              </a:rPr>
              <a:t> Design and Computer Architecture:</a:t>
            </a:r>
            <a:r>
              <a:rPr lang="en-US" sz="1400" baseline="0" dirty="0">
                <a:solidFill>
                  <a:schemeClr val="tx1"/>
                </a:solidFill>
              </a:rPr>
              <a:t> ARM® Edition © 2015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5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CC12C447-90FA-420C-B74C-1A635C444937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29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E7ED6BBA-2425-4A43-B586-383F2BB07C4C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3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CCDCC2DC-EBCD-44EE-92DB-9C06DDE632FD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468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1-&lt;</a:t>
            </a:r>
            <a:fld id="{B4FEF99E-A19F-4A0B-A62E-3729EECDD901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501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9F7ADD3E-E1D6-46D5-BCAD-B4AEBA813F75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66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46080-453C-4BEF-9A1F-F094B996EB79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D88F2AC2-B7C1-467B-BE75-A8E785AC174D}"/>
              </a:ext>
            </a:extLst>
          </p:cNvPr>
          <p:cNvSpPr txBox="1"/>
          <p:nvPr/>
        </p:nvSpPr>
        <p:spPr>
          <a:xfrm>
            <a:off x="457200" y="358914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+mj-lt"/>
              </a:rPr>
              <a:t>Esercizi</a:t>
            </a:r>
            <a:endParaRPr lang="en-US" sz="4000" dirty="0">
              <a:latin typeface="+mj-lt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3CD89E1-04DA-477D-8953-B5943B25DC1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2400" y="990600"/>
            <a:ext cx="8839200" cy="5508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 sz="1800" b="0" i="0" u="none" strike="noStrike" baseline="0" dirty="0">
              <a:latin typeface="AdvOTb18868a6.B"/>
            </a:endParaRPr>
          </a:p>
          <a:p>
            <a:pPr algn="l"/>
            <a:r>
              <a:rPr lang="en-US" sz="1800" b="0" i="0" u="none" strike="noStrike" baseline="0" dirty="0" err="1">
                <a:solidFill>
                  <a:srgbClr val="32A6D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Esercizio</a:t>
            </a:r>
            <a:r>
              <a:rPr lang="en-US" sz="1800" b="0" i="0" u="none" strike="noStrike" baseline="0" dirty="0">
                <a:solidFill>
                  <a:srgbClr val="32A6D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Convertire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seguenti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numeri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decimali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complemento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2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utilizzando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 bits.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Dividere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il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risultato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 4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utilizzando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 shift a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destra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Riconvertire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numeri in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decimale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AutoNum type="alphaLcParenBoth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</a:p>
          <a:p>
            <a:pPr marL="342900" indent="-342900" algn="l">
              <a:buAutoNum type="alphaLcParenBoth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-13</a:t>
            </a:r>
          </a:p>
          <a:p>
            <a:pPr marL="342900" indent="-342900" algn="l">
              <a:buAutoNum type="alphaLcParenBoth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</a:p>
          <a:p>
            <a:pPr marL="342900" indent="-342900" algn="l">
              <a:buAutoNum type="alphaLcParenBoth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-128</a:t>
            </a:r>
          </a:p>
          <a:p>
            <a:pPr marL="342900" indent="-342900" algn="l">
              <a:buAutoNum type="alphaLcParenBoth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-99</a:t>
            </a:r>
          </a:p>
          <a:p>
            <a:pPr algn="l"/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0" i="0" u="none" strike="noStrike" baseline="0" dirty="0" err="1">
                <a:solidFill>
                  <a:srgbClr val="32A6D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Esercizio</a:t>
            </a:r>
            <a:r>
              <a:rPr lang="en-US" sz="1800" b="0" i="0" u="none" strike="noStrike" baseline="0" dirty="0">
                <a:solidFill>
                  <a:srgbClr val="32A6D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Convertire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seguenti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numeri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decimali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complemento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2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utilizzando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 bits.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Moltiplicare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il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risultato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 4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utilizzando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 shift a sinistra.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Riconvertire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numeri in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decimale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en-US" sz="1800" b="0" i="0" u="none" strike="noStrike" baseline="0" dirty="0">
              <a:solidFill>
                <a:srgbClr val="32A6D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AutoNum type="alphaLcParenBoth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</a:p>
          <a:p>
            <a:pPr marL="342900" indent="-342900" algn="l">
              <a:buAutoNum type="alphaLcParenBoth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</a:p>
          <a:p>
            <a:pPr marL="342900" indent="-342900" algn="l">
              <a:buAutoNum type="alphaLcParenBoth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-33</a:t>
            </a:r>
          </a:p>
          <a:p>
            <a:pPr marL="342900" indent="-342900" algn="l">
              <a:buAutoNum type="alphaLcParenBoth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-32</a:t>
            </a:r>
          </a:p>
          <a:p>
            <a:pPr marL="342900" indent="-342900" algn="l">
              <a:buAutoNum type="alphaLcParenBoth"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solidFill>
                  <a:srgbClr val="32A6D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 5.18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 4-bit left and right rotators. Sketch a schematic of your design.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351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D88F2AC2-B7C1-467B-BE75-A8E785AC174D}"/>
              </a:ext>
            </a:extLst>
          </p:cNvPr>
          <p:cNvSpPr txBox="1"/>
          <p:nvPr/>
        </p:nvSpPr>
        <p:spPr>
          <a:xfrm>
            <a:off x="457200" y="358914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Exercises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3CD89E1-04DA-477D-8953-B5943B25DC1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2400" y="990600"/>
            <a:ext cx="9067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 sz="1800" b="0" i="0" u="none" strike="noStrike" baseline="0" dirty="0">
              <a:latin typeface="AdvOTb18868a6.B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32A6D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 5.18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 4-bit left and right rotators. Sketch a schematic of your design.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498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D88F2AC2-B7C1-467B-BE75-A8E785AC174D}"/>
              </a:ext>
            </a:extLst>
          </p:cNvPr>
          <p:cNvSpPr txBox="1"/>
          <p:nvPr/>
        </p:nvSpPr>
        <p:spPr>
          <a:xfrm>
            <a:off x="457200" y="358914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Exercises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3CD89E1-04DA-477D-8953-B5943B25DC1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2400" y="990600"/>
            <a:ext cx="9067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 sz="1800" b="0" i="0" u="none" strike="noStrike" baseline="0" dirty="0">
              <a:latin typeface="AdvOTb18868a6.B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32A6D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 5.18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 4-bit left and right rotators. Sketch a schematic of your design.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003" y="1698486"/>
            <a:ext cx="4294607" cy="463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4902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5824</TotalTime>
  <Words>131</Words>
  <Application>Microsoft Office PowerPoint</Application>
  <PresentationFormat>Presentazione su schermo (4:3)</PresentationFormat>
  <Paragraphs>38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8" baseType="lpstr">
      <vt:lpstr>AdvOTb18868a6.B</vt:lpstr>
      <vt:lpstr>Arial</vt:lpstr>
      <vt:lpstr>Calibri</vt:lpstr>
      <vt:lpstr>Times New Roman</vt:lpstr>
      <vt:lpstr>Office Theme</vt:lpstr>
      <vt:lpstr>Presentazione standard di PowerPoint</vt:lpstr>
      <vt:lpstr>Presentazione standard di PowerPoint</vt:lpstr>
      <vt:lpstr>Presentazione standard di PowerPoint</vt:lpstr>
    </vt:vector>
  </TitlesOfParts>
  <Company>Harvey Mudd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salvatore Pontarelli</cp:lastModifiedBy>
  <cp:revision>108</cp:revision>
  <dcterms:created xsi:type="dcterms:W3CDTF">2012-08-07T04:56:47Z</dcterms:created>
  <dcterms:modified xsi:type="dcterms:W3CDTF">2023-11-25T07:47:00Z</dcterms:modified>
</cp:coreProperties>
</file>