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1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481271-923E-EF86-1222-B0AEDC25E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DD2070-8F73-0405-8E4F-97F5D0379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B45846-87E1-852C-9B6E-DB734678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7CF4FB-C496-0B1B-1BAA-0E676752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FEA347-9C8D-B19F-93C1-66385BAC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61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8FFB8B-E14D-3C55-EEC6-9352D9C8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FD5F7B-E33B-AEE8-5682-8DE8CB4FB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1E74D2-BB5F-6C2B-5C58-C56D508F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DFF62-9EDE-19AA-CDBB-88D3A918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94A9C9-CF99-38B9-923E-D6F7C19B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79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CA276F4-75B1-ADDE-118A-32509D67C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7D8F925-3CEF-3978-4037-ED5F3E4FB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4DF335-FE8E-BD75-DA17-CD080855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299031-5E63-E8DE-A659-54A00111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A2D802-F5C1-B266-FEAB-FCE4AB69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50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DAD25A-8E62-3002-AE48-1A6BB299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22796F-E69E-88D8-EA90-B7460B5B9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9DDCB2-7CB5-815E-5DA6-5565A10D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40AEF4-421E-0E42-3A2A-CB1BE4E4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83BBE2-8F6C-98F4-FA05-6F4A84FC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354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553DF-DA9D-D0C6-9796-253E024A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54A4BC-D7C9-F7D5-2B3D-9923DA53F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81B1AE-5B5E-401E-28B6-4B7DF64B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40EC74-1EAA-1AB4-CC01-6D46B6D8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09AA09-6445-165F-0293-DC8A7E82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84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B0D7B-181D-3F3C-E11A-7F534860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C2AFFB-80A8-0ABB-C9B9-DB4B74707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80170C-8A97-D3A1-EC33-C71B39536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47872E-57D9-6258-D30E-DAF4AA2A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15C526-79DF-6D57-F10D-E1F6843D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0AFFE4-7207-15FB-B0BF-C450320A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79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A28D56-8BE9-B04D-37BF-09AC0C26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80C3A5-1B48-BEA2-3F94-C29A9499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B2F019-0D7F-9E1F-7127-0A45EB3F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8F5D8DF-663F-D57A-0221-6393B177C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0165D5-9043-F9C3-6C89-DD4127821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4FFFB45-15AC-90F5-C176-3F92069B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940ABFD-A7C8-B308-41AD-097DA38C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38ABEA-84BF-0387-65FB-62331EFF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23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9C789A-C6F4-93DB-5B0E-13D9F21D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7B9DFD4-44C1-8017-C77B-4767FFAA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420E15-2D53-236B-79C4-5F0C74F7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9B845D-D1BD-D661-CF26-99D6E60B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15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0420D3-994F-11C1-AE20-6E28E7A0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424918-3C18-B71F-45FB-7C419A2D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6C88DA-5774-D105-0BD4-60C1EC8E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609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270D4C-EC01-6E25-F394-D0968AB8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4CC4AA-7718-1353-20A1-F568206A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388AE1-8B7F-72EA-4616-D672C21B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E8E595-8361-E641-1460-4F57A94D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DA34C3-E6C9-F41F-1FC3-7B048EC8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E2B138-4F5C-1F6B-277C-2C010ECF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35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E5737-3B31-5DBE-0255-562085D6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0B94AA-886E-CECE-98E2-9C084A158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A3B3B9-69D3-AD19-21C0-847614A84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0CEAE7-EA14-FDEE-E3E4-A75919E3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67F565-72B4-3D57-4904-0475F7AF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D74F56-876F-359F-CF13-EBC35F52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15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3682D0-31AD-031A-9318-AAA4CF1B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AECD48-913B-67D2-DC4F-1ECDE52F7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27E8DF-9D1E-AFEA-2191-E06273384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10FA2-4871-4B04-8352-E559854EDAE2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801176-748F-8FF2-2D0B-C7F8C5B29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A14FE7-1C14-51D0-1553-F4EE5EE3A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53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450FF06-8535-4E57-776D-6BD38AF970A7}"/>
                  </a:ext>
                </a:extLst>
              </p:cNvPr>
              <p:cNvSpPr txBox="1"/>
              <p:nvPr/>
            </p:nvSpPr>
            <p:spPr>
              <a:xfrm>
                <a:off x="226243" y="349951"/>
                <a:ext cx="11425286" cy="2634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1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Esercizio 5 (4 punti) 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135"/>
                  </a:spcAft>
                </a:pPr>
                <a:r>
                  <a:rPr lang="it-IT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Usando gli assiomi dell’algebra di Boole,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135"/>
                  </a:spcAft>
                </a:pPr>
                <a:r>
                  <a:rPr lang="it-IT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verificare la seguente identità: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1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it-IT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+(</m:t>
                      </m:r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⊕</m:t>
                      </m:r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1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 </a:t>
                </a:r>
                <a:r>
                  <a:rPr lang="it-IT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scrivere la forma POS normale 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Times New Roman" panose="02020603050405020304" pitchFamily="18" charset="0"/>
                  <a:buChar char="-"/>
                </a:pPr>
                <a:r>
                  <a:rPr lang="it-IT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riscrivere la funzione utilizzando esclusivamente l’operatore NOR </a:t>
                </a:r>
                <a:r>
                  <a:rPr lang="it-IT" sz="1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t-IT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450FF06-8535-4E57-776D-6BD38AF97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43" y="349951"/>
                <a:ext cx="11425286" cy="2634183"/>
              </a:xfrm>
              <a:prstGeom prst="rect">
                <a:avLst/>
              </a:prstGeom>
              <a:blipFill>
                <a:blip r:embed="rId2"/>
                <a:stretch>
                  <a:fillRect l="-427" t="-1155" b="-23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5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450FF06-8535-4E57-776D-6BD38AF970A7}"/>
                  </a:ext>
                </a:extLst>
              </p:cNvPr>
              <p:cNvSpPr txBox="1"/>
              <p:nvPr/>
            </p:nvSpPr>
            <p:spPr>
              <a:xfrm>
                <a:off x="226243" y="349951"/>
                <a:ext cx="11425286" cy="2634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1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Esercizio 5 (4 punti) 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135"/>
                  </a:spcAft>
                </a:pPr>
                <a:r>
                  <a:rPr lang="it-IT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Usando gli assiomi dell’algebra di Boole,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135"/>
                  </a:spcAft>
                </a:pPr>
                <a:r>
                  <a:rPr lang="it-IT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verificare la seguente identità: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1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it-IT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+(</m:t>
                      </m:r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⊕</m:t>
                      </m:r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1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 </a:t>
                </a:r>
                <a:r>
                  <a:rPr lang="it-IT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scrivere la forma POS normale 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Times New Roman" panose="02020603050405020304" pitchFamily="18" charset="0"/>
                  <a:buChar char="-"/>
                </a:pPr>
                <a:r>
                  <a:rPr lang="it-IT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riscrivere la funzione utilizzando esclusivamente l’operatore NOR </a:t>
                </a:r>
                <a:r>
                  <a:rPr lang="it-IT" sz="1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t-IT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450FF06-8535-4E57-776D-6BD38AF97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43" y="349951"/>
                <a:ext cx="11425286" cy="2634183"/>
              </a:xfrm>
              <a:prstGeom prst="rect">
                <a:avLst/>
              </a:prstGeom>
              <a:blipFill>
                <a:blip r:embed="rId2"/>
                <a:stretch>
                  <a:fillRect l="-427" t="-1155" b="-23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07C7FCF3-2A2A-B4CD-62E7-B45B47218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78" y="3337089"/>
            <a:ext cx="9908286" cy="305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3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450FF06-8535-4E57-776D-6BD38AF970A7}"/>
                  </a:ext>
                </a:extLst>
              </p:cNvPr>
              <p:cNvSpPr txBox="1"/>
              <p:nvPr/>
            </p:nvSpPr>
            <p:spPr>
              <a:xfrm>
                <a:off x="226243" y="349951"/>
                <a:ext cx="11425286" cy="2235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1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Esercizio 5 (4 punti) 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135"/>
                  </a:spcAft>
                </a:pPr>
                <a:r>
                  <a:rPr lang="it-IT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Usando gli assiomi dell’algebra di Boole,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135"/>
                  </a:spcAft>
                </a:pPr>
                <a:r>
                  <a:rPr lang="it-IT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verificare la seguente identità: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1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it-IT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+(</m:t>
                      </m:r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⊕</m:t>
                      </m:r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1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 </a:t>
                </a:r>
                <a:r>
                  <a:rPr lang="it-IT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scrivere la forma POS normale 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450FF06-8535-4E57-776D-6BD38AF97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43" y="349951"/>
                <a:ext cx="11425286" cy="2235227"/>
              </a:xfrm>
              <a:prstGeom prst="rect">
                <a:avLst/>
              </a:prstGeom>
              <a:blipFill>
                <a:blip r:embed="rId2"/>
                <a:stretch>
                  <a:fillRect l="-427" t="-1362" b="-29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4D59925F-242A-6621-CB4B-5F8C6FD13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21" y="2892104"/>
            <a:ext cx="5670958" cy="107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0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450FF06-8535-4E57-776D-6BD38AF970A7}"/>
                  </a:ext>
                </a:extLst>
              </p:cNvPr>
              <p:cNvSpPr txBox="1"/>
              <p:nvPr/>
            </p:nvSpPr>
            <p:spPr>
              <a:xfrm>
                <a:off x="226243" y="349951"/>
                <a:ext cx="11425286" cy="3034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1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Esercizio 5 (4 punti) 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135"/>
                  </a:spcAft>
                </a:pPr>
                <a:r>
                  <a:rPr lang="it-IT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Usando gli assiomi dell’algebra di Boole,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135"/>
                  </a:spcAft>
                </a:pPr>
                <a:r>
                  <a:rPr lang="it-IT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verificare la seguente identità: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1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it-IT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+(</m:t>
                      </m:r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⊕</m:t>
                      </m:r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1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 </a:t>
                </a:r>
                <a:r>
                  <a:rPr lang="it-IT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scrivere la forma POS normale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18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riscrivere la funzione utilizzando esclusivamente l’operatore NOR </a:t>
                </a: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450FF06-8535-4E57-776D-6BD38AF97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43" y="349951"/>
                <a:ext cx="11425286" cy="3034613"/>
              </a:xfrm>
              <a:prstGeom prst="rect">
                <a:avLst/>
              </a:prstGeom>
              <a:blipFill>
                <a:blip r:embed="rId2"/>
                <a:stretch>
                  <a:fillRect l="-427" t="-10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5E4A1234-8EB5-5097-3B41-D8C893B0A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82" y="4145783"/>
            <a:ext cx="8388991" cy="12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5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C8846DE-3DC4-E6CF-DD7A-C8A84678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55" y="0"/>
            <a:ext cx="8657439" cy="256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7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C8846DE-3DC4-E6CF-DD7A-C8A84678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55" y="0"/>
            <a:ext cx="8657439" cy="256703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AE44961-D2CB-F7CC-55A8-0C60E2C7F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840" y="2567031"/>
            <a:ext cx="6499534" cy="41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C8846DE-3DC4-E6CF-DD7A-C8A84678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55" y="0"/>
            <a:ext cx="8657439" cy="256703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AE44961-D2CB-F7CC-55A8-0C60E2C7F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66" y="2567031"/>
            <a:ext cx="6499534" cy="411785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25B4920-DC2E-BEC5-E648-D6ECD466A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67031"/>
            <a:ext cx="5906164" cy="39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8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C8846DE-3DC4-E6CF-DD7A-C8A84678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55" y="0"/>
            <a:ext cx="8657439" cy="256703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25B4920-DC2E-BEC5-E648-D6ECD466A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7031"/>
            <a:ext cx="5906164" cy="391136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7BE0A48-9BE6-783D-4863-5DD1A4534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703" y="2567031"/>
            <a:ext cx="3489820" cy="41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24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Cambria Math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Pontarelli</dc:creator>
  <cp:lastModifiedBy>salvatore Pontarelli</cp:lastModifiedBy>
  <cp:revision>2</cp:revision>
  <dcterms:created xsi:type="dcterms:W3CDTF">2023-12-14T16:10:11Z</dcterms:created>
  <dcterms:modified xsi:type="dcterms:W3CDTF">2023-12-14T16:15:57Z</dcterms:modified>
</cp:coreProperties>
</file>