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72" r:id="rId4"/>
    <p:sldId id="273" r:id="rId5"/>
  </p:sldIdLst>
  <p:sldSz cx="12192000" cy="6858000"/>
  <p:notesSz cx="6889750" cy="1002188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81271-923E-EF86-1222-B0AEDC25E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DD2070-8F73-0405-8E4F-97F5D037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B45846-87E1-852C-9B6E-DB73467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CF4FB-C496-0B1B-1BAA-0E676752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FEA347-9C8D-B19F-93C1-66385BAC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6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FFB8B-E14D-3C55-EEC6-9352D9C8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FD5F7B-E33B-AEE8-5682-8DE8CB4F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1E74D2-BB5F-6C2B-5C58-C56D508F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DFF62-9EDE-19AA-CDBB-88D3A918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94A9C9-CF99-38B9-923E-D6F7C19B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79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A276F4-75B1-ADDE-118A-32509D67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D8F925-3CEF-3978-4037-ED5F3E4F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4DF335-FE8E-BD75-DA17-CD080855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299031-5E63-E8DE-A659-54A00111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A2D802-F5C1-B266-FEAB-FCE4AB6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5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DAD25A-8E62-3002-AE48-1A6BB29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2796F-E69E-88D8-EA90-B7460B5B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9DDCB2-7CB5-815E-5DA6-5565A10D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40AEF4-421E-0E42-3A2A-CB1BE4E4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83BBE2-8F6C-98F4-FA05-6F4A84F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54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553DF-DA9D-D0C6-9796-253E024A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54A4BC-D7C9-F7D5-2B3D-9923DA53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1B1AE-5B5E-401E-28B6-4B7DF64B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40EC74-1EAA-1AB4-CC01-6D46B6D8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09AA09-6445-165F-0293-DC8A7E8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8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B0D7B-181D-3F3C-E11A-7F534860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2AFFB-80A8-0ABB-C9B9-DB4B74707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80170C-8A97-D3A1-EC33-C71B3953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47872E-57D9-6258-D30E-DAF4AA2A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15C526-79DF-6D57-F10D-E1F6843D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0AFFE4-7207-15FB-B0BF-C450320A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79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28D56-8BE9-B04D-37BF-09AC0C26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80C3A5-1B48-BEA2-3F94-C29A9499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B2F019-0D7F-9E1F-7127-0A45EB3F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F5D8DF-663F-D57A-0221-6393B177C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0165D5-9043-F9C3-6C89-DD412782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FFFB45-15AC-90F5-C176-3F92069B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40ABFD-A7C8-B308-41AD-097DA38C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38ABEA-84BF-0387-65FB-62331EFF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23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C789A-C6F4-93DB-5B0E-13D9F21D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7B9DFD4-44C1-8017-C77B-4767FFAA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420E15-2D53-236B-79C4-5F0C74F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9B845D-D1BD-D661-CF26-99D6E60B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1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0420D3-994F-11C1-AE20-6E28E7A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424918-3C18-B71F-45FB-7C419A2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6C88DA-5774-D105-0BD4-60C1EC8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0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70D4C-EC01-6E25-F394-D0968AB8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4CC4AA-7718-1353-20A1-F568206A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388AE1-8B7F-72EA-4616-D672C21B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E8E595-8361-E641-1460-4F57A94D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DA34C3-E6C9-F41F-1FC3-7B048EC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E2B138-4F5C-1F6B-277C-2C010ECF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3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E5737-3B31-5DBE-0255-562085D6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0B94AA-886E-CECE-98E2-9C084A158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A3B3B9-69D3-AD19-21C0-847614A8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0CEAE7-EA14-FDEE-E3E4-A75919E3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67F565-72B4-3D57-4904-0475F7AF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D74F56-876F-359F-CF13-EBC35F52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3682D0-31AD-031A-9318-AAA4CF1B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AECD48-913B-67D2-DC4F-1ECDE52F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27E8DF-9D1E-AFEA-2191-E06273384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10FA2-4871-4B04-8352-E559854EDAE2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01176-748F-8FF2-2D0B-C7F8C5B2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A14FE7-1C14-51D0-1553-F4EE5EE3A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1424A-FAAA-46E4-BFB7-E5D0B6CE94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50FF06-8535-4E57-776D-6BD38AF970A7}"/>
              </a:ext>
            </a:extLst>
          </p:cNvPr>
          <p:cNvSpPr txBox="1"/>
          <p:nvPr/>
        </p:nvSpPr>
        <p:spPr>
          <a:xfrm>
            <a:off x="226243" y="349951"/>
            <a:ext cx="11425286" cy="13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FIFO BUFFER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FIFO (first-in-first-out) buffer is an "elastic" storage between two subsystems, as shown in the conceptual diagram. It has two control signals,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for write and read operations. When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asserted, the input data is written into the buffer. The read operation (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remove the data from the buffer. Design a FIFO in Verilog.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6D2076-2BD1-A1DE-B753-7A7E3527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26"/>
          <a:stretch/>
        </p:blipFill>
        <p:spPr>
          <a:xfrm>
            <a:off x="3627367" y="2617226"/>
            <a:ext cx="5486400" cy="18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50FF06-8535-4E57-776D-6BD38AF970A7}"/>
              </a:ext>
            </a:extLst>
          </p:cNvPr>
          <p:cNvSpPr txBox="1"/>
          <p:nvPr/>
        </p:nvSpPr>
        <p:spPr>
          <a:xfrm>
            <a:off x="226243" y="349951"/>
            <a:ext cx="11425286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FIFO realized using a circular buffer</a:t>
            </a:r>
            <a:endParaRPr lang="it-IT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0DF3813-C50C-19A8-9D2C-1FF0C0990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1"/>
          <a:stretch/>
        </p:blipFill>
        <p:spPr>
          <a:xfrm>
            <a:off x="3241288" y="904398"/>
            <a:ext cx="5709424" cy="59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50FF06-8535-4E57-776D-6BD38AF970A7}"/>
              </a:ext>
            </a:extLst>
          </p:cNvPr>
          <p:cNvSpPr txBox="1"/>
          <p:nvPr/>
        </p:nvSpPr>
        <p:spPr>
          <a:xfrm>
            <a:off x="226243" y="349951"/>
            <a:ext cx="11425286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FIFO realized using a circular buffer</a:t>
            </a:r>
            <a:endParaRPr lang="it-IT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20F410-68D0-4093-F0E7-2B5D7BBE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801419"/>
            <a:ext cx="5486400" cy="541972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F951DC07-E991-ED13-BEE3-8903F7124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"/>
          <a:stretch/>
        </p:blipFill>
        <p:spPr>
          <a:xfrm>
            <a:off x="6217083" y="810846"/>
            <a:ext cx="4232180" cy="60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0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50FF06-8535-4E57-776D-6BD38AF970A7}"/>
              </a:ext>
            </a:extLst>
          </p:cNvPr>
          <p:cNvSpPr txBox="1"/>
          <p:nvPr/>
        </p:nvSpPr>
        <p:spPr>
          <a:xfrm>
            <a:off x="226243" y="114279"/>
            <a:ext cx="11425286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FIFO testbench</a:t>
            </a:r>
            <a:endParaRPr lang="it-IT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6B5381-4225-614D-71EA-864A6476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9" y="678730"/>
            <a:ext cx="3380108" cy="60955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D2E89CC-D98E-304E-CBD0-1751B917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83" y="1092820"/>
            <a:ext cx="8385717" cy="57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5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Pontarelli</dc:creator>
  <cp:lastModifiedBy>salvatore Pontarelli</cp:lastModifiedBy>
  <cp:revision>5</cp:revision>
  <cp:lastPrinted>2023-12-18T08:21:17Z</cp:lastPrinted>
  <dcterms:created xsi:type="dcterms:W3CDTF">2023-12-14T16:10:11Z</dcterms:created>
  <dcterms:modified xsi:type="dcterms:W3CDTF">2023-12-18T08:25:38Z</dcterms:modified>
</cp:coreProperties>
</file>