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78" r:id="rId2"/>
    <p:sldId id="580" r:id="rId3"/>
    <p:sldId id="57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7" autoAdjust="0"/>
    <p:restoredTop sz="78774" autoAdjust="0"/>
  </p:normalViewPr>
  <p:slideViewPr>
    <p:cSldViewPr snapToGrid="0">
      <p:cViewPr varScale="1">
        <p:scale>
          <a:sx n="128" d="100"/>
          <a:sy n="128" d="100"/>
        </p:scale>
        <p:origin x="5904" y="120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10" d="100"/>
        <a:sy n="110" d="100"/>
      </p:scale>
      <p:origin x="0" y="-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408"/>
            <a:ext cx="9099153" cy="49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4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7" y="557489"/>
            <a:ext cx="8879918" cy="486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1" y="438822"/>
            <a:ext cx="8954729" cy="113954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7" y="3034850"/>
            <a:ext cx="8079551" cy="7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5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28599</TotalTime>
  <Words>0</Words>
  <Application>Microsoft Office PowerPoint</Application>
  <PresentationFormat>Presentazione su schermo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176</cp:revision>
  <cp:lastPrinted>2018-05-04T12:36:55Z</cp:lastPrinted>
  <dcterms:created xsi:type="dcterms:W3CDTF">2012-08-07T04:56:47Z</dcterms:created>
  <dcterms:modified xsi:type="dcterms:W3CDTF">2021-10-12T13:53:44Z</dcterms:modified>
</cp:coreProperties>
</file>